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1" r:id="rId12"/>
    <p:sldId id="269" r:id="rId13"/>
    <p:sldId id="25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52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B901C-B6C6-472B-92F1-A953C34DBAEB}" type="datetimeFigureOut">
              <a:rPr lang="en-US" smtClean="0"/>
              <a:t>6/27/2010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322B5-5E6A-4A6F-A8D9-882CDA75F54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C908B-F62C-471F-9F49-635D38ED652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322B5-5E6A-4A6F-A8D9-882CDA75F545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322B5-5E6A-4A6F-A8D9-882CDA75F545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322B5-5E6A-4A6F-A8D9-882CDA75F545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C908B-F62C-471F-9F49-635D38ED652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322B5-5E6A-4A6F-A8D9-882CDA75F545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322B5-5E6A-4A6F-A8D9-882CDA75F545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322B5-5E6A-4A6F-A8D9-882CDA75F545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322B5-5E6A-4A6F-A8D9-882CDA75F545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322B5-5E6A-4A6F-A8D9-882CDA75F545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322B5-5E6A-4A6F-A8D9-882CDA75F545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322B5-5E6A-4A6F-A8D9-882CDA75F545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322B5-5E6A-4A6F-A8D9-882CDA75F545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4805-6DC0-4BE7-BF51-EBC5393FE71C}" type="datetimeFigureOut">
              <a:rPr lang="en-US" smtClean="0"/>
              <a:t>6/27/2010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727B-8F57-4942-8CC6-2D336737AD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4805-6DC0-4BE7-BF51-EBC5393FE71C}" type="datetimeFigureOut">
              <a:rPr lang="en-US" smtClean="0"/>
              <a:t>6/27/2010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727B-8F57-4942-8CC6-2D336737AD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4805-6DC0-4BE7-BF51-EBC5393FE71C}" type="datetimeFigureOut">
              <a:rPr lang="en-US" smtClean="0"/>
              <a:t>6/27/2010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727B-8F57-4942-8CC6-2D336737AD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4805-6DC0-4BE7-BF51-EBC5393FE71C}" type="datetimeFigureOut">
              <a:rPr lang="en-US" smtClean="0"/>
              <a:t>6/27/2010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727B-8F57-4942-8CC6-2D336737AD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4805-6DC0-4BE7-BF51-EBC5393FE71C}" type="datetimeFigureOut">
              <a:rPr lang="en-US" smtClean="0"/>
              <a:t>6/27/2010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727B-8F57-4942-8CC6-2D336737AD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4805-6DC0-4BE7-BF51-EBC5393FE71C}" type="datetimeFigureOut">
              <a:rPr lang="en-US" smtClean="0"/>
              <a:t>6/27/2010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727B-8F57-4942-8CC6-2D336737AD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4805-6DC0-4BE7-BF51-EBC5393FE71C}" type="datetimeFigureOut">
              <a:rPr lang="en-US" smtClean="0"/>
              <a:t>6/27/2010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727B-8F57-4942-8CC6-2D336737AD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4805-6DC0-4BE7-BF51-EBC5393FE71C}" type="datetimeFigureOut">
              <a:rPr lang="en-US" smtClean="0"/>
              <a:t>6/27/2010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727B-8F57-4942-8CC6-2D336737AD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4805-6DC0-4BE7-BF51-EBC5393FE71C}" type="datetimeFigureOut">
              <a:rPr lang="en-US" smtClean="0"/>
              <a:t>6/27/2010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727B-8F57-4942-8CC6-2D336737AD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4805-6DC0-4BE7-BF51-EBC5393FE71C}" type="datetimeFigureOut">
              <a:rPr lang="en-US" smtClean="0"/>
              <a:t>6/27/2010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727B-8F57-4942-8CC6-2D336737AD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4805-6DC0-4BE7-BF51-EBC5393FE71C}" type="datetimeFigureOut">
              <a:rPr lang="en-US" smtClean="0"/>
              <a:t>6/27/2010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727B-8F57-4942-8CC6-2D336737AD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C4805-6DC0-4BE7-BF51-EBC5393FE71C}" type="datetimeFigureOut">
              <a:rPr lang="en-US" smtClean="0"/>
              <a:t>6/27/2010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7727B-8F57-4942-8CC6-2D336737AD2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00" y="1371600"/>
            <a:ext cx="7696200" cy="3810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FFC000"/>
                </a:solidFill>
              </a:rPr>
              <a:t> JavaScript </a:t>
            </a:r>
            <a:br>
              <a:rPr lang="en-US" sz="6600" b="1" dirty="0" smtClean="0">
                <a:solidFill>
                  <a:srgbClr val="FFC000"/>
                </a:solidFill>
              </a:rPr>
            </a:br>
            <a:r>
              <a:rPr lang="en-US" sz="6600" dirty="0"/>
              <a:t> </a:t>
            </a:r>
            <a:r>
              <a:rPr lang="en-US" sz="6600" b="1" dirty="0" smtClean="0">
                <a:solidFill>
                  <a:srgbClr val="FFC000"/>
                </a:solidFill>
              </a:rPr>
              <a:t>Functions</a:t>
            </a:r>
            <a:endParaRPr lang="en-US" sz="66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Function – As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method is nothing more than a JavaScript function that is stored in a property of an object and invoked through that object.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3276600"/>
            <a:ext cx="8458200" cy="3124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var</a:t>
            </a:r>
            <a:r>
              <a:rPr lang="en-US" dirty="0" smtClean="0"/>
              <a:t> calculator = {  // An object</a:t>
            </a:r>
          </a:p>
          <a:p>
            <a:r>
              <a:rPr lang="en-US" dirty="0" smtClean="0"/>
              <a:t>    operand1: 1,</a:t>
            </a:r>
          </a:p>
          <a:p>
            <a:r>
              <a:rPr lang="en-US" dirty="0" smtClean="0"/>
              <a:t>    operand2: 1,</a:t>
            </a:r>
          </a:p>
          <a:p>
            <a:r>
              <a:rPr lang="en-US" dirty="0" smtClean="0"/>
              <a:t>    compute: function(</a:t>
            </a:r>
            <a:r>
              <a:rPr lang="en-US" dirty="0" err="1" smtClean="0"/>
              <a:t>a,b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this.result</a:t>
            </a:r>
            <a:r>
              <a:rPr lang="en-US" dirty="0" smtClean="0"/>
              <a:t> = (a*b)+this.operand1+this.operand2;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};</a:t>
            </a:r>
          </a:p>
          <a:p>
            <a:r>
              <a:rPr lang="en-US" dirty="0" err="1" smtClean="0"/>
              <a:t>calculator.compute</a:t>
            </a:r>
            <a:r>
              <a:rPr lang="en-US" dirty="0" smtClean="0"/>
              <a:t>(2.3);       // What is 1+1?</a:t>
            </a:r>
          </a:p>
          <a:p>
            <a:r>
              <a:rPr lang="en-US" dirty="0" smtClean="0"/>
              <a:t>alert(</a:t>
            </a:r>
            <a:r>
              <a:rPr lang="en-US" dirty="0" err="1" smtClean="0"/>
              <a:t>calculator.result</a:t>
            </a:r>
            <a:r>
              <a:rPr lang="en-US" dirty="0" smtClean="0"/>
              <a:t>);   // Display the result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Variable Scope and </a:t>
            </a:r>
            <a:r>
              <a:rPr lang="en-US" dirty="0" smtClean="0"/>
              <a:t>Lifetime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It’s the </a:t>
            </a:r>
            <a:r>
              <a:rPr lang="en-US" dirty="0"/>
              <a:t>scope or extent of a variable’s </a:t>
            </a:r>
            <a:r>
              <a:rPr lang="en-US" dirty="0" smtClean="0"/>
              <a:t>availability</a:t>
            </a:r>
            <a:r>
              <a:rPr lang="en-US" dirty="0"/>
              <a:t>.</a:t>
            </a:r>
          </a:p>
          <a:p>
            <a:r>
              <a:rPr lang="en-US" dirty="0" smtClean="0"/>
              <a:t>From which parts </a:t>
            </a:r>
            <a:r>
              <a:rPr lang="en-US" dirty="0"/>
              <a:t>of your code can access a variable and the data it contains. </a:t>
            </a:r>
            <a:endParaRPr lang="en-US" dirty="0" smtClean="0"/>
          </a:p>
          <a:p>
            <a:r>
              <a:rPr lang="en-US" dirty="0" smtClean="0"/>
              <a:t>Any </a:t>
            </a:r>
            <a:r>
              <a:rPr lang="en-US" dirty="0"/>
              <a:t>variables declared in a web </a:t>
            </a:r>
            <a:r>
              <a:rPr lang="en-US" dirty="0" smtClean="0"/>
              <a:t>page outside </a:t>
            </a:r>
            <a:r>
              <a:rPr lang="en-US" dirty="0"/>
              <a:t>of a function will be available to all script on the page, whether that script is inside a function </a:t>
            </a:r>
            <a:r>
              <a:rPr lang="en-US" dirty="0" smtClean="0"/>
              <a:t>or outside.</a:t>
            </a:r>
            <a:endParaRPr lang="en-US" dirty="0"/>
          </a:p>
          <a:p>
            <a:r>
              <a:rPr lang="en-US" dirty="0" smtClean="0"/>
              <a:t>This is called a </a:t>
            </a:r>
            <a:r>
              <a:rPr lang="en-US" b="1" dirty="0"/>
              <a:t>global</a:t>
            </a:r>
            <a:r>
              <a:rPr lang="en-US" dirty="0"/>
              <a:t> or page-level scope.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Variable Scope and </a:t>
            </a:r>
            <a:r>
              <a:rPr lang="en-US" dirty="0" smtClean="0"/>
              <a:t>Lifetime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 declare a variable inside a function then the scope of the variable is inside that block.</a:t>
            </a:r>
          </a:p>
          <a:p>
            <a:r>
              <a:rPr lang="en-US" dirty="0" smtClean="0"/>
              <a:t>That variable will be available if the function pass it back.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0" y="3962400"/>
            <a:ext cx="52122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chemeClr val="bg1"/>
                </a:solidFill>
              </a:rPr>
              <a:t>Questions</a:t>
            </a:r>
            <a:endParaRPr lang="en-US" sz="96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0800" y="1981200"/>
            <a:ext cx="1604927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dirty="0" smtClean="0">
                <a:solidFill>
                  <a:srgbClr val="FFC000"/>
                </a:solidFill>
              </a:rPr>
              <a:t>?</a:t>
            </a:r>
            <a:endParaRPr lang="en-US" sz="239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They encapsulate a block of code that performs a certain task.</a:t>
            </a:r>
          </a:p>
          <a:p>
            <a:r>
              <a:rPr lang="en-US" dirty="0" smtClean="0"/>
              <a:t>An example of daily computing would be the F1 key on a pc!</a:t>
            </a:r>
          </a:p>
          <a:p>
            <a:r>
              <a:rPr lang="en-US" dirty="0" smtClean="0"/>
              <a:t>They are also know as </a:t>
            </a:r>
            <a:r>
              <a:rPr lang="en-US" b="1" dirty="0" smtClean="0"/>
              <a:t>subroutines</a:t>
            </a:r>
            <a:r>
              <a:rPr lang="en-US" dirty="0" smtClean="0"/>
              <a:t> or </a:t>
            </a:r>
            <a:r>
              <a:rPr lang="en-US" b="1" dirty="0" smtClean="0"/>
              <a:t>procedures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 of built in functions are </a:t>
            </a:r>
            <a:r>
              <a:rPr lang="en-US" dirty="0" err="1" smtClean="0"/>
              <a:t>parseInt</a:t>
            </a:r>
            <a:r>
              <a:rPr lang="en-US" dirty="0"/>
              <a:t>() and </a:t>
            </a:r>
            <a:r>
              <a:rPr lang="en-US" dirty="0" err="1"/>
              <a:t>parseFloat</a:t>
            </a:r>
            <a:r>
              <a:rPr lang="en-US" dirty="0"/>
              <a:t>()</a:t>
            </a:r>
          </a:p>
          <a:p>
            <a:r>
              <a:rPr lang="en-US" dirty="0" smtClean="0"/>
              <a:t>The </a:t>
            </a:r>
            <a:r>
              <a:rPr lang="en-US" dirty="0"/>
              <a:t>data that a function requires to be passed </a:t>
            </a:r>
            <a:r>
              <a:rPr lang="en-US" dirty="0" smtClean="0"/>
              <a:t>are known </a:t>
            </a:r>
            <a:r>
              <a:rPr lang="en-US" dirty="0"/>
              <a:t>as its </a:t>
            </a:r>
            <a:r>
              <a:rPr lang="en-US" i="1" dirty="0"/>
              <a:t>parameter(s).</a:t>
            </a:r>
          </a:p>
          <a:p>
            <a:r>
              <a:rPr lang="en-US" dirty="0" smtClean="0"/>
              <a:t>JavaScript </a:t>
            </a:r>
            <a:r>
              <a:rPr lang="en-US" dirty="0"/>
              <a:t>gives us the ability to </a:t>
            </a:r>
            <a:r>
              <a:rPr lang="en-US" dirty="0" smtClean="0"/>
              <a:t>make developer specific functions.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Defining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8229600" cy="457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function </a:t>
            </a:r>
            <a:r>
              <a:rPr lang="en-US" sz="3200" dirty="0" err="1" smtClean="0"/>
              <a:t>myFunction</a:t>
            </a:r>
            <a:r>
              <a:rPr lang="en-US" sz="3200" dirty="0" smtClean="0"/>
              <a:t>( </a:t>
            </a:r>
            <a:r>
              <a:rPr lang="en-US" sz="3200" dirty="0" err="1" smtClean="0"/>
              <a:t>myParameter</a:t>
            </a:r>
            <a:r>
              <a:rPr lang="en-US" sz="3200" dirty="0" smtClean="0"/>
              <a:t>){</a:t>
            </a:r>
            <a:endParaRPr lang="en-US" sz="3200" dirty="0"/>
          </a:p>
          <a:p>
            <a:r>
              <a:rPr lang="en-US" sz="3200" dirty="0" smtClean="0"/>
              <a:t> 	//JavaScript codes</a:t>
            </a:r>
          </a:p>
          <a:p>
            <a:r>
              <a:rPr lang="en-US" sz="3200" dirty="0" smtClean="0"/>
              <a:t>}</a:t>
            </a:r>
          </a:p>
          <a:p>
            <a:endParaRPr lang="en-US" sz="3200" dirty="0"/>
          </a:p>
          <a:p>
            <a:r>
              <a:rPr lang="en-US" sz="3200" dirty="0" err="1" smtClean="0"/>
              <a:t>myFunction</a:t>
            </a:r>
            <a:r>
              <a:rPr lang="en-US" sz="3200" dirty="0" smtClean="0"/>
              <a:t>(</a:t>
            </a:r>
            <a:r>
              <a:rPr lang="en-US" sz="3200" dirty="0" err="1" smtClean="0"/>
              <a:t>someParameter</a:t>
            </a:r>
            <a:r>
              <a:rPr lang="en-US" sz="3200" dirty="0" smtClean="0"/>
              <a:t>);</a:t>
            </a:r>
            <a:endParaRPr lang="en-US" sz="3200" dirty="0"/>
          </a:p>
        </p:txBody>
      </p:sp>
      <p:sp>
        <p:nvSpPr>
          <p:cNvPr id="5" name="Rectangular Callout 4"/>
          <p:cNvSpPr/>
          <p:nvPr/>
        </p:nvSpPr>
        <p:spPr>
          <a:xfrm>
            <a:off x="2133600" y="1905000"/>
            <a:ext cx="1524000" cy="990600"/>
          </a:xfrm>
          <a:prstGeom prst="wedgeRectCallout">
            <a:avLst>
              <a:gd name="adj1" fmla="val -12756"/>
              <a:gd name="adj2" fmla="val 82027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 name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4495800" y="1905000"/>
            <a:ext cx="2286000" cy="990600"/>
          </a:xfrm>
          <a:prstGeom prst="wedgeRectCallout">
            <a:avLst>
              <a:gd name="adj1" fmla="val -21987"/>
              <a:gd name="adj2" fmla="val 82027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 parameter which are optional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6096000" y="3657600"/>
            <a:ext cx="2286000" cy="990600"/>
          </a:xfrm>
          <a:prstGeom prst="wedgeRectCallout">
            <a:avLst>
              <a:gd name="adj1" fmla="val -125833"/>
              <a:gd name="adj2" fmla="val -24482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to execute when the function is called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5791200" y="4876800"/>
            <a:ext cx="2286000" cy="990600"/>
          </a:xfrm>
          <a:prstGeom prst="wedgeRectCallout">
            <a:avLst>
              <a:gd name="adj1" fmla="val -73525"/>
              <a:gd name="adj2" fmla="val 4808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Calling a function.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Functions – Do’s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Each function you define in JavaScript must be given a unique name for that particular page. </a:t>
            </a:r>
            <a:endParaRPr lang="en-US" dirty="0" smtClean="0"/>
          </a:p>
          <a:p>
            <a:r>
              <a:rPr lang="en-US" dirty="0" smtClean="0"/>
              <a:t>The name comes </a:t>
            </a:r>
            <a:r>
              <a:rPr lang="en-US" dirty="0"/>
              <a:t>immediately after the function keyword. To make life easier for </a:t>
            </a:r>
            <a:r>
              <a:rPr lang="en-US" dirty="0" smtClean="0"/>
              <a:t>yourself.</a:t>
            </a:r>
          </a:p>
          <a:p>
            <a:r>
              <a:rPr lang="en-US" dirty="0" smtClean="0"/>
              <a:t>Try </a:t>
            </a:r>
            <a:r>
              <a:rPr lang="en-US" dirty="0"/>
              <a:t>using </a:t>
            </a:r>
            <a:r>
              <a:rPr lang="en-US" dirty="0" smtClean="0"/>
              <a:t>meaningful names </a:t>
            </a:r>
            <a:r>
              <a:rPr lang="en-US" dirty="0"/>
              <a:t>so that when you see it being used later in your </a:t>
            </a:r>
            <a:r>
              <a:rPr lang="en-US" dirty="0" smtClean="0"/>
              <a:t>code.</a:t>
            </a:r>
          </a:p>
          <a:p>
            <a:r>
              <a:rPr lang="en-US" dirty="0" smtClean="0"/>
              <a:t>For </a:t>
            </a:r>
            <a:r>
              <a:rPr lang="en-US" dirty="0"/>
              <a:t>example</a:t>
            </a:r>
            <a:r>
              <a:rPr lang="en-US" dirty="0" smtClean="0"/>
              <a:t>, a </a:t>
            </a:r>
            <a:r>
              <a:rPr lang="en-US" dirty="0"/>
              <a:t>function that takes as its parameters someone’s birthday and today’s date and returns the person’s </a:t>
            </a:r>
            <a:r>
              <a:rPr lang="en-US" dirty="0" smtClean="0"/>
              <a:t>age could </a:t>
            </a:r>
            <a:r>
              <a:rPr lang="en-US" dirty="0"/>
              <a:t>be called </a:t>
            </a:r>
            <a:r>
              <a:rPr lang="en-US" dirty="0" err="1"/>
              <a:t>getAge</a:t>
            </a:r>
            <a:r>
              <a:rPr lang="en-US" dirty="0"/>
              <a:t>().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the names you can use are limited, much as variable names are. </a:t>
            </a:r>
            <a:endParaRPr lang="en-US" dirty="0" smtClean="0"/>
          </a:p>
          <a:p>
            <a:r>
              <a:rPr lang="en-US" dirty="0" smtClean="0"/>
              <a:t>You cannot use </a:t>
            </a:r>
            <a:r>
              <a:rPr lang="en-US" dirty="0"/>
              <a:t>words reserved by JavaScript, </a:t>
            </a:r>
            <a:r>
              <a:rPr lang="en-US" dirty="0" smtClean="0"/>
              <a:t>functions with names with</a:t>
            </a:r>
            <a:r>
              <a:rPr lang="en-US" dirty="0"/>
              <a:t>() or while</a:t>
            </a:r>
            <a:r>
              <a:rPr lang="en-US" dirty="0" smtClean="0"/>
              <a:t>() will not work.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Functions - Return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Functions also give you the ability to return a value from a function to the code that called it. </a:t>
            </a:r>
            <a:endParaRPr lang="en-US" dirty="0" smtClean="0"/>
          </a:p>
          <a:p>
            <a:r>
              <a:rPr lang="en-US" dirty="0"/>
              <a:t>U</a:t>
            </a:r>
            <a:r>
              <a:rPr lang="en-US" dirty="0" smtClean="0"/>
              <a:t>se the return </a:t>
            </a:r>
            <a:r>
              <a:rPr lang="en-US" dirty="0"/>
              <a:t>statement to return a value. </a:t>
            </a:r>
            <a:endParaRPr lang="en-US" dirty="0" smtClean="0"/>
          </a:p>
          <a:p>
            <a:r>
              <a:rPr lang="en-US" dirty="0" smtClean="0"/>
              <a:t>The function can be also made with out return.</a:t>
            </a:r>
            <a:endParaRPr lang="en-US" dirty="0"/>
          </a:p>
          <a:p>
            <a:r>
              <a:rPr lang="en-US" dirty="0" smtClean="0"/>
              <a:t>You may include </a:t>
            </a:r>
            <a:r>
              <a:rPr lang="en-US" dirty="0"/>
              <a:t>a return statement at the end of your function, </a:t>
            </a:r>
            <a:r>
              <a:rPr lang="en-US" dirty="0" smtClean="0"/>
              <a:t>it will act like a break statement and exit from the function.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Function - </a:t>
            </a:r>
            <a:r>
              <a:rPr lang="en-US" dirty="0" smtClean="0"/>
              <a:t>Calling or invoking.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call a function by writing its name at the point where you want it to be </a:t>
            </a:r>
            <a:r>
              <a:rPr lang="en-US" dirty="0" smtClean="0"/>
              <a:t>called and </a:t>
            </a:r>
            <a:r>
              <a:rPr lang="en-US" dirty="0"/>
              <a:t>making sure that you pass any parameters it needs, separated by commas. For example: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3657600"/>
            <a:ext cx="7620000" cy="228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 smtClean="0"/>
              <a:t>myFunction</a:t>
            </a:r>
            <a:r>
              <a:rPr lang="en-US" sz="2800" dirty="0" smtClean="0"/>
              <a:t>(212);</a:t>
            </a:r>
          </a:p>
          <a:p>
            <a:r>
              <a:rPr lang="en-US" sz="2800" dirty="0" smtClean="0"/>
              <a:t>//or</a:t>
            </a:r>
          </a:p>
          <a:p>
            <a:r>
              <a:rPr lang="en-US" sz="2800" dirty="0" err="1" smtClean="0"/>
              <a:t>myTemp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err="1" smtClean="0"/>
              <a:t>myFunction</a:t>
            </a:r>
            <a:r>
              <a:rPr lang="en-US" sz="2800" dirty="0" smtClean="0"/>
              <a:t>(212</a:t>
            </a:r>
            <a:r>
              <a:rPr lang="en-US" sz="2800" dirty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Functions – Passing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Functions can be passed with data separated by coma(,).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you send more parameters than the ones function expects, it just ignores the rest.</a:t>
            </a:r>
          </a:p>
          <a:p>
            <a:r>
              <a:rPr lang="en-US" dirty="0" smtClean="0"/>
              <a:t>If you pass fewer parameters, then the respective value will be </a:t>
            </a:r>
            <a:r>
              <a:rPr lang="en-US" b="1" dirty="0" smtClean="0"/>
              <a:t>undefined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590800"/>
            <a:ext cx="8077200" cy="1371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 smtClean="0"/>
              <a:t>myFunction</a:t>
            </a:r>
            <a:r>
              <a:rPr lang="en-US" sz="3200" dirty="0" smtClean="0"/>
              <a:t>(“John”,20)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Functions - Nested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may define a function with in a function.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286000"/>
            <a:ext cx="8229600" cy="1295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function hypotenuse(a, b) {</a:t>
            </a:r>
          </a:p>
          <a:p>
            <a:r>
              <a:rPr lang="en-US" dirty="0" smtClean="0"/>
              <a:t>    	function square(x) { return x*x; }</a:t>
            </a:r>
          </a:p>
          <a:p>
            <a:r>
              <a:rPr lang="en-US" dirty="0" smtClean="0"/>
              <a:t>   	 return </a:t>
            </a:r>
            <a:r>
              <a:rPr lang="en-US" dirty="0" err="1" smtClean="0"/>
              <a:t>Math.sqrt</a:t>
            </a:r>
            <a:r>
              <a:rPr lang="en-US" dirty="0" smtClean="0"/>
              <a:t>(square(a) + square(b));</a:t>
            </a:r>
          </a:p>
          <a:p>
            <a:r>
              <a:rPr lang="en-US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Function – As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store data in to a variable from a function.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667000"/>
            <a:ext cx="8229600" cy="228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function multiply(</a:t>
            </a:r>
            <a:r>
              <a:rPr lang="en-US" sz="2400" dirty="0" err="1" smtClean="0"/>
              <a:t>a,b</a:t>
            </a:r>
            <a:r>
              <a:rPr lang="en-US" sz="2400" dirty="0" smtClean="0"/>
              <a:t>){</a:t>
            </a:r>
          </a:p>
          <a:p>
            <a:r>
              <a:rPr lang="en-US" sz="2400" dirty="0" smtClean="0"/>
              <a:t>	return a*b;</a:t>
            </a:r>
            <a:endParaRPr lang="en-US" sz="2400" dirty="0"/>
          </a:p>
          <a:p>
            <a:r>
              <a:rPr lang="en-US" sz="2400" dirty="0" smtClean="0"/>
              <a:t>}</a:t>
            </a:r>
          </a:p>
          <a:p>
            <a:r>
              <a:rPr lang="en-US" sz="2400" dirty="0" err="1"/>
              <a:t>v</a:t>
            </a:r>
            <a:r>
              <a:rPr lang="en-US" sz="2400" dirty="0" err="1" smtClean="0"/>
              <a:t>ar</a:t>
            </a:r>
            <a:r>
              <a:rPr lang="en-US" sz="2400" dirty="0" smtClean="0"/>
              <a:t> x = multiply(2,3);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619</Words>
  <Application>Microsoft Office PowerPoint</Application>
  <PresentationFormat>On-screen Show (4:3)</PresentationFormat>
  <Paragraphs>91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Function</vt:lpstr>
      <vt:lpstr>Defining Functions</vt:lpstr>
      <vt:lpstr>Functions – Do’s </vt:lpstr>
      <vt:lpstr>Functions - Return </vt:lpstr>
      <vt:lpstr>Function - Calling or invoking.</vt:lpstr>
      <vt:lpstr>Functions – Passing parameters</vt:lpstr>
      <vt:lpstr>Functions - Nested</vt:lpstr>
      <vt:lpstr>Function – As data</vt:lpstr>
      <vt:lpstr>Function – As Methods</vt:lpstr>
      <vt:lpstr>Variable Scope and Lifetime</vt:lpstr>
      <vt:lpstr>Variable Scope and Lifetime</vt:lpstr>
      <vt:lpstr>Slide 13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 </cp:lastModifiedBy>
  <cp:revision>78</cp:revision>
  <dcterms:created xsi:type="dcterms:W3CDTF">2010-06-27T10:20:49Z</dcterms:created>
  <dcterms:modified xsi:type="dcterms:W3CDTF">2010-06-27T20:20:08Z</dcterms:modified>
</cp:coreProperties>
</file>