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2313D-867C-4BB6-9622-98BB373ED63A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39BBF-70DB-4C41-BED5-40B6D6714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39BBF-70DB-4C41-BED5-40B6D67148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B755-63AC-40EF-B70B-3576968EC892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7306-3DAE-47A5-8394-DF203C781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nlock.com/blogs/Mastering_Javascript_Array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lated.com/articles/form-validation-with-javascript/" TargetMode="External"/><Relationship Id="rId4" Type="http://schemas.openxmlformats.org/officeDocument/2006/relationships/hyperlink" Target="http://www.java2s.com/Code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 err="1" smtClean="0">
                <a:solidFill>
                  <a:srgbClr val="FFC000"/>
                </a:solidFill>
              </a:rPr>
              <a:t>Refrences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Sites you must have a look 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Mastering Arrays 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www.hunlock.com/blogs/Mastering_Javascript_Arrays#quickIDX12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www.java2s.com/Code/JavaScript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http://www.elated.com/articles/form-validation-with-javascript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Sites you must have a look at!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2010-06-27T07:09:00Z</dcterms:created>
  <dcterms:modified xsi:type="dcterms:W3CDTF">2010-07-01T19:12:40Z</dcterms:modified>
</cp:coreProperties>
</file>