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6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2739-9CE9-498E-8172-7D06265E8C19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71E78-0352-45DE-8004-9DACD9E54B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71E78-0352-45DE-8004-9DACD9E54B6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71E78-0352-45DE-8004-9DACD9E54B6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71E78-0352-45DE-8004-9DACD9E54B6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C908B-F62C-471F-9F49-635D38ED652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152B-4099-4DE0-9CF4-A5CD5B7981C3}" type="datetimeFigureOut">
              <a:rPr lang="en-US" smtClean="0"/>
              <a:t>9/2/2010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03F8-52E5-4994-9971-9AFBCE80D5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371600"/>
            <a:ext cx="7696200" cy="3810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Simple </a:t>
            </a:r>
          </a:p>
          <a:p>
            <a:pPr algn="ctr"/>
            <a:r>
              <a:rPr lang="en-US" sz="6600" b="1" dirty="0" smtClean="0">
                <a:solidFill>
                  <a:srgbClr val="FFC000"/>
                </a:solidFill>
              </a:rPr>
              <a:t>JavaScript </a:t>
            </a:r>
            <a:r>
              <a:rPr lang="en-US" sz="6600" b="1" dirty="0" smtClean="0">
                <a:solidFill>
                  <a:srgbClr val="FFC000"/>
                </a:solidFill>
              </a:rPr>
              <a:t/>
            </a:r>
            <a:br>
              <a:rPr lang="en-US" sz="6600" b="1" dirty="0" smtClean="0">
                <a:solidFill>
                  <a:srgbClr val="FFC000"/>
                </a:solidFill>
              </a:rPr>
            </a:br>
            <a:r>
              <a:rPr lang="en-US" sz="6600" b="1" dirty="0" smtClean="0">
                <a:solidFill>
                  <a:srgbClr val="FFC000"/>
                </a:solidFill>
              </a:rPr>
              <a:t>Programs</a:t>
            </a:r>
            <a:endParaRPr lang="en-US" sz="66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Your first JavaScript program.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8305800" cy="5486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&lt;head&gt;</a:t>
            </a:r>
          </a:p>
          <a:p>
            <a:pPr lvl="1"/>
            <a:r>
              <a:rPr lang="en-US" sz="2400" dirty="0" smtClean="0">
                <a:solidFill>
                  <a:srgbClr val="FFFF00"/>
                </a:solidFill>
              </a:rPr>
              <a:t>&lt;script language="JavaScript"&gt;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		</a:t>
            </a:r>
            <a:r>
              <a:rPr lang="en-US" sz="2400" dirty="0" err="1" smtClean="0">
                <a:solidFill>
                  <a:srgbClr val="FFFF00"/>
                </a:solidFill>
              </a:rPr>
              <a:t>document.write</a:t>
            </a:r>
            <a:r>
              <a:rPr lang="en-US" sz="2400" dirty="0" smtClean="0">
                <a:solidFill>
                  <a:srgbClr val="FFFF00"/>
                </a:solidFill>
              </a:rPr>
              <a:t>(“Hello Web World”); </a:t>
            </a:r>
            <a:br>
              <a:rPr lang="en-US" sz="2400" dirty="0" smtClean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&lt;/script&gt;</a:t>
            </a:r>
          </a:p>
          <a:p>
            <a:r>
              <a:rPr lang="en-US" sz="2400" dirty="0" smtClean="0"/>
              <a:t>&lt;head&gt;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Paint the background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229600" cy="502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.</a:t>
            </a:r>
          </a:p>
          <a:p>
            <a:r>
              <a:rPr lang="en-US" sz="2000" dirty="0" smtClean="0"/>
              <a:t>.</a:t>
            </a:r>
          </a:p>
          <a:p>
            <a:r>
              <a:rPr lang="en-US" sz="2000" dirty="0" smtClean="0"/>
              <a:t>.</a:t>
            </a:r>
          </a:p>
          <a:p>
            <a:r>
              <a:rPr lang="en-US" sz="2000" dirty="0" smtClean="0"/>
              <a:t>.</a:t>
            </a:r>
          </a:p>
          <a:p>
            <a:r>
              <a:rPr lang="en-US" sz="2000" dirty="0" smtClean="0"/>
              <a:t>&lt;</a:t>
            </a:r>
            <a:r>
              <a:rPr lang="en-US" sz="2000" dirty="0"/>
              <a:t>html&gt;</a:t>
            </a:r>
          </a:p>
          <a:p>
            <a:r>
              <a:rPr lang="en-US" sz="2000" dirty="0" smtClean="0"/>
              <a:t>	&lt;</a:t>
            </a:r>
            <a:r>
              <a:rPr lang="en-US" sz="2000" dirty="0"/>
              <a:t>body BGCOLOR=”WHITE”&gt;</a:t>
            </a:r>
          </a:p>
          <a:p>
            <a:r>
              <a:rPr lang="en-US" sz="2000" dirty="0" smtClean="0"/>
              <a:t>		&lt;</a:t>
            </a:r>
            <a:r>
              <a:rPr lang="en-US" sz="2000" dirty="0"/>
              <a:t>p&gt;Paragraph 1&lt;/p&gt;</a:t>
            </a:r>
          </a:p>
          <a:p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FF00"/>
                </a:solidFill>
              </a:rPr>
              <a:t>&lt;</a:t>
            </a:r>
            <a:r>
              <a:rPr lang="en-US" sz="2000" dirty="0">
                <a:solidFill>
                  <a:srgbClr val="FFFF00"/>
                </a:solidFill>
              </a:rPr>
              <a:t>script type=”text/</a:t>
            </a:r>
            <a:r>
              <a:rPr lang="en-US" sz="2000" dirty="0" err="1">
                <a:solidFill>
                  <a:srgbClr val="FFFF00"/>
                </a:solidFill>
              </a:rPr>
              <a:t>javascript</a:t>
            </a:r>
            <a:r>
              <a:rPr lang="en-US" sz="2000" dirty="0">
                <a:solidFill>
                  <a:srgbClr val="FFFF00"/>
                </a:solidFill>
              </a:rPr>
              <a:t>”&gt;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			</a:t>
            </a:r>
            <a:r>
              <a:rPr lang="en-US" sz="2000" dirty="0" err="1" smtClean="0">
                <a:solidFill>
                  <a:srgbClr val="FFFF00"/>
                </a:solidFill>
              </a:rPr>
              <a:t>document.bgColor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= “RED”;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		&lt;/</a:t>
            </a:r>
            <a:r>
              <a:rPr lang="en-US" sz="2000" dirty="0">
                <a:solidFill>
                  <a:srgbClr val="FFFF00"/>
                </a:solidFill>
              </a:rPr>
              <a:t>script&gt;</a:t>
            </a:r>
          </a:p>
          <a:p>
            <a:r>
              <a:rPr lang="en-US" sz="2000" dirty="0" smtClean="0"/>
              <a:t>	&lt;/</a:t>
            </a:r>
            <a:r>
              <a:rPr lang="en-US" sz="2000" dirty="0"/>
              <a:t>body&gt;</a:t>
            </a:r>
          </a:p>
          <a:p>
            <a:r>
              <a:rPr lang="en-US" sz="2000" dirty="0"/>
              <a:t>&lt;/html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.</a:t>
            </a:r>
          </a:p>
          <a:p>
            <a:r>
              <a:rPr lang="en-US" sz="2000" dirty="0" smtClean="0"/>
              <a:t>.</a:t>
            </a:r>
          </a:p>
          <a:p>
            <a:r>
              <a:rPr lang="en-US" sz="2000" dirty="0" smtClean="0"/>
              <a:t>.</a:t>
            </a:r>
          </a:p>
          <a:p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Flow of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229600" cy="510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=”WHITE”&gt;</a:t>
            </a:r>
          </a:p>
          <a:p>
            <a:pPr lvl="2"/>
            <a:r>
              <a:rPr lang="en-US" dirty="0" smtClean="0"/>
              <a:t>&lt;</a:t>
            </a:r>
            <a:r>
              <a:rPr lang="en-US" dirty="0"/>
              <a:t>p&gt;Paragraph 1&lt;/p&gt;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&lt;script type=”text/</a:t>
            </a:r>
            <a:r>
              <a:rPr lang="en-US" dirty="0" err="1">
                <a:solidFill>
                  <a:srgbClr val="FFFF00"/>
                </a:solidFill>
              </a:rPr>
              <a:t>javascript</a:t>
            </a:r>
            <a:r>
              <a:rPr lang="en-US" dirty="0">
                <a:solidFill>
                  <a:srgbClr val="FFFF00"/>
                </a:solidFill>
              </a:rPr>
              <a:t>”&gt;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// Script block 1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alert(“First Script Block”);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&lt;/script&gt;</a:t>
            </a:r>
          </a:p>
          <a:p>
            <a:pPr lvl="2"/>
            <a:r>
              <a:rPr lang="en-US" dirty="0"/>
              <a:t>&lt;p&gt;Paragraph 2&lt;/p&gt;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&lt;script type=”text/</a:t>
            </a:r>
            <a:r>
              <a:rPr lang="en-US" dirty="0" err="1">
                <a:solidFill>
                  <a:srgbClr val="FFFF00"/>
                </a:solidFill>
              </a:rPr>
              <a:t>javascript</a:t>
            </a:r>
            <a:r>
              <a:rPr lang="en-US" dirty="0">
                <a:solidFill>
                  <a:srgbClr val="FFFF00"/>
                </a:solidFill>
              </a:rPr>
              <a:t>”&gt;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// Script block 2</a:t>
            </a:r>
          </a:p>
          <a:p>
            <a:pPr lvl="2"/>
            <a:r>
              <a:rPr lang="en-US" dirty="0" err="1" smtClean="0">
                <a:solidFill>
                  <a:srgbClr val="FFFF00"/>
                </a:solidFill>
              </a:rPr>
              <a:t>document.bgColor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= “RED”;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alert(“Second Script Block”);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&lt;/script&gt;</a:t>
            </a:r>
          </a:p>
          <a:p>
            <a:pPr lvl="2"/>
            <a:r>
              <a:rPr lang="en-US" dirty="0"/>
              <a:t>&lt;p&gt;Paragraph 3&lt;/p&gt;</a:t>
            </a:r>
          </a:p>
          <a:p>
            <a:pPr lvl="1"/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3962400"/>
            <a:ext cx="52122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Questions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981200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solidFill>
                  <a:srgbClr val="FFC000"/>
                </a:solidFill>
              </a:rPr>
              <a:t>?</a:t>
            </a:r>
            <a:endParaRPr lang="en-US" sz="239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116</Words>
  <Application>Microsoft Office PowerPoint</Application>
  <PresentationFormat>On-screen Show (4:3)</PresentationFormat>
  <Paragraphs>53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Your first JavaScript program.</vt:lpstr>
      <vt:lpstr>Paint the background</vt:lpstr>
      <vt:lpstr>Flow of code!</vt:lpstr>
      <vt:lpstr>Slide 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9</cp:revision>
  <dcterms:created xsi:type="dcterms:W3CDTF">2010-09-02T18:07:22Z</dcterms:created>
  <dcterms:modified xsi:type="dcterms:W3CDTF">2010-09-02T18:18:07Z</dcterms:modified>
</cp:coreProperties>
</file>