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A6D272-5CAE-40E7-998E-C9CA34B80AD2}" type="doc">
      <dgm:prSet loTypeId="urn:microsoft.com/office/officeart/2005/8/layout/radial5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E774F6-04F2-483D-84C0-C7B9A0B5A3AF}">
      <dgm:prSet phldrT="[Text]"/>
      <dgm:spPr/>
      <dgm:t>
        <a:bodyPr/>
        <a:lstStyle/>
        <a:p>
          <a:r>
            <a:rPr lang="en-US" dirty="0" smtClean="0"/>
            <a:t>Web designing</a:t>
          </a:r>
          <a:endParaRPr lang="en-US" dirty="0"/>
        </a:p>
      </dgm:t>
    </dgm:pt>
    <dgm:pt modelId="{969A8376-DD33-4AE3-86DD-DB2CFBCB9488}" type="parTrans" cxnId="{334410BE-E42E-4459-AEF2-999617F5B9A0}">
      <dgm:prSet/>
      <dgm:spPr/>
      <dgm:t>
        <a:bodyPr/>
        <a:lstStyle/>
        <a:p>
          <a:endParaRPr lang="en-US"/>
        </a:p>
      </dgm:t>
    </dgm:pt>
    <dgm:pt modelId="{62B3A657-1E8E-4078-9822-26F3EAC9CED1}" type="sibTrans" cxnId="{334410BE-E42E-4459-AEF2-999617F5B9A0}">
      <dgm:prSet/>
      <dgm:spPr/>
      <dgm:t>
        <a:bodyPr/>
        <a:lstStyle/>
        <a:p>
          <a:endParaRPr lang="en-US"/>
        </a:p>
      </dgm:t>
    </dgm:pt>
    <dgm:pt modelId="{7D99FD95-638D-4B1B-B1BE-2E14FEF46036}">
      <dgm:prSet phldrT="[Text]"/>
      <dgm:spPr/>
      <dgm:t>
        <a:bodyPr/>
        <a:lstStyle/>
        <a:p>
          <a:r>
            <a:rPr lang="en-US" b="1" dirty="0" smtClean="0"/>
            <a:t>Layouts </a:t>
          </a:r>
          <a:endParaRPr lang="en-US" b="1" dirty="0"/>
        </a:p>
      </dgm:t>
    </dgm:pt>
    <dgm:pt modelId="{EB837B3E-A9DC-498F-9C8C-4EBC11892310}" type="parTrans" cxnId="{8CFF88D2-EA90-44F5-BA9D-85E429418331}">
      <dgm:prSet/>
      <dgm:spPr/>
      <dgm:t>
        <a:bodyPr/>
        <a:lstStyle/>
        <a:p>
          <a:endParaRPr lang="en-US"/>
        </a:p>
      </dgm:t>
    </dgm:pt>
    <dgm:pt modelId="{1AB781E6-7D78-46A4-AC29-E0C6E81D6F02}" type="sibTrans" cxnId="{8CFF88D2-EA90-44F5-BA9D-85E429418331}">
      <dgm:prSet/>
      <dgm:spPr/>
      <dgm:t>
        <a:bodyPr/>
        <a:lstStyle/>
        <a:p>
          <a:endParaRPr lang="en-US"/>
        </a:p>
      </dgm:t>
    </dgm:pt>
    <dgm:pt modelId="{089C69D3-158D-47CA-9D7C-D2EDB0DF6E12}">
      <dgm:prSet phldrT="[Text]"/>
      <dgm:spPr/>
      <dgm:t>
        <a:bodyPr/>
        <a:lstStyle/>
        <a:p>
          <a:r>
            <a:rPr lang="en-US" b="1" dirty="0" smtClean="0"/>
            <a:t>Performance</a:t>
          </a:r>
        </a:p>
      </dgm:t>
    </dgm:pt>
    <dgm:pt modelId="{A2620689-6C1F-40AB-A4A7-277C1BFAE8B6}" type="parTrans" cxnId="{E75A4A09-249B-435D-B4B4-87D1BBB87EA0}">
      <dgm:prSet/>
      <dgm:spPr/>
      <dgm:t>
        <a:bodyPr/>
        <a:lstStyle/>
        <a:p>
          <a:endParaRPr lang="en-US"/>
        </a:p>
      </dgm:t>
    </dgm:pt>
    <dgm:pt modelId="{013E57E8-56C8-407D-AADC-93F91EF86ED5}" type="sibTrans" cxnId="{E75A4A09-249B-435D-B4B4-87D1BBB87EA0}">
      <dgm:prSet/>
      <dgm:spPr/>
      <dgm:t>
        <a:bodyPr/>
        <a:lstStyle/>
        <a:p>
          <a:endParaRPr lang="en-US"/>
        </a:p>
      </dgm:t>
    </dgm:pt>
    <dgm:pt modelId="{BB2D6803-CC31-40BC-8F01-533ABBCDCFB7}">
      <dgm:prSet phldrT="[Text]"/>
      <dgm:spPr/>
      <dgm:t>
        <a:bodyPr/>
        <a:lstStyle/>
        <a:p>
          <a:r>
            <a:rPr lang="en-US" b="1" dirty="0" smtClean="0"/>
            <a:t>Research &amp; Development</a:t>
          </a:r>
          <a:endParaRPr lang="en-US" b="1" dirty="0"/>
        </a:p>
      </dgm:t>
    </dgm:pt>
    <dgm:pt modelId="{C0C66B14-B2F0-4253-A7E2-0C2B3FB19257}" type="parTrans" cxnId="{9CE32DBE-77E5-4598-984D-618362AC3C74}">
      <dgm:prSet/>
      <dgm:spPr/>
      <dgm:t>
        <a:bodyPr/>
        <a:lstStyle/>
        <a:p>
          <a:endParaRPr lang="en-US"/>
        </a:p>
      </dgm:t>
    </dgm:pt>
    <dgm:pt modelId="{E5B5B101-C393-4A7F-AAA8-19949A458B78}" type="sibTrans" cxnId="{9CE32DBE-77E5-4598-984D-618362AC3C74}">
      <dgm:prSet/>
      <dgm:spPr/>
      <dgm:t>
        <a:bodyPr/>
        <a:lstStyle/>
        <a:p>
          <a:endParaRPr lang="en-US"/>
        </a:p>
      </dgm:t>
    </dgm:pt>
    <dgm:pt modelId="{E20BB0A3-B558-4620-8E32-47B2AC8483CC}">
      <dgm:prSet phldrT="[Text]"/>
      <dgm:spPr/>
      <dgm:t>
        <a:bodyPr/>
        <a:lstStyle/>
        <a:p>
          <a:r>
            <a:rPr lang="en-US" b="1" dirty="0" smtClean="0"/>
            <a:t>Scripting</a:t>
          </a:r>
          <a:endParaRPr lang="en-US" b="1" dirty="0"/>
        </a:p>
      </dgm:t>
    </dgm:pt>
    <dgm:pt modelId="{EC62AE1F-64A9-4682-A3A7-3D37EDEEDFF8}" type="parTrans" cxnId="{1C8ED54B-F1B2-46A7-83D5-9BB620CA5B73}">
      <dgm:prSet/>
      <dgm:spPr/>
      <dgm:t>
        <a:bodyPr/>
        <a:lstStyle/>
        <a:p>
          <a:endParaRPr lang="en-US"/>
        </a:p>
      </dgm:t>
    </dgm:pt>
    <dgm:pt modelId="{F26ADFB9-B015-41B2-BF37-25FC4E08C3AB}" type="sibTrans" cxnId="{1C8ED54B-F1B2-46A7-83D5-9BB620CA5B73}">
      <dgm:prSet/>
      <dgm:spPr/>
      <dgm:t>
        <a:bodyPr/>
        <a:lstStyle/>
        <a:p>
          <a:endParaRPr lang="en-US"/>
        </a:p>
      </dgm:t>
    </dgm:pt>
    <dgm:pt modelId="{B7EA8845-4AC5-4888-8F5F-3A59C6AE5EF9}">
      <dgm:prSet phldrT="[Text]"/>
      <dgm:spPr/>
      <dgm:t>
        <a:bodyPr/>
        <a:lstStyle/>
        <a:p>
          <a:r>
            <a:rPr lang="en-US" b="1" dirty="0" smtClean="0"/>
            <a:t>Optimization</a:t>
          </a:r>
          <a:endParaRPr lang="en-US" b="1" dirty="0"/>
        </a:p>
      </dgm:t>
    </dgm:pt>
    <dgm:pt modelId="{6BFB9CD8-A22A-4F0B-B426-596F46CB63CB}" type="parTrans" cxnId="{767AF0BD-BE7F-4677-89DD-0F96C1C97FCA}">
      <dgm:prSet/>
      <dgm:spPr/>
      <dgm:t>
        <a:bodyPr/>
        <a:lstStyle/>
        <a:p>
          <a:endParaRPr lang="en-US"/>
        </a:p>
      </dgm:t>
    </dgm:pt>
    <dgm:pt modelId="{EAD854C9-AD98-4255-B530-425D0381BE3F}" type="sibTrans" cxnId="{767AF0BD-BE7F-4677-89DD-0F96C1C97FCA}">
      <dgm:prSet/>
      <dgm:spPr/>
      <dgm:t>
        <a:bodyPr/>
        <a:lstStyle/>
        <a:p>
          <a:endParaRPr lang="en-US"/>
        </a:p>
      </dgm:t>
    </dgm:pt>
    <dgm:pt modelId="{BD64F9F5-17E0-4651-B09F-1287C78DC268}">
      <dgm:prSet phldrT="[Text]"/>
      <dgm:spPr/>
      <dgm:t>
        <a:bodyPr/>
        <a:lstStyle/>
        <a:p>
          <a:r>
            <a:rPr lang="en-US" b="1" dirty="0" smtClean="0"/>
            <a:t>Time management</a:t>
          </a:r>
          <a:endParaRPr lang="en-US" b="1" dirty="0"/>
        </a:p>
      </dgm:t>
    </dgm:pt>
    <dgm:pt modelId="{087692FA-CA6C-4CF4-A3F7-48CD559659E4}" type="parTrans" cxnId="{F8CA89B9-D6B9-4004-84C1-1EDCD41A6776}">
      <dgm:prSet/>
      <dgm:spPr/>
      <dgm:t>
        <a:bodyPr/>
        <a:lstStyle/>
        <a:p>
          <a:endParaRPr lang="en-US"/>
        </a:p>
      </dgm:t>
    </dgm:pt>
    <dgm:pt modelId="{37B9C4C6-2954-42BB-AEDB-F88AF038FD5A}" type="sibTrans" cxnId="{F8CA89B9-D6B9-4004-84C1-1EDCD41A6776}">
      <dgm:prSet/>
      <dgm:spPr/>
      <dgm:t>
        <a:bodyPr/>
        <a:lstStyle/>
        <a:p>
          <a:endParaRPr lang="en-US"/>
        </a:p>
      </dgm:t>
    </dgm:pt>
    <dgm:pt modelId="{1B7BACF6-10E5-48E3-B1E8-4EA8608936FB}" type="pres">
      <dgm:prSet presAssocID="{48A6D272-5CAE-40E7-998E-C9CA34B80AD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BB54F4A-A2BD-4C63-BCFD-EA8FFDC7B918}" type="pres">
      <dgm:prSet presAssocID="{80E774F6-04F2-483D-84C0-C7B9A0B5A3AF}" presName="centerShape" presStyleLbl="node0" presStyleIdx="0" presStyleCnt="1" custScaleX="127773" custScaleY="127773"/>
      <dgm:spPr/>
    </dgm:pt>
    <dgm:pt modelId="{CD5DAD41-D37D-4D3E-8708-6C70F86F8A0D}" type="pres">
      <dgm:prSet presAssocID="{EB837B3E-A9DC-498F-9C8C-4EBC11892310}" presName="parTrans" presStyleLbl="sibTrans2D1" presStyleIdx="0" presStyleCnt="6"/>
      <dgm:spPr/>
    </dgm:pt>
    <dgm:pt modelId="{F044A7FE-57BF-4CC2-84E2-17A10B116066}" type="pres">
      <dgm:prSet presAssocID="{EB837B3E-A9DC-498F-9C8C-4EBC11892310}" presName="connectorText" presStyleLbl="sibTrans2D1" presStyleIdx="0" presStyleCnt="6"/>
      <dgm:spPr/>
    </dgm:pt>
    <dgm:pt modelId="{4E8ADA34-1330-478A-B3B2-C38A2C13F5ED}" type="pres">
      <dgm:prSet presAssocID="{7D99FD95-638D-4B1B-B1BE-2E14FEF4603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F8E6F-0435-423D-80BA-3B0EF508B959}" type="pres">
      <dgm:prSet presAssocID="{A2620689-6C1F-40AB-A4A7-277C1BFAE8B6}" presName="parTrans" presStyleLbl="sibTrans2D1" presStyleIdx="1" presStyleCnt="6"/>
      <dgm:spPr/>
    </dgm:pt>
    <dgm:pt modelId="{54849EDB-EE5D-4F25-88F3-1F4BBFCDEBD1}" type="pres">
      <dgm:prSet presAssocID="{A2620689-6C1F-40AB-A4A7-277C1BFAE8B6}" presName="connectorText" presStyleLbl="sibTrans2D1" presStyleIdx="1" presStyleCnt="6"/>
      <dgm:spPr/>
    </dgm:pt>
    <dgm:pt modelId="{DE08AE4B-CC50-4997-B570-46F1025B0415}" type="pres">
      <dgm:prSet presAssocID="{089C69D3-158D-47CA-9D7C-D2EDB0DF6E1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E44BA-86F9-4189-BB49-CB5F5A4A2B86}" type="pres">
      <dgm:prSet presAssocID="{C0C66B14-B2F0-4253-A7E2-0C2B3FB19257}" presName="parTrans" presStyleLbl="sibTrans2D1" presStyleIdx="2" presStyleCnt="6"/>
      <dgm:spPr/>
    </dgm:pt>
    <dgm:pt modelId="{1609AFB3-D10C-4B60-8FEF-30D54E7B16B0}" type="pres">
      <dgm:prSet presAssocID="{C0C66B14-B2F0-4253-A7E2-0C2B3FB19257}" presName="connectorText" presStyleLbl="sibTrans2D1" presStyleIdx="2" presStyleCnt="6"/>
      <dgm:spPr/>
    </dgm:pt>
    <dgm:pt modelId="{10EBFD0E-14B2-4780-BA56-3BF66D92F753}" type="pres">
      <dgm:prSet presAssocID="{BB2D6803-CC31-40BC-8F01-533ABBCDCFB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9873B-6ED5-4246-BD4F-5B85342CFCF2}" type="pres">
      <dgm:prSet presAssocID="{EC62AE1F-64A9-4682-A3A7-3D37EDEEDFF8}" presName="parTrans" presStyleLbl="sibTrans2D1" presStyleIdx="3" presStyleCnt="6"/>
      <dgm:spPr/>
    </dgm:pt>
    <dgm:pt modelId="{45DC3867-1593-4223-A15A-09E078980269}" type="pres">
      <dgm:prSet presAssocID="{EC62AE1F-64A9-4682-A3A7-3D37EDEEDFF8}" presName="connectorText" presStyleLbl="sibTrans2D1" presStyleIdx="3" presStyleCnt="6"/>
      <dgm:spPr/>
    </dgm:pt>
    <dgm:pt modelId="{4E580E2C-8355-4B0F-AA1B-6B01FA2C3C13}" type="pres">
      <dgm:prSet presAssocID="{E20BB0A3-B558-4620-8E32-47B2AC8483CC}" presName="node" presStyleLbl="node1" presStyleIdx="3" presStyleCnt="6">
        <dgm:presLayoutVars>
          <dgm:bulletEnabled val="1"/>
        </dgm:presLayoutVars>
      </dgm:prSet>
      <dgm:spPr/>
    </dgm:pt>
    <dgm:pt modelId="{4E60218E-C080-4D94-B76B-12D522AFBCB1}" type="pres">
      <dgm:prSet presAssocID="{6BFB9CD8-A22A-4F0B-B426-596F46CB63CB}" presName="parTrans" presStyleLbl="sibTrans2D1" presStyleIdx="4" presStyleCnt="6"/>
      <dgm:spPr/>
    </dgm:pt>
    <dgm:pt modelId="{D041976F-3823-4269-86C8-C45610C34875}" type="pres">
      <dgm:prSet presAssocID="{6BFB9CD8-A22A-4F0B-B426-596F46CB63CB}" presName="connectorText" presStyleLbl="sibTrans2D1" presStyleIdx="4" presStyleCnt="6"/>
      <dgm:spPr/>
    </dgm:pt>
    <dgm:pt modelId="{0E5B7115-9C8C-4580-85B6-2D77A03E5050}" type="pres">
      <dgm:prSet presAssocID="{B7EA8845-4AC5-4888-8F5F-3A59C6AE5EF9}" presName="node" presStyleLbl="node1" presStyleIdx="4" presStyleCnt="6">
        <dgm:presLayoutVars>
          <dgm:bulletEnabled val="1"/>
        </dgm:presLayoutVars>
      </dgm:prSet>
      <dgm:spPr/>
    </dgm:pt>
    <dgm:pt modelId="{AE602153-C2F4-4D4A-B049-4D604A65CD64}" type="pres">
      <dgm:prSet presAssocID="{087692FA-CA6C-4CF4-A3F7-48CD559659E4}" presName="parTrans" presStyleLbl="sibTrans2D1" presStyleIdx="5" presStyleCnt="6"/>
      <dgm:spPr/>
    </dgm:pt>
    <dgm:pt modelId="{6A6A3329-DE27-4E33-BB24-7DA08A01DC81}" type="pres">
      <dgm:prSet presAssocID="{087692FA-CA6C-4CF4-A3F7-48CD559659E4}" presName="connectorText" presStyleLbl="sibTrans2D1" presStyleIdx="5" presStyleCnt="6"/>
      <dgm:spPr/>
    </dgm:pt>
    <dgm:pt modelId="{782EE20A-8518-48CC-A5CC-B1CF879A5268}" type="pres">
      <dgm:prSet presAssocID="{BD64F9F5-17E0-4651-B09F-1287C78DC26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4C8491-8901-4EC2-B448-E31F09A13BB6}" type="presOf" srcId="{80E774F6-04F2-483D-84C0-C7B9A0B5A3AF}" destId="{4BB54F4A-A2BD-4C63-BCFD-EA8FFDC7B918}" srcOrd="0" destOrd="0" presId="urn:microsoft.com/office/officeart/2005/8/layout/radial5"/>
    <dgm:cxn modelId="{F8CA89B9-D6B9-4004-84C1-1EDCD41A6776}" srcId="{80E774F6-04F2-483D-84C0-C7B9A0B5A3AF}" destId="{BD64F9F5-17E0-4651-B09F-1287C78DC268}" srcOrd="5" destOrd="0" parTransId="{087692FA-CA6C-4CF4-A3F7-48CD559659E4}" sibTransId="{37B9C4C6-2954-42BB-AEDB-F88AF038FD5A}"/>
    <dgm:cxn modelId="{B6369C59-6DA8-4F09-B875-2B8AD1694534}" type="presOf" srcId="{EC62AE1F-64A9-4682-A3A7-3D37EDEEDFF8}" destId="{EEF9873B-6ED5-4246-BD4F-5B85342CFCF2}" srcOrd="0" destOrd="0" presId="urn:microsoft.com/office/officeart/2005/8/layout/radial5"/>
    <dgm:cxn modelId="{334410BE-E42E-4459-AEF2-999617F5B9A0}" srcId="{48A6D272-5CAE-40E7-998E-C9CA34B80AD2}" destId="{80E774F6-04F2-483D-84C0-C7B9A0B5A3AF}" srcOrd="0" destOrd="0" parTransId="{969A8376-DD33-4AE3-86DD-DB2CFBCB9488}" sibTransId="{62B3A657-1E8E-4078-9822-26F3EAC9CED1}"/>
    <dgm:cxn modelId="{0F69C789-0A3F-4F81-AE95-923D09983AB3}" type="presOf" srcId="{48A6D272-5CAE-40E7-998E-C9CA34B80AD2}" destId="{1B7BACF6-10E5-48E3-B1E8-4EA8608936FB}" srcOrd="0" destOrd="0" presId="urn:microsoft.com/office/officeart/2005/8/layout/radial5"/>
    <dgm:cxn modelId="{A281360F-49F0-4FD6-8E97-2982E0E42F14}" type="presOf" srcId="{087692FA-CA6C-4CF4-A3F7-48CD559659E4}" destId="{AE602153-C2F4-4D4A-B049-4D604A65CD64}" srcOrd="0" destOrd="0" presId="urn:microsoft.com/office/officeart/2005/8/layout/radial5"/>
    <dgm:cxn modelId="{19A68EAA-747A-47B6-9154-88640B5CC775}" type="presOf" srcId="{A2620689-6C1F-40AB-A4A7-277C1BFAE8B6}" destId="{54849EDB-EE5D-4F25-88F3-1F4BBFCDEBD1}" srcOrd="1" destOrd="0" presId="urn:microsoft.com/office/officeart/2005/8/layout/radial5"/>
    <dgm:cxn modelId="{767AF0BD-BE7F-4677-89DD-0F96C1C97FCA}" srcId="{80E774F6-04F2-483D-84C0-C7B9A0B5A3AF}" destId="{B7EA8845-4AC5-4888-8F5F-3A59C6AE5EF9}" srcOrd="4" destOrd="0" parTransId="{6BFB9CD8-A22A-4F0B-B426-596F46CB63CB}" sibTransId="{EAD854C9-AD98-4255-B530-425D0381BE3F}"/>
    <dgm:cxn modelId="{39F04879-6009-47AA-98F0-71F69FB38241}" type="presOf" srcId="{C0C66B14-B2F0-4253-A7E2-0C2B3FB19257}" destId="{E77E44BA-86F9-4189-BB49-CB5F5A4A2B86}" srcOrd="0" destOrd="0" presId="urn:microsoft.com/office/officeart/2005/8/layout/radial5"/>
    <dgm:cxn modelId="{41CEAD86-047B-4FE3-A126-69FC9353FF11}" type="presOf" srcId="{6BFB9CD8-A22A-4F0B-B426-596F46CB63CB}" destId="{4E60218E-C080-4D94-B76B-12D522AFBCB1}" srcOrd="0" destOrd="0" presId="urn:microsoft.com/office/officeart/2005/8/layout/radial5"/>
    <dgm:cxn modelId="{4FD8E7E3-8966-495C-AE8D-25498A9F2302}" type="presOf" srcId="{EB837B3E-A9DC-498F-9C8C-4EBC11892310}" destId="{CD5DAD41-D37D-4D3E-8708-6C70F86F8A0D}" srcOrd="0" destOrd="0" presId="urn:microsoft.com/office/officeart/2005/8/layout/radial5"/>
    <dgm:cxn modelId="{FF300506-338D-4694-B26F-D3F2E6BCD640}" type="presOf" srcId="{089C69D3-158D-47CA-9D7C-D2EDB0DF6E12}" destId="{DE08AE4B-CC50-4997-B570-46F1025B0415}" srcOrd="0" destOrd="0" presId="urn:microsoft.com/office/officeart/2005/8/layout/radial5"/>
    <dgm:cxn modelId="{B7840CFA-7F74-4FC3-88F2-D328D2A4F6BF}" type="presOf" srcId="{B7EA8845-4AC5-4888-8F5F-3A59C6AE5EF9}" destId="{0E5B7115-9C8C-4580-85B6-2D77A03E5050}" srcOrd="0" destOrd="0" presId="urn:microsoft.com/office/officeart/2005/8/layout/radial5"/>
    <dgm:cxn modelId="{7D7AE459-8EFD-4D13-8A3C-CE14A0115248}" type="presOf" srcId="{6BFB9CD8-A22A-4F0B-B426-596F46CB63CB}" destId="{D041976F-3823-4269-86C8-C45610C34875}" srcOrd="1" destOrd="0" presId="urn:microsoft.com/office/officeart/2005/8/layout/radial5"/>
    <dgm:cxn modelId="{336D02C5-B071-4306-84C8-8BF8AA89FAE0}" type="presOf" srcId="{BB2D6803-CC31-40BC-8F01-533ABBCDCFB7}" destId="{10EBFD0E-14B2-4780-BA56-3BF66D92F753}" srcOrd="0" destOrd="0" presId="urn:microsoft.com/office/officeart/2005/8/layout/radial5"/>
    <dgm:cxn modelId="{FC3B523E-BBE8-477B-8054-744A053C7713}" type="presOf" srcId="{EB837B3E-A9DC-498F-9C8C-4EBC11892310}" destId="{F044A7FE-57BF-4CC2-84E2-17A10B116066}" srcOrd="1" destOrd="0" presId="urn:microsoft.com/office/officeart/2005/8/layout/radial5"/>
    <dgm:cxn modelId="{8CFF88D2-EA90-44F5-BA9D-85E429418331}" srcId="{80E774F6-04F2-483D-84C0-C7B9A0B5A3AF}" destId="{7D99FD95-638D-4B1B-B1BE-2E14FEF46036}" srcOrd="0" destOrd="0" parTransId="{EB837B3E-A9DC-498F-9C8C-4EBC11892310}" sibTransId="{1AB781E6-7D78-46A4-AC29-E0C6E81D6F02}"/>
    <dgm:cxn modelId="{E75A4A09-249B-435D-B4B4-87D1BBB87EA0}" srcId="{80E774F6-04F2-483D-84C0-C7B9A0B5A3AF}" destId="{089C69D3-158D-47CA-9D7C-D2EDB0DF6E12}" srcOrd="1" destOrd="0" parTransId="{A2620689-6C1F-40AB-A4A7-277C1BFAE8B6}" sibTransId="{013E57E8-56C8-407D-AADC-93F91EF86ED5}"/>
    <dgm:cxn modelId="{EBB1712C-78D8-45D7-AF8E-5EB5F6E8976C}" type="presOf" srcId="{7D99FD95-638D-4B1B-B1BE-2E14FEF46036}" destId="{4E8ADA34-1330-478A-B3B2-C38A2C13F5ED}" srcOrd="0" destOrd="0" presId="urn:microsoft.com/office/officeart/2005/8/layout/radial5"/>
    <dgm:cxn modelId="{4D3F9BE4-01A4-42FB-BC30-69BB761C7BF9}" type="presOf" srcId="{EC62AE1F-64A9-4682-A3A7-3D37EDEEDFF8}" destId="{45DC3867-1593-4223-A15A-09E078980269}" srcOrd="1" destOrd="0" presId="urn:microsoft.com/office/officeart/2005/8/layout/radial5"/>
    <dgm:cxn modelId="{0D9319F0-835B-496F-9F23-AD8E9216B05F}" type="presOf" srcId="{BD64F9F5-17E0-4651-B09F-1287C78DC268}" destId="{782EE20A-8518-48CC-A5CC-B1CF879A5268}" srcOrd="0" destOrd="0" presId="urn:microsoft.com/office/officeart/2005/8/layout/radial5"/>
    <dgm:cxn modelId="{4C417AE8-18E1-4CA7-84A1-BD5D5EA74724}" type="presOf" srcId="{087692FA-CA6C-4CF4-A3F7-48CD559659E4}" destId="{6A6A3329-DE27-4E33-BB24-7DA08A01DC81}" srcOrd="1" destOrd="0" presId="urn:microsoft.com/office/officeart/2005/8/layout/radial5"/>
    <dgm:cxn modelId="{9FC8683C-5559-4AEA-8D19-4906FDDD396C}" type="presOf" srcId="{C0C66B14-B2F0-4253-A7E2-0C2B3FB19257}" destId="{1609AFB3-D10C-4B60-8FEF-30D54E7B16B0}" srcOrd="1" destOrd="0" presId="urn:microsoft.com/office/officeart/2005/8/layout/radial5"/>
    <dgm:cxn modelId="{9CE32DBE-77E5-4598-984D-618362AC3C74}" srcId="{80E774F6-04F2-483D-84C0-C7B9A0B5A3AF}" destId="{BB2D6803-CC31-40BC-8F01-533ABBCDCFB7}" srcOrd="2" destOrd="0" parTransId="{C0C66B14-B2F0-4253-A7E2-0C2B3FB19257}" sibTransId="{E5B5B101-C393-4A7F-AAA8-19949A458B78}"/>
    <dgm:cxn modelId="{1C8ED54B-F1B2-46A7-83D5-9BB620CA5B73}" srcId="{80E774F6-04F2-483D-84C0-C7B9A0B5A3AF}" destId="{E20BB0A3-B558-4620-8E32-47B2AC8483CC}" srcOrd="3" destOrd="0" parTransId="{EC62AE1F-64A9-4682-A3A7-3D37EDEEDFF8}" sibTransId="{F26ADFB9-B015-41B2-BF37-25FC4E08C3AB}"/>
    <dgm:cxn modelId="{5E4CA614-4592-4039-B6F8-21F7BD60CC0A}" type="presOf" srcId="{E20BB0A3-B558-4620-8E32-47B2AC8483CC}" destId="{4E580E2C-8355-4B0F-AA1B-6B01FA2C3C13}" srcOrd="0" destOrd="0" presId="urn:microsoft.com/office/officeart/2005/8/layout/radial5"/>
    <dgm:cxn modelId="{99ECEA9B-5E05-493C-8ADE-786845AA8B01}" type="presOf" srcId="{A2620689-6C1F-40AB-A4A7-277C1BFAE8B6}" destId="{6FDF8E6F-0435-423D-80BA-3B0EF508B959}" srcOrd="0" destOrd="0" presId="urn:microsoft.com/office/officeart/2005/8/layout/radial5"/>
    <dgm:cxn modelId="{F87ED747-3B27-4A69-827C-50F55472ACCC}" type="presParOf" srcId="{1B7BACF6-10E5-48E3-B1E8-4EA8608936FB}" destId="{4BB54F4A-A2BD-4C63-BCFD-EA8FFDC7B918}" srcOrd="0" destOrd="0" presId="urn:microsoft.com/office/officeart/2005/8/layout/radial5"/>
    <dgm:cxn modelId="{814DE0BF-06E4-4E4F-846F-8A0940027512}" type="presParOf" srcId="{1B7BACF6-10E5-48E3-B1E8-4EA8608936FB}" destId="{CD5DAD41-D37D-4D3E-8708-6C70F86F8A0D}" srcOrd="1" destOrd="0" presId="urn:microsoft.com/office/officeart/2005/8/layout/radial5"/>
    <dgm:cxn modelId="{BF86A26E-575C-4D64-8E72-C06A253BE6B3}" type="presParOf" srcId="{CD5DAD41-D37D-4D3E-8708-6C70F86F8A0D}" destId="{F044A7FE-57BF-4CC2-84E2-17A10B116066}" srcOrd="0" destOrd="0" presId="urn:microsoft.com/office/officeart/2005/8/layout/radial5"/>
    <dgm:cxn modelId="{19454C0E-39CF-49FE-964C-FC93B4332010}" type="presParOf" srcId="{1B7BACF6-10E5-48E3-B1E8-4EA8608936FB}" destId="{4E8ADA34-1330-478A-B3B2-C38A2C13F5ED}" srcOrd="2" destOrd="0" presId="urn:microsoft.com/office/officeart/2005/8/layout/radial5"/>
    <dgm:cxn modelId="{266EE1D5-96E9-4C08-83BA-04AFA3C942FE}" type="presParOf" srcId="{1B7BACF6-10E5-48E3-B1E8-4EA8608936FB}" destId="{6FDF8E6F-0435-423D-80BA-3B0EF508B959}" srcOrd="3" destOrd="0" presId="urn:microsoft.com/office/officeart/2005/8/layout/radial5"/>
    <dgm:cxn modelId="{6A1B9529-DE0F-44E1-8205-C456BE79421A}" type="presParOf" srcId="{6FDF8E6F-0435-423D-80BA-3B0EF508B959}" destId="{54849EDB-EE5D-4F25-88F3-1F4BBFCDEBD1}" srcOrd="0" destOrd="0" presId="urn:microsoft.com/office/officeart/2005/8/layout/radial5"/>
    <dgm:cxn modelId="{A683A52D-03CF-44D7-BC62-56303740D151}" type="presParOf" srcId="{1B7BACF6-10E5-48E3-B1E8-4EA8608936FB}" destId="{DE08AE4B-CC50-4997-B570-46F1025B0415}" srcOrd="4" destOrd="0" presId="urn:microsoft.com/office/officeart/2005/8/layout/radial5"/>
    <dgm:cxn modelId="{8EBAB8BA-7500-4A5C-A4E8-FF7D31BA30CC}" type="presParOf" srcId="{1B7BACF6-10E5-48E3-B1E8-4EA8608936FB}" destId="{E77E44BA-86F9-4189-BB49-CB5F5A4A2B86}" srcOrd="5" destOrd="0" presId="urn:microsoft.com/office/officeart/2005/8/layout/radial5"/>
    <dgm:cxn modelId="{FE7F0C60-0646-4496-AFCE-B3BC48416829}" type="presParOf" srcId="{E77E44BA-86F9-4189-BB49-CB5F5A4A2B86}" destId="{1609AFB3-D10C-4B60-8FEF-30D54E7B16B0}" srcOrd="0" destOrd="0" presId="urn:microsoft.com/office/officeart/2005/8/layout/radial5"/>
    <dgm:cxn modelId="{C41D7AE0-EA62-4E9A-9BE9-15EBEE5CC23A}" type="presParOf" srcId="{1B7BACF6-10E5-48E3-B1E8-4EA8608936FB}" destId="{10EBFD0E-14B2-4780-BA56-3BF66D92F753}" srcOrd="6" destOrd="0" presId="urn:microsoft.com/office/officeart/2005/8/layout/radial5"/>
    <dgm:cxn modelId="{94359CF1-4182-4811-914A-928B13AD8CEB}" type="presParOf" srcId="{1B7BACF6-10E5-48E3-B1E8-4EA8608936FB}" destId="{EEF9873B-6ED5-4246-BD4F-5B85342CFCF2}" srcOrd="7" destOrd="0" presId="urn:microsoft.com/office/officeart/2005/8/layout/radial5"/>
    <dgm:cxn modelId="{BFC1BE66-C9F0-49C8-8EBE-692790B5C1F7}" type="presParOf" srcId="{EEF9873B-6ED5-4246-BD4F-5B85342CFCF2}" destId="{45DC3867-1593-4223-A15A-09E078980269}" srcOrd="0" destOrd="0" presId="urn:microsoft.com/office/officeart/2005/8/layout/radial5"/>
    <dgm:cxn modelId="{A2ED1C79-7BED-4313-8C02-6DFECFBC907E}" type="presParOf" srcId="{1B7BACF6-10E5-48E3-B1E8-4EA8608936FB}" destId="{4E580E2C-8355-4B0F-AA1B-6B01FA2C3C13}" srcOrd="8" destOrd="0" presId="urn:microsoft.com/office/officeart/2005/8/layout/radial5"/>
    <dgm:cxn modelId="{314F13B3-46C2-48D9-AB33-E026DD4337A3}" type="presParOf" srcId="{1B7BACF6-10E5-48E3-B1E8-4EA8608936FB}" destId="{4E60218E-C080-4D94-B76B-12D522AFBCB1}" srcOrd="9" destOrd="0" presId="urn:microsoft.com/office/officeart/2005/8/layout/radial5"/>
    <dgm:cxn modelId="{7A8ECB32-9D57-4493-8E6F-D29698EBC5A1}" type="presParOf" srcId="{4E60218E-C080-4D94-B76B-12D522AFBCB1}" destId="{D041976F-3823-4269-86C8-C45610C34875}" srcOrd="0" destOrd="0" presId="urn:microsoft.com/office/officeart/2005/8/layout/radial5"/>
    <dgm:cxn modelId="{B9D6C653-5DBE-4C06-992D-77346CE2130C}" type="presParOf" srcId="{1B7BACF6-10E5-48E3-B1E8-4EA8608936FB}" destId="{0E5B7115-9C8C-4580-85B6-2D77A03E5050}" srcOrd="10" destOrd="0" presId="urn:microsoft.com/office/officeart/2005/8/layout/radial5"/>
    <dgm:cxn modelId="{C8172CF7-ED28-437B-AD7B-4B365253D842}" type="presParOf" srcId="{1B7BACF6-10E5-48E3-B1E8-4EA8608936FB}" destId="{AE602153-C2F4-4D4A-B049-4D604A65CD64}" srcOrd="11" destOrd="0" presId="urn:microsoft.com/office/officeart/2005/8/layout/radial5"/>
    <dgm:cxn modelId="{060EB34B-B20D-438A-B775-09C36AC2B3FF}" type="presParOf" srcId="{AE602153-C2F4-4D4A-B049-4D604A65CD64}" destId="{6A6A3329-DE27-4E33-BB24-7DA08A01DC81}" srcOrd="0" destOrd="0" presId="urn:microsoft.com/office/officeart/2005/8/layout/radial5"/>
    <dgm:cxn modelId="{0AE9F5CD-EE1E-43AF-85BC-C307D3A5FE40}" type="presParOf" srcId="{1B7BACF6-10E5-48E3-B1E8-4EA8608936FB}" destId="{782EE20A-8518-48CC-A5CC-B1CF879A5268}" srcOrd="12" destOrd="0" presId="urn:microsoft.com/office/officeart/2005/8/layout/radial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696E70-06D8-4693-9E86-DCB21EEA333C}" type="doc">
      <dgm:prSet loTypeId="urn:microsoft.com/office/officeart/2005/8/layout/radial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42757-D1C2-4C14-881D-ABD9FBDDF666}">
      <dgm:prSet phldrT="[Text]"/>
      <dgm:spPr/>
      <dgm:t>
        <a:bodyPr/>
        <a:lstStyle/>
        <a:p>
          <a:r>
            <a:rPr lang="en-US" dirty="0" smtClean="0"/>
            <a:t>UI Developer</a:t>
          </a:r>
          <a:endParaRPr lang="en-US" dirty="0"/>
        </a:p>
      </dgm:t>
    </dgm:pt>
    <dgm:pt modelId="{36B895AE-CD28-41D5-BC18-EA0963805D31}" type="parTrans" cxnId="{D4AF91D3-7B2D-4B17-86A3-F051E837CCC4}">
      <dgm:prSet/>
      <dgm:spPr/>
      <dgm:t>
        <a:bodyPr/>
        <a:lstStyle/>
        <a:p>
          <a:endParaRPr lang="en-US"/>
        </a:p>
      </dgm:t>
    </dgm:pt>
    <dgm:pt modelId="{650671EF-8982-4032-98A5-CDEBE80672BF}" type="sibTrans" cxnId="{D4AF91D3-7B2D-4B17-86A3-F051E837CCC4}">
      <dgm:prSet/>
      <dgm:spPr/>
      <dgm:t>
        <a:bodyPr/>
        <a:lstStyle/>
        <a:p>
          <a:endParaRPr lang="en-US"/>
        </a:p>
      </dgm:t>
    </dgm:pt>
    <dgm:pt modelId="{A5C982F9-7073-4AF3-A04C-3229F73B3E33}">
      <dgm:prSet phldrT="[Text]"/>
      <dgm:spPr/>
      <dgm:t>
        <a:bodyPr/>
        <a:lstStyle/>
        <a:p>
          <a:r>
            <a:rPr lang="en-US" dirty="0" smtClean="0"/>
            <a:t>Develop prototype</a:t>
          </a:r>
          <a:endParaRPr lang="en-US" dirty="0"/>
        </a:p>
      </dgm:t>
    </dgm:pt>
    <dgm:pt modelId="{D506D01A-C5FE-468D-AEDE-DA97A29C5B9B}" type="parTrans" cxnId="{DD995942-300E-482A-9FE0-08A45791B2D3}">
      <dgm:prSet/>
      <dgm:spPr/>
      <dgm:t>
        <a:bodyPr/>
        <a:lstStyle/>
        <a:p>
          <a:endParaRPr lang="en-US"/>
        </a:p>
      </dgm:t>
    </dgm:pt>
    <dgm:pt modelId="{B472A6A0-941A-46C2-B1C1-48E8227AE2A3}" type="sibTrans" cxnId="{DD995942-300E-482A-9FE0-08A45791B2D3}">
      <dgm:prSet/>
      <dgm:spPr/>
      <dgm:t>
        <a:bodyPr/>
        <a:lstStyle/>
        <a:p>
          <a:endParaRPr lang="en-US"/>
        </a:p>
      </dgm:t>
    </dgm:pt>
    <dgm:pt modelId="{774979A3-874E-4A90-A2D4-F0349979651B}">
      <dgm:prSet/>
      <dgm:spPr/>
      <dgm:t>
        <a:bodyPr/>
        <a:lstStyle/>
        <a:p>
          <a:r>
            <a:rPr lang="en-US" dirty="0" smtClean="0"/>
            <a:t>Ability to multi-task and prioritize.</a:t>
          </a:r>
          <a:endParaRPr lang="en-US" dirty="0"/>
        </a:p>
      </dgm:t>
    </dgm:pt>
    <dgm:pt modelId="{9EFBDA7A-00FD-4548-88CC-15164880F6A8}" type="parTrans" cxnId="{D278A75F-6FB8-43A6-93C0-83815454FA13}">
      <dgm:prSet/>
      <dgm:spPr/>
      <dgm:t>
        <a:bodyPr/>
        <a:lstStyle/>
        <a:p>
          <a:endParaRPr lang="en-US"/>
        </a:p>
      </dgm:t>
    </dgm:pt>
    <dgm:pt modelId="{1AD3B51C-80E7-4FC8-B1B5-906317CE989F}" type="sibTrans" cxnId="{D278A75F-6FB8-43A6-93C0-83815454FA13}">
      <dgm:prSet/>
      <dgm:spPr/>
      <dgm:t>
        <a:bodyPr/>
        <a:lstStyle/>
        <a:p>
          <a:endParaRPr lang="en-US"/>
        </a:p>
      </dgm:t>
    </dgm:pt>
    <dgm:pt modelId="{A516D4C5-FCA5-47DD-975C-EB5370195F26}">
      <dgm:prSet/>
      <dgm:spPr/>
      <dgm:t>
        <a:bodyPr/>
        <a:lstStyle/>
        <a:p>
          <a:r>
            <a:rPr lang="en-US" dirty="0" smtClean="0"/>
            <a:t>Recommend for changes and improvements</a:t>
          </a:r>
          <a:endParaRPr lang="en-US" dirty="0" smtClean="0"/>
        </a:p>
      </dgm:t>
    </dgm:pt>
    <dgm:pt modelId="{EBAFB4C0-5E83-4228-AD4F-77AAC02AA078}" type="parTrans" cxnId="{E20A45AD-EFCC-4BEC-B21C-F54BE417F6AD}">
      <dgm:prSet/>
      <dgm:spPr/>
      <dgm:t>
        <a:bodyPr/>
        <a:lstStyle/>
        <a:p>
          <a:endParaRPr lang="en-US"/>
        </a:p>
      </dgm:t>
    </dgm:pt>
    <dgm:pt modelId="{0538B705-FD46-4608-867A-90C4676D50D1}" type="sibTrans" cxnId="{E20A45AD-EFCC-4BEC-B21C-F54BE417F6AD}">
      <dgm:prSet/>
      <dgm:spPr/>
      <dgm:t>
        <a:bodyPr/>
        <a:lstStyle/>
        <a:p>
          <a:endParaRPr lang="en-US"/>
        </a:p>
      </dgm:t>
    </dgm:pt>
    <dgm:pt modelId="{A766A10A-38F5-40D5-8287-F8B8E3BCE534}">
      <dgm:prSet/>
      <dgm:spPr/>
      <dgm:t>
        <a:bodyPr/>
        <a:lstStyle/>
        <a:p>
          <a:r>
            <a:rPr lang="en-US" dirty="0" smtClean="0"/>
            <a:t>Contribute to all phases of the software development cycle</a:t>
          </a:r>
          <a:endParaRPr lang="en-US" dirty="0" smtClean="0"/>
        </a:p>
      </dgm:t>
    </dgm:pt>
    <dgm:pt modelId="{4DD589AB-DD14-4E2C-AEEA-42285A4A9B68}" type="parTrans" cxnId="{0B7288FE-C918-47C3-92CD-BFA3E6C2505A}">
      <dgm:prSet/>
      <dgm:spPr/>
      <dgm:t>
        <a:bodyPr/>
        <a:lstStyle/>
        <a:p>
          <a:endParaRPr lang="en-US"/>
        </a:p>
      </dgm:t>
    </dgm:pt>
    <dgm:pt modelId="{DEDE89FB-741F-4BF4-B57C-1EA73EADE40A}" type="sibTrans" cxnId="{0B7288FE-C918-47C3-92CD-BFA3E6C2505A}">
      <dgm:prSet/>
      <dgm:spPr/>
      <dgm:t>
        <a:bodyPr/>
        <a:lstStyle/>
        <a:p>
          <a:endParaRPr lang="en-US"/>
        </a:p>
      </dgm:t>
    </dgm:pt>
    <dgm:pt modelId="{963476AB-D1EA-4CFD-8578-E7750880AB3B}">
      <dgm:prSet/>
      <dgm:spPr/>
      <dgm:t>
        <a:bodyPr/>
        <a:lstStyle/>
        <a:p>
          <a:r>
            <a:rPr lang="en-US" dirty="0" smtClean="0"/>
            <a:t>Provide excellent troubleshooting skills.</a:t>
          </a:r>
          <a:endParaRPr lang="en-US" dirty="0" smtClean="0"/>
        </a:p>
      </dgm:t>
    </dgm:pt>
    <dgm:pt modelId="{B904536C-BA16-4054-9296-C45116140476}" type="parTrans" cxnId="{98E1296E-8010-468E-BCA5-76E00951BA0A}">
      <dgm:prSet/>
      <dgm:spPr/>
      <dgm:t>
        <a:bodyPr/>
        <a:lstStyle/>
        <a:p>
          <a:endParaRPr lang="en-US"/>
        </a:p>
      </dgm:t>
    </dgm:pt>
    <dgm:pt modelId="{B0256805-2929-4426-BFF6-4F533CB30EBF}" type="sibTrans" cxnId="{98E1296E-8010-468E-BCA5-76E00951BA0A}">
      <dgm:prSet/>
      <dgm:spPr/>
      <dgm:t>
        <a:bodyPr/>
        <a:lstStyle/>
        <a:p>
          <a:endParaRPr lang="en-US"/>
        </a:p>
      </dgm:t>
    </dgm:pt>
    <dgm:pt modelId="{07F20A33-043C-4D2C-8BF8-48DCC068B190}">
      <dgm:prSet phldrT="[Text]"/>
      <dgm:spPr/>
      <dgm:t>
        <a:bodyPr/>
        <a:lstStyle/>
        <a:p>
          <a:r>
            <a:rPr lang="en-US" dirty="0" smtClean="0"/>
            <a:t>Implement</a:t>
          </a:r>
          <a:endParaRPr lang="en-US" dirty="0"/>
        </a:p>
      </dgm:t>
    </dgm:pt>
    <dgm:pt modelId="{A5FEF0BC-1C0E-4204-AA12-AFC2709B4912}" type="parTrans" cxnId="{1BF72C58-38CC-4CCD-9695-84B3E4E21AA4}">
      <dgm:prSet/>
      <dgm:spPr/>
      <dgm:t>
        <a:bodyPr/>
        <a:lstStyle/>
        <a:p>
          <a:endParaRPr lang="en-US"/>
        </a:p>
      </dgm:t>
    </dgm:pt>
    <dgm:pt modelId="{767545F5-0B94-41F6-92BE-A7C0C7623E96}" type="sibTrans" cxnId="{1BF72C58-38CC-4CCD-9695-84B3E4E21AA4}">
      <dgm:prSet/>
      <dgm:spPr/>
      <dgm:t>
        <a:bodyPr/>
        <a:lstStyle/>
        <a:p>
          <a:endParaRPr lang="en-US"/>
        </a:p>
      </dgm:t>
    </dgm:pt>
    <dgm:pt modelId="{70B8B854-9497-4E40-82DC-3DED7C25D87B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37A72C11-6C32-434D-9D95-76CA2F5E2687}" type="parTrans" cxnId="{28D49B4F-B646-4326-9203-B2F35EBC7A87}">
      <dgm:prSet/>
      <dgm:spPr/>
      <dgm:t>
        <a:bodyPr/>
        <a:lstStyle/>
        <a:p>
          <a:endParaRPr lang="en-US"/>
        </a:p>
      </dgm:t>
    </dgm:pt>
    <dgm:pt modelId="{4924EF8B-C2C8-4522-9962-ACD2DCDA73F6}" type="sibTrans" cxnId="{28D49B4F-B646-4326-9203-B2F35EBC7A87}">
      <dgm:prSet/>
      <dgm:spPr/>
      <dgm:t>
        <a:bodyPr/>
        <a:lstStyle/>
        <a:p>
          <a:endParaRPr lang="en-US"/>
        </a:p>
      </dgm:t>
    </dgm:pt>
    <dgm:pt modelId="{B1B09A1B-A45D-41CF-8628-BEF97CB2CDF2}">
      <dgm:prSet phldrT="[Text]"/>
      <dgm:spPr/>
      <dgm:t>
        <a:bodyPr/>
        <a:lstStyle/>
        <a:p>
          <a:r>
            <a:rPr lang="en-US" smtClean="0"/>
            <a:t>Evaluate, deconstruct and renovate.</a:t>
          </a:r>
          <a:endParaRPr lang="en-US" dirty="0"/>
        </a:p>
      </dgm:t>
    </dgm:pt>
    <dgm:pt modelId="{41C59BA6-0753-463A-A20E-94A144E5E49E}" type="parTrans" cxnId="{0ADD7B03-1402-4AE8-A139-AC181FDFCBBA}">
      <dgm:prSet/>
      <dgm:spPr/>
      <dgm:t>
        <a:bodyPr/>
        <a:lstStyle/>
        <a:p>
          <a:endParaRPr lang="en-US"/>
        </a:p>
      </dgm:t>
    </dgm:pt>
    <dgm:pt modelId="{28ED17E5-0526-4643-AA94-4B9E38568595}" type="sibTrans" cxnId="{0ADD7B03-1402-4AE8-A139-AC181FDFCBBA}">
      <dgm:prSet/>
      <dgm:spPr/>
      <dgm:t>
        <a:bodyPr/>
        <a:lstStyle/>
        <a:p>
          <a:endParaRPr lang="en-US"/>
        </a:p>
      </dgm:t>
    </dgm:pt>
    <dgm:pt modelId="{1D5AE41F-001E-464D-A47F-740712726C0E}" type="pres">
      <dgm:prSet presAssocID="{E3696E70-06D8-4693-9E86-DCB21EEA333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2FA6C7-0FEE-44D6-A51F-2E0871CB9EEF}" type="pres">
      <dgm:prSet presAssocID="{24842757-D1C2-4C14-881D-ABD9FBDDF666}" presName="centerShape" presStyleLbl="node0" presStyleIdx="0" presStyleCnt="1"/>
      <dgm:spPr/>
    </dgm:pt>
    <dgm:pt modelId="{4AAC3EAF-EEF7-49A2-97F2-0C65DFA5D01E}" type="pres">
      <dgm:prSet presAssocID="{D506D01A-C5FE-468D-AEDE-DA97A29C5B9B}" presName="parTrans" presStyleLbl="sibTrans2D1" presStyleIdx="0" presStyleCnt="8"/>
      <dgm:spPr/>
    </dgm:pt>
    <dgm:pt modelId="{CF145A10-1A4B-4823-A1C1-46F716125F0A}" type="pres">
      <dgm:prSet presAssocID="{D506D01A-C5FE-468D-AEDE-DA97A29C5B9B}" presName="connectorText" presStyleLbl="sibTrans2D1" presStyleIdx="0" presStyleCnt="8"/>
      <dgm:spPr/>
    </dgm:pt>
    <dgm:pt modelId="{6B78C857-1C75-4C43-A201-7F9D73AC5D22}" type="pres">
      <dgm:prSet presAssocID="{A5C982F9-7073-4AF3-A04C-3229F73B3E3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3B1799-1498-4FEC-B1C3-B842B779E747}" type="pres">
      <dgm:prSet presAssocID="{A5FEF0BC-1C0E-4204-AA12-AFC2709B4912}" presName="parTrans" presStyleLbl="sibTrans2D1" presStyleIdx="1" presStyleCnt="8"/>
      <dgm:spPr/>
    </dgm:pt>
    <dgm:pt modelId="{D013DF44-ADB4-48B0-A7D6-626A45BD9BC0}" type="pres">
      <dgm:prSet presAssocID="{A5FEF0BC-1C0E-4204-AA12-AFC2709B4912}" presName="connectorText" presStyleLbl="sibTrans2D1" presStyleIdx="1" presStyleCnt="8"/>
      <dgm:spPr/>
    </dgm:pt>
    <dgm:pt modelId="{A2DB914C-CE9C-4F57-9F51-C2BB55A1F6E3}" type="pres">
      <dgm:prSet presAssocID="{07F20A33-043C-4D2C-8BF8-48DCC068B190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E292B-87C1-426D-946A-C97EA1391BB6}" type="pres">
      <dgm:prSet presAssocID="{37A72C11-6C32-434D-9D95-76CA2F5E2687}" presName="parTrans" presStyleLbl="sibTrans2D1" presStyleIdx="2" presStyleCnt="8"/>
      <dgm:spPr/>
    </dgm:pt>
    <dgm:pt modelId="{28700060-4AAF-4D87-BC95-10A6683B3690}" type="pres">
      <dgm:prSet presAssocID="{37A72C11-6C32-434D-9D95-76CA2F5E2687}" presName="connectorText" presStyleLbl="sibTrans2D1" presStyleIdx="2" presStyleCnt="8"/>
      <dgm:spPr/>
    </dgm:pt>
    <dgm:pt modelId="{47F24EFA-55E2-4561-B06C-BAFDD25A50DF}" type="pres">
      <dgm:prSet presAssocID="{70B8B854-9497-4E40-82DC-3DED7C25D87B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877B9-F078-486E-BA0A-849ACEF8A75C}" type="pres">
      <dgm:prSet presAssocID="{41C59BA6-0753-463A-A20E-94A144E5E49E}" presName="parTrans" presStyleLbl="sibTrans2D1" presStyleIdx="3" presStyleCnt="8"/>
      <dgm:spPr/>
    </dgm:pt>
    <dgm:pt modelId="{65A6E8DF-FAFC-4CAF-BEEA-10029CE160BA}" type="pres">
      <dgm:prSet presAssocID="{41C59BA6-0753-463A-A20E-94A144E5E49E}" presName="connectorText" presStyleLbl="sibTrans2D1" presStyleIdx="3" presStyleCnt="8"/>
      <dgm:spPr/>
    </dgm:pt>
    <dgm:pt modelId="{447EFD62-9378-45BF-AF75-EE594FEB8708}" type="pres">
      <dgm:prSet presAssocID="{B1B09A1B-A45D-41CF-8628-BEF97CB2CDF2}" presName="node" presStyleLbl="node1" presStyleIdx="3" presStyleCnt="8">
        <dgm:presLayoutVars>
          <dgm:bulletEnabled val="1"/>
        </dgm:presLayoutVars>
      </dgm:prSet>
      <dgm:spPr/>
    </dgm:pt>
    <dgm:pt modelId="{C21A8407-5C85-4418-8841-CCC3742786C8}" type="pres">
      <dgm:prSet presAssocID="{EBAFB4C0-5E83-4228-AD4F-77AAC02AA078}" presName="parTrans" presStyleLbl="sibTrans2D1" presStyleIdx="4" presStyleCnt="8"/>
      <dgm:spPr/>
    </dgm:pt>
    <dgm:pt modelId="{C7BE937B-D74E-4055-AFBD-D6C5CE0DC6DA}" type="pres">
      <dgm:prSet presAssocID="{EBAFB4C0-5E83-4228-AD4F-77AAC02AA078}" presName="connectorText" presStyleLbl="sibTrans2D1" presStyleIdx="4" presStyleCnt="8"/>
      <dgm:spPr/>
    </dgm:pt>
    <dgm:pt modelId="{2FAEAC8D-20E1-4A73-B6D5-8A6466C6FCAB}" type="pres">
      <dgm:prSet presAssocID="{A516D4C5-FCA5-47DD-975C-EB5370195F26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040E5-3959-4B36-B185-ABD9E3D8B68E}" type="pres">
      <dgm:prSet presAssocID="{4DD589AB-DD14-4E2C-AEEA-42285A4A9B68}" presName="parTrans" presStyleLbl="sibTrans2D1" presStyleIdx="5" presStyleCnt="8"/>
      <dgm:spPr/>
    </dgm:pt>
    <dgm:pt modelId="{08A249E8-1E64-402F-AC35-EF3ECA727F2F}" type="pres">
      <dgm:prSet presAssocID="{4DD589AB-DD14-4E2C-AEEA-42285A4A9B68}" presName="connectorText" presStyleLbl="sibTrans2D1" presStyleIdx="5" presStyleCnt="8"/>
      <dgm:spPr/>
    </dgm:pt>
    <dgm:pt modelId="{90542F8C-CCDB-4E76-A40A-8C5F24F94120}" type="pres">
      <dgm:prSet presAssocID="{A766A10A-38F5-40D5-8287-F8B8E3BCE534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24F4B-A2F9-4695-BBCC-3F1EA6DF8C48}" type="pres">
      <dgm:prSet presAssocID="{B904536C-BA16-4054-9296-C45116140476}" presName="parTrans" presStyleLbl="sibTrans2D1" presStyleIdx="6" presStyleCnt="8"/>
      <dgm:spPr/>
    </dgm:pt>
    <dgm:pt modelId="{ADA45E37-0A20-41F8-A9C4-F673A843E432}" type="pres">
      <dgm:prSet presAssocID="{B904536C-BA16-4054-9296-C45116140476}" presName="connectorText" presStyleLbl="sibTrans2D1" presStyleIdx="6" presStyleCnt="8"/>
      <dgm:spPr/>
    </dgm:pt>
    <dgm:pt modelId="{B35DB58E-5ADC-494A-828B-AF0FD16270DA}" type="pres">
      <dgm:prSet presAssocID="{963476AB-D1EA-4CFD-8578-E7750880AB3B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17F5C-B583-4A44-9596-8E357A440881}" type="pres">
      <dgm:prSet presAssocID="{9EFBDA7A-00FD-4548-88CC-15164880F6A8}" presName="parTrans" presStyleLbl="sibTrans2D1" presStyleIdx="7" presStyleCnt="8"/>
      <dgm:spPr/>
    </dgm:pt>
    <dgm:pt modelId="{0CAAB60B-D11F-41BF-95C5-6DCF36DED328}" type="pres">
      <dgm:prSet presAssocID="{9EFBDA7A-00FD-4548-88CC-15164880F6A8}" presName="connectorText" presStyleLbl="sibTrans2D1" presStyleIdx="7" presStyleCnt="8"/>
      <dgm:spPr/>
    </dgm:pt>
    <dgm:pt modelId="{8534428F-6397-4BEA-BF61-61A1F854ACB0}" type="pres">
      <dgm:prSet presAssocID="{774979A3-874E-4A90-A2D4-F0349979651B}" presName="node" presStyleLbl="node1" presStyleIdx="7" presStyleCnt="8">
        <dgm:presLayoutVars>
          <dgm:bulletEnabled val="1"/>
        </dgm:presLayoutVars>
      </dgm:prSet>
      <dgm:spPr/>
    </dgm:pt>
  </dgm:ptLst>
  <dgm:cxnLst>
    <dgm:cxn modelId="{3366EDFA-A258-4D1D-B0A8-B6048BE7294A}" type="presOf" srcId="{4DD589AB-DD14-4E2C-AEEA-42285A4A9B68}" destId="{7AC040E5-3959-4B36-B185-ABD9E3D8B68E}" srcOrd="0" destOrd="0" presId="urn:microsoft.com/office/officeart/2005/8/layout/radial5"/>
    <dgm:cxn modelId="{0ADD7B03-1402-4AE8-A139-AC181FDFCBBA}" srcId="{24842757-D1C2-4C14-881D-ABD9FBDDF666}" destId="{B1B09A1B-A45D-41CF-8628-BEF97CB2CDF2}" srcOrd="3" destOrd="0" parTransId="{41C59BA6-0753-463A-A20E-94A144E5E49E}" sibTransId="{28ED17E5-0526-4643-AA94-4B9E38568595}"/>
    <dgm:cxn modelId="{0D47AD75-7BCE-4014-87B9-BCB73AFFB85B}" type="presOf" srcId="{24842757-D1C2-4C14-881D-ABD9FBDDF666}" destId="{B42FA6C7-0FEE-44D6-A51F-2E0871CB9EEF}" srcOrd="0" destOrd="0" presId="urn:microsoft.com/office/officeart/2005/8/layout/radial5"/>
    <dgm:cxn modelId="{98E1296E-8010-468E-BCA5-76E00951BA0A}" srcId="{24842757-D1C2-4C14-881D-ABD9FBDDF666}" destId="{963476AB-D1EA-4CFD-8578-E7750880AB3B}" srcOrd="6" destOrd="0" parTransId="{B904536C-BA16-4054-9296-C45116140476}" sibTransId="{B0256805-2929-4426-BFF6-4F533CB30EBF}"/>
    <dgm:cxn modelId="{D278A75F-6FB8-43A6-93C0-83815454FA13}" srcId="{24842757-D1C2-4C14-881D-ABD9FBDDF666}" destId="{774979A3-874E-4A90-A2D4-F0349979651B}" srcOrd="7" destOrd="0" parTransId="{9EFBDA7A-00FD-4548-88CC-15164880F6A8}" sibTransId="{1AD3B51C-80E7-4FC8-B1B5-906317CE989F}"/>
    <dgm:cxn modelId="{28A25434-9B74-414D-A534-680BA413AAC0}" type="presOf" srcId="{B1B09A1B-A45D-41CF-8628-BEF97CB2CDF2}" destId="{447EFD62-9378-45BF-AF75-EE594FEB8708}" srcOrd="0" destOrd="0" presId="urn:microsoft.com/office/officeart/2005/8/layout/radial5"/>
    <dgm:cxn modelId="{5AC8F0C9-1651-4D99-AFFD-6E62937DF1E5}" type="presOf" srcId="{9EFBDA7A-00FD-4548-88CC-15164880F6A8}" destId="{0CAAB60B-D11F-41BF-95C5-6DCF36DED328}" srcOrd="1" destOrd="0" presId="urn:microsoft.com/office/officeart/2005/8/layout/radial5"/>
    <dgm:cxn modelId="{25F96C05-6F5D-4AEA-84E7-E803A672EC2E}" type="presOf" srcId="{37A72C11-6C32-434D-9D95-76CA2F5E2687}" destId="{90EE292B-87C1-426D-946A-C97EA1391BB6}" srcOrd="0" destOrd="0" presId="urn:microsoft.com/office/officeart/2005/8/layout/radial5"/>
    <dgm:cxn modelId="{F63839AB-035D-4438-A4F4-40E705E38AF4}" type="presOf" srcId="{E3696E70-06D8-4693-9E86-DCB21EEA333C}" destId="{1D5AE41F-001E-464D-A47F-740712726C0E}" srcOrd="0" destOrd="0" presId="urn:microsoft.com/office/officeart/2005/8/layout/radial5"/>
    <dgm:cxn modelId="{E20A45AD-EFCC-4BEC-B21C-F54BE417F6AD}" srcId="{24842757-D1C2-4C14-881D-ABD9FBDDF666}" destId="{A516D4C5-FCA5-47DD-975C-EB5370195F26}" srcOrd="4" destOrd="0" parTransId="{EBAFB4C0-5E83-4228-AD4F-77AAC02AA078}" sibTransId="{0538B705-FD46-4608-867A-90C4676D50D1}"/>
    <dgm:cxn modelId="{B374FD8A-57CA-409E-9164-DC9FA295C3AF}" type="presOf" srcId="{A5FEF0BC-1C0E-4204-AA12-AFC2709B4912}" destId="{D013DF44-ADB4-48B0-A7D6-626A45BD9BC0}" srcOrd="1" destOrd="0" presId="urn:microsoft.com/office/officeart/2005/8/layout/radial5"/>
    <dgm:cxn modelId="{D4AF91D3-7B2D-4B17-86A3-F051E837CCC4}" srcId="{E3696E70-06D8-4693-9E86-DCB21EEA333C}" destId="{24842757-D1C2-4C14-881D-ABD9FBDDF666}" srcOrd="0" destOrd="0" parTransId="{36B895AE-CD28-41D5-BC18-EA0963805D31}" sibTransId="{650671EF-8982-4032-98A5-CDEBE80672BF}"/>
    <dgm:cxn modelId="{56B4620B-2C7D-416D-8DCD-09D8579841A2}" type="presOf" srcId="{D506D01A-C5FE-468D-AEDE-DA97A29C5B9B}" destId="{CF145A10-1A4B-4823-A1C1-46F716125F0A}" srcOrd="1" destOrd="0" presId="urn:microsoft.com/office/officeart/2005/8/layout/radial5"/>
    <dgm:cxn modelId="{1BF72C58-38CC-4CCD-9695-84B3E4E21AA4}" srcId="{24842757-D1C2-4C14-881D-ABD9FBDDF666}" destId="{07F20A33-043C-4D2C-8BF8-48DCC068B190}" srcOrd="1" destOrd="0" parTransId="{A5FEF0BC-1C0E-4204-AA12-AFC2709B4912}" sibTransId="{767545F5-0B94-41F6-92BE-A7C0C7623E96}"/>
    <dgm:cxn modelId="{5FECB8AB-4524-4B69-BD51-0B2E9011C493}" type="presOf" srcId="{41C59BA6-0753-463A-A20E-94A144E5E49E}" destId="{65A6E8DF-FAFC-4CAF-BEEA-10029CE160BA}" srcOrd="1" destOrd="0" presId="urn:microsoft.com/office/officeart/2005/8/layout/radial5"/>
    <dgm:cxn modelId="{58029AA0-6A0D-489E-BA78-742191536B15}" type="presOf" srcId="{963476AB-D1EA-4CFD-8578-E7750880AB3B}" destId="{B35DB58E-5ADC-494A-828B-AF0FD16270DA}" srcOrd="0" destOrd="0" presId="urn:microsoft.com/office/officeart/2005/8/layout/radial5"/>
    <dgm:cxn modelId="{0AFC9FF1-1785-49F5-A480-A406F14D12E8}" type="presOf" srcId="{37A72C11-6C32-434D-9D95-76CA2F5E2687}" destId="{28700060-4AAF-4D87-BC95-10A6683B3690}" srcOrd="1" destOrd="0" presId="urn:microsoft.com/office/officeart/2005/8/layout/radial5"/>
    <dgm:cxn modelId="{F1BC5D63-0F84-44C7-94F6-9B7C078FE247}" type="presOf" srcId="{B904536C-BA16-4054-9296-C45116140476}" destId="{ADA45E37-0A20-41F8-A9C4-F673A843E432}" srcOrd="1" destOrd="0" presId="urn:microsoft.com/office/officeart/2005/8/layout/radial5"/>
    <dgm:cxn modelId="{E0DCF4F8-B47C-45C3-8CCE-0B8E2714CA84}" type="presOf" srcId="{07F20A33-043C-4D2C-8BF8-48DCC068B190}" destId="{A2DB914C-CE9C-4F57-9F51-C2BB55A1F6E3}" srcOrd="0" destOrd="0" presId="urn:microsoft.com/office/officeart/2005/8/layout/radial5"/>
    <dgm:cxn modelId="{21A16457-694B-4140-873C-2D6C579B7AA1}" type="presOf" srcId="{A5C982F9-7073-4AF3-A04C-3229F73B3E33}" destId="{6B78C857-1C75-4C43-A201-7F9D73AC5D22}" srcOrd="0" destOrd="0" presId="urn:microsoft.com/office/officeart/2005/8/layout/radial5"/>
    <dgm:cxn modelId="{C6986FE3-F8B7-4283-A33D-295478ADF832}" type="presOf" srcId="{9EFBDA7A-00FD-4548-88CC-15164880F6A8}" destId="{9F717F5C-B583-4A44-9596-8E357A440881}" srcOrd="0" destOrd="0" presId="urn:microsoft.com/office/officeart/2005/8/layout/radial5"/>
    <dgm:cxn modelId="{2472C5DA-D89A-4312-B5B9-0E8AD3709C80}" type="presOf" srcId="{4DD589AB-DD14-4E2C-AEEA-42285A4A9B68}" destId="{08A249E8-1E64-402F-AC35-EF3ECA727F2F}" srcOrd="1" destOrd="0" presId="urn:microsoft.com/office/officeart/2005/8/layout/radial5"/>
    <dgm:cxn modelId="{28D49B4F-B646-4326-9203-B2F35EBC7A87}" srcId="{24842757-D1C2-4C14-881D-ABD9FBDDF666}" destId="{70B8B854-9497-4E40-82DC-3DED7C25D87B}" srcOrd="2" destOrd="0" parTransId="{37A72C11-6C32-434D-9D95-76CA2F5E2687}" sibTransId="{4924EF8B-C2C8-4522-9962-ACD2DCDA73F6}"/>
    <dgm:cxn modelId="{B189DD1E-68F9-402C-AD1A-25B9A3284DDE}" type="presOf" srcId="{774979A3-874E-4A90-A2D4-F0349979651B}" destId="{8534428F-6397-4BEA-BF61-61A1F854ACB0}" srcOrd="0" destOrd="0" presId="urn:microsoft.com/office/officeart/2005/8/layout/radial5"/>
    <dgm:cxn modelId="{79748B34-CDCA-4C80-AECF-6F9BA8BD01BE}" type="presOf" srcId="{EBAFB4C0-5E83-4228-AD4F-77AAC02AA078}" destId="{C21A8407-5C85-4418-8841-CCC3742786C8}" srcOrd="0" destOrd="0" presId="urn:microsoft.com/office/officeart/2005/8/layout/radial5"/>
    <dgm:cxn modelId="{5E04408B-119B-4A26-B46B-E4C7CD3353CF}" type="presOf" srcId="{A516D4C5-FCA5-47DD-975C-EB5370195F26}" destId="{2FAEAC8D-20E1-4A73-B6D5-8A6466C6FCAB}" srcOrd="0" destOrd="0" presId="urn:microsoft.com/office/officeart/2005/8/layout/radial5"/>
    <dgm:cxn modelId="{4976C2B8-97D3-4837-AF09-013269C0A4CB}" type="presOf" srcId="{B904536C-BA16-4054-9296-C45116140476}" destId="{A3924F4B-A2F9-4695-BBCC-3F1EA6DF8C48}" srcOrd="0" destOrd="0" presId="urn:microsoft.com/office/officeart/2005/8/layout/radial5"/>
    <dgm:cxn modelId="{68A6E784-6BA4-403D-86EA-E2E92905C1F7}" type="presOf" srcId="{D506D01A-C5FE-468D-AEDE-DA97A29C5B9B}" destId="{4AAC3EAF-EEF7-49A2-97F2-0C65DFA5D01E}" srcOrd="0" destOrd="0" presId="urn:microsoft.com/office/officeart/2005/8/layout/radial5"/>
    <dgm:cxn modelId="{0B7288FE-C918-47C3-92CD-BFA3E6C2505A}" srcId="{24842757-D1C2-4C14-881D-ABD9FBDDF666}" destId="{A766A10A-38F5-40D5-8287-F8B8E3BCE534}" srcOrd="5" destOrd="0" parTransId="{4DD589AB-DD14-4E2C-AEEA-42285A4A9B68}" sibTransId="{DEDE89FB-741F-4BF4-B57C-1EA73EADE40A}"/>
    <dgm:cxn modelId="{0BA0290D-8843-4FCE-9BD3-75810C5E9421}" type="presOf" srcId="{A5FEF0BC-1C0E-4204-AA12-AFC2709B4912}" destId="{0C3B1799-1498-4FEC-B1C3-B842B779E747}" srcOrd="0" destOrd="0" presId="urn:microsoft.com/office/officeart/2005/8/layout/radial5"/>
    <dgm:cxn modelId="{BC2F385E-C790-4C03-A101-BED86020872C}" type="presOf" srcId="{EBAFB4C0-5E83-4228-AD4F-77AAC02AA078}" destId="{C7BE937B-D74E-4055-AFBD-D6C5CE0DC6DA}" srcOrd="1" destOrd="0" presId="urn:microsoft.com/office/officeart/2005/8/layout/radial5"/>
    <dgm:cxn modelId="{DD995942-300E-482A-9FE0-08A45791B2D3}" srcId="{24842757-D1C2-4C14-881D-ABD9FBDDF666}" destId="{A5C982F9-7073-4AF3-A04C-3229F73B3E33}" srcOrd="0" destOrd="0" parTransId="{D506D01A-C5FE-468D-AEDE-DA97A29C5B9B}" sibTransId="{B472A6A0-941A-46C2-B1C1-48E8227AE2A3}"/>
    <dgm:cxn modelId="{2A599337-F3B6-4868-A03C-D2DAFB294AC0}" type="presOf" srcId="{A766A10A-38F5-40D5-8287-F8B8E3BCE534}" destId="{90542F8C-CCDB-4E76-A40A-8C5F24F94120}" srcOrd="0" destOrd="0" presId="urn:microsoft.com/office/officeart/2005/8/layout/radial5"/>
    <dgm:cxn modelId="{D68B3DE7-0534-4881-A7C8-D8AE6091B0FE}" type="presOf" srcId="{70B8B854-9497-4E40-82DC-3DED7C25D87B}" destId="{47F24EFA-55E2-4561-B06C-BAFDD25A50DF}" srcOrd="0" destOrd="0" presId="urn:microsoft.com/office/officeart/2005/8/layout/radial5"/>
    <dgm:cxn modelId="{B3391E0C-6D15-4C14-AC6E-60BF87BCC8E1}" type="presOf" srcId="{41C59BA6-0753-463A-A20E-94A144E5E49E}" destId="{A99877B9-F078-486E-BA0A-849ACEF8A75C}" srcOrd="0" destOrd="0" presId="urn:microsoft.com/office/officeart/2005/8/layout/radial5"/>
    <dgm:cxn modelId="{A3A5AE8E-A067-4ACF-A323-39A579020757}" type="presParOf" srcId="{1D5AE41F-001E-464D-A47F-740712726C0E}" destId="{B42FA6C7-0FEE-44D6-A51F-2E0871CB9EEF}" srcOrd="0" destOrd="0" presId="urn:microsoft.com/office/officeart/2005/8/layout/radial5"/>
    <dgm:cxn modelId="{074813B7-03FF-4A91-B424-B759188AAEA0}" type="presParOf" srcId="{1D5AE41F-001E-464D-A47F-740712726C0E}" destId="{4AAC3EAF-EEF7-49A2-97F2-0C65DFA5D01E}" srcOrd="1" destOrd="0" presId="urn:microsoft.com/office/officeart/2005/8/layout/radial5"/>
    <dgm:cxn modelId="{C49308CB-B2DF-4E7B-A5E7-34E5E71C3070}" type="presParOf" srcId="{4AAC3EAF-EEF7-49A2-97F2-0C65DFA5D01E}" destId="{CF145A10-1A4B-4823-A1C1-46F716125F0A}" srcOrd="0" destOrd="0" presId="urn:microsoft.com/office/officeart/2005/8/layout/radial5"/>
    <dgm:cxn modelId="{8326FFB5-1796-4EC3-85BC-741F2970CC2A}" type="presParOf" srcId="{1D5AE41F-001E-464D-A47F-740712726C0E}" destId="{6B78C857-1C75-4C43-A201-7F9D73AC5D22}" srcOrd="2" destOrd="0" presId="urn:microsoft.com/office/officeart/2005/8/layout/radial5"/>
    <dgm:cxn modelId="{9CAB3808-9A6F-4A30-B756-2DF87858A31F}" type="presParOf" srcId="{1D5AE41F-001E-464D-A47F-740712726C0E}" destId="{0C3B1799-1498-4FEC-B1C3-B842B779E747}" srcOrd="3" destOrd="0" presId="urn:microsoft.com/office/officeart/2005/8/layout/radial5"/>
    <dgm:cxn modelId="{289624E9-5B97-4839-A6BF-7A90304E4ED0}" type="presParOf" srcId="{0C3B1799-1498-4FEC-B1C3-B842B779E747}" destId="{D013DF44-ADB4-48B0-A7D6-626A45BD9BC0}" srcOrd="0" destOrd="0" presId="urn:microsoft.com/office/officeart/2005/8/layout/radial5"/>
    <dgm:cxn modelId="{B8C44CDF-E9DE-4989-8D59-56C97CB2C434}" type="presParOf" srcId="{1D5AE41F-001E-464D-A47F-740712726C0E}" destId="{A2DB914C-CE9C-4F57-9F51-C2BB55A1F6E3}" srcOrd="4" destOrd="0" presId="urn:microsoft.com/office/officeart/2005/8/layout/radial5"/>
    <dgm:cxn modelId="{39F4C4D3-2555-413F-A55B-C8BDEE40356C}" type="presParOf" srcId="{1D5AE41F-001E-464D-A47F-740712726C0E}" destId="{90EE292B-87C1-426D-946A-C97EA1391BB6}" srcOrd="5" destOrd="0" presId="urn:microsoft.com/office/officeart/2005/8/layout/radial5"/>
    <dgm:cxn modelId="{89A5C47B-6E1B-475F-9B52-774584DEA84A}" type="presParOf" srcId="{90EE292B-87C1-426D-946A-C97EA1391BB6}" destId="{28700060-4AAF-4D87-BC95-10A6683B3690}" srcOrd="0" destOrd="0" presId="urn:microsoft.com/office/officeart/2005/8/layout/radial5"/>
    <dgm:cxn modelId="{4FFDFA97-18CE-46E5-AF09-4CD5E14D39D7}" type="presParOf" srcId="{1D5AE41F-001E-464D-A47F-740712726C0E}" destId="{47F24EFA-55E2-4561-B06C-BAFDD25A50DF}" srcOrd="6" destOrd="0" presId="urn:microsoft.com/office/officeart/2005/8/layout/radial5"/>
    <dgm:cxn modelId="{7F261658-FA14-4312-A0C3-D812F4F133F8}" type="presParOf" srcId="{1D5AE41F-001E-464D-A47F-740712726C0E}" destId="{A99877B9-F078-486E-BA0A-849ACEF8A75C}" srcOrd="7" destOrd="0" presId="urn:microsoft.com/office/officeart/2005/8/layout/radial5"/>
    <dgm:cxn modelId="{0F045B3A-0DA4-47E9-BD09-FB18551EC69F}" type="presParOf" srcId="{A99877B9-F078-486E-BA0A-849ACEF8A75C}" destId="{65A6E8DF-FAFC-4CAF-BEEA-10029CE160BA}" srcOrd="0" destOrd="0" presId="urn:microsoft.com/office/officeart/2005/8/layout/radial5"/>
    <dgm:cxn modelId="{DB025BBA-5101-4DBA-809B-F46F0B721351}" type="presParOf" srcId="{1D5AE41F-001E-464D-A47F-740712726C0E}" destId="{447EFD62-9378-45BF-AF75-EE594FEB8708}" srcOrd="8" destOrd="0" presId="urn:microsoft.com/office/officeart/2005/8/layout/radial5"/>
    <dgm:cxn modelId="{6C1F443B-A04F-4C0F-8999-5A544AAF0B5E}" type="presParOf" srcId="{1D5AE41F-001E-464D-A47F-740712726C0E}" destId="{C21A8407-5C85-4418-8841-CCC3742786C8}" srcOrd="9" destOrd="0" presId="urn:microsoft.com/office/officeart/2005/8/layout/radial5"/>
    <dgm:cxn modelId="{EC8A894E-59F4-48E1-807D-C7D436B1D063}" type="presParOf" srcId="{C21A8407-5C85-4418-8841-CCC3742786C8}" destId="{C7BE937B-D74E-4055-AFBD-D6C5CE0DC6DA}" srcOrd="0" destOrd="0" presId="urn:microsoft.com/office/officeart/2005/8/layout/radial5"/>
    <dgm:cxn modelId="{67A7D2C3-5667-44F6-B537-89074AE1DF89}" type="presParOf" srcId="{1D5AE41F-001E-464D-A47F-740712726C0E}" destId="{2FAEAC8D-20E1-4A73-B6D5-8A6466C6FCAB}" srcOrd="10" destOrd="0" presId="urn:microsoft.com/office/officeart/2005/8/layout/radial5"/>
    <dgm:cxn modelId="{D9007288-6CC2-4215-8019-9B97F91A40FC}" type="presParOf" srcId="{1D5AE41F-001E-464D-A47F-740712726C0E}" destId="{7AC040E5-3959-4B36-B185-ABD9E3D8B68E}" srcOrd="11" destOrd="0" presId="urn:microsoft.com/office/officeart/2005/8/layout/radial5"/>
    <dgm:cxn modelId="{84B33340-7293-4FF3-9AFC-D0F944EF27E0}" type="presParOf" srcId="{7AC040E5-3959-4B36-B185-ABD9E3D8B68E}" destId="{08A249E8-1E64-402F-AC35-EF3ECA727F2F}" srcOrd="0" destOrd="0" presId="urn:microsoft.com/office/officeart/2005/8/layout/radial5"/>
    <dgm:cxn modelId="{040A8EB3-A841-4E36-900E-5CEF06A858CF}" type="presParOf" srcId="{1D5AE41F-001E-464D-A47F-740712726C0E}" destId="{90542F8C-CCDB-4E76-A40A-8C5F24F94120}" srcOrd="12" destOrd="0" presId="urn:microsoft.com/office/officeart/2005/8/layout/radial5"/>
    <dgm:cxn modelId="{AC8EFF34-36A9-452F-BD0B-E4C9666DF98D}" type="presParOf" srcId="{1D5AE41F-001E-464D-A47F-740712726C0E}" destId="{A3924F4B-A2F9-4695-BBCC-3F1EA6DF8C48}" srcOrd="13" destOrd="0" presId="urn:microsoft.com/office/officeart/2005/8/layout/radial5"/>
    <dgm:cxn modelId="{F7A238BE-92C8-4A1B-9B1D-31D298E65B8F}" type="presParOf" srcId="{A3924F4B-A2F9-4695-BBCC-3F1EA6DF8C48}" destId="{ADA45E37-0A20-41F8-A9C4-F673A843E432}" srcOrd="0" destOrd="0" presId="urn:microsoft.com/office/officeart/2005/8/layout/radial5"/>
    <dgm:cxn modelId="{77E7B596-3AD1-448F-96C4-C8CFF3F0304E}" type="presParOf" srcId="{1D5AE41F-001E-464D-A47F-740712726C0E}" destId="{B35DB58E-5ADC-494A-828B-AF0FD16270DA}" srcOrd="14" destOrd="0" presId="urn:microsoft.com/office/officeart/2005/8/layout/radial5"/>
    <dgm:cxn modelId="{461D4CE3-2D92-484E-A001-C480651509E0}" type="presParOf" srcId="{1D5AE41F-001E-464D-A47F-740712726C0E}" destId="{9F717F5C-B583-4A44-9596-8E357A440881}" srcOrd="15" destOrd="0" presId="urn:microsoft.com/office/officeart/2005/8/layout/radial5"/>
    <dgm:cxn modelId="{72D270A9-0199-4F68-A740-6DA6D9F08779}" type="presParOf" srcId="{9F717F5C-B583-4A44-9596-8E357A440881}" destId="{0CAAB60B-D11F-41BF-95C5-6DCF36DED328}" srcOrd="0" destOrd="0" presId="urn:microsoft.com/office/officeart/2005/8/layout/radial5"/>
    <dgm:cxn modelId="{8090DA25-F9B2-410B-B812-AC303F435AF4}" type="presParOf" srcId="{1D5AE41F-001E-464D-A47F-740712726C0E}" destId="{8534428F-6397-4BEA-BF61-61A1F854ACB0}" srcOrd="16" destOrd="0" presId="urn:microsoft.com/office/officeart/2005/8/layout/radial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7CA0B-8E18-495C-A0DC-E2BA54E26B88}" type="datetimeFigureOut">
              <a:rPr lang="en-US" smtClean="0"/>
              <a:t>9/1/2010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E3D82-2856-48AE-AC95-519381DA8D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E3D82-2856-48AE-AC95-519381DA8D7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E3D82-2856-48AE-AC95-519381DA8D7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E3D82-2856-48AE-AC95-519381DA8D7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E3D82-2856-48AE-AC95-519381DA8D7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E3D82-2856-48AE-AC95-519381DA8D7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E3D82-2856-48AE-AC95-519381DA8D7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E3D82-2856-48AE-AC95-519381DA8D7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E3D82-2856-48AE-AC95-519381DA8D7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2C0B-324B-4941-B5C2-E1C1DFCE496D}" type="datetimeFigureOut">
              <a:rPr lang="en-US" smtClean="0"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3F8-BC4B-41AD-99F1-4A79F0D79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2C0B-324B-4941-B5C2-E1C1DFCE496D}" type="datetimeFigureOut">
              <a:rPr lang="en-US" smtClean="0"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3F8-BC4B-41AD-99F1-4A79F0D79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2C0B-324B-4941-B5C2-E1C1DFCE496D}" type="datetimeFigureOut">
              <a:rPr lang="en-US" smtClean="0"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3F8-BC4B-41AD-99F1-4A79F0D79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2C0B-324B-4941-B5C2-E1C1DFCE496D}" type="datetimeFigureOut">
              <a:rPr lang="en-US" smtClean="0"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3F8-BC4B-41AD-99F1-4A79F0D79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2C0B-324B-4941-B5C2-E1C1DFCE496D}" type="datetimeFigureOut">
              <a:rPr lang="en-US" smtClean="0"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3F8-BC4B-41AD-99F1-4A79F0D79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2C0B-324B-4941-B5C2-E1C1DFCE496D}" type="datetimeFigureOut">
              <a:rPr lang="en-US" smtClean="0"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3F8-BC4B-41AD-99F1-4A79F0D79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2C0B-324B-4941-B5C2-E1C1DFCE496D}" type="datetimeFigureOut">
              <a:rPr lang="en-US" smtClean="0"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3F8-BC4B-41AD-99F1-4A79F0D79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2C0B-324B-4941-B5C2-E1C1DFCE496D}" type="datetimeFigureOut">
              <a:rPr lang="en-US" smtClean="0"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3F8-BC4B-41AD-99F1-4A79F0D79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2C0B-324B-4941-B5C2-E1C1DFCE496D}" type="datetimeFigureOut">
              <a:rPr lang="en-US" smtClean="0"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3F8-BC4B-41AD-99F1-4A79F0D79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2C0B-324B-4941-B5C2-E1C1DFCE496D}" type="datetimeFigureOut">
              <a:rPr lang="en-US" smtClean="0"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3F8-BC4B-41AD-99F1-4A79F0D79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2C0B-324B-4941-B5C2-E1C1DFCE496D}" type="datetimeFigureOut">
              <a:rPr lang="en-US" smtClean="0"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43F8-BC4B-41AD-99F1-4A79F0D79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82C0B-324B-4941-B5C2-E1C1DFCE496D}" type="datetimeFigureOut">
              <a:rPr lang="en-US" smtClean="0"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B43F8-BC4B-41AD-99F1-4A79F0D798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</a:rPr>
              <a:t>Web designing</a:t>
            </a:r>
            <a:endParaRPr lang="en-US" sz="8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304800" y="914400"/>
          <a:ext cx="8458200" cy="5668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ectangle 11"/>
          <p:cNvSpPr/>
          <p:nvPr/>
        </p:nvSpPr>
        <p:spPr>
          <a:xfrm>
            <a:off x="2362200" y="152400"/>
            <a:ext cx="4343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Factors influencing web designing process.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BB54F4A-A2BD-4C63-BCFD-EA8FFDC7B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graphicEl>
                                              <a:dgm id="{4BB54F4A-A2BD-4C63-BCFD-EA8FFDC7B9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D5DAD41-D37D-4D3E-8708-6C70F86F8A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graphicEl>
                                              <a:dgm id="{CD5DAD41-D37D-4D3E-8708-6C70F86F8A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E8ADA34-1330-478A-B3B2-C38A2C13F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>
                                            <p:graphicEl>
                                              <a:dgm id="{4E8ADA34-1330-478A-B3B2-C38A2C13F5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FDF8E6F-0435-423D-80BA-3B0EF508B9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>
                                            <p:graphicEl>
                                              <a:dgm id="{6FDF8E6F-0435-423D-80BA-3B0EF508B9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E08AE4B-CC50-4997-B570-46F1025B04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">
                                            <p:graphicEl>
                                              <a:dgm id="{DE08AE4B-CC50-4997-B570-46F1025B04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77E44BA-86F9-4189-BB49-CB5F5A4A2B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>
                                            <p:graphicEl>
                                              <a:dgm id="{E77E44BA-86F9-4189-BB49-CB5F5A4A2B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0EBFD0E-14B2-4780-BA56-3BF66D92F7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>
                                            <p:graphicEl>
                                              <a:dgm id="{10EBFD0E-14B2-4780-BA56-3BF66D92F7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EF9873B-6ED5-4246-BD4F-5B85342CF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>
                                            <p:graphicEl>
                                              <a:dgm id="{EEF9873B-6ED5-4246-BD4F-5B85342CFC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E580E2C-8355-4B0F-AA1B-6B01FA2C3C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">
                                            <p:graphicEl>
                                              <a:dgm id="{4E580E2C-8355-4B0F-AA1B-6B01FA2C3C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E60218E-C080-4D94-B76B-12D522AFBC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0">
                                            <p:graphicEl>
                                              <a:dgm id="{4E60218E-C080-4D94-B76B-12D522AFBC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E5B7115-9C8C-4580-85B6-2D77A03E50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">
                                            <p:graphicEl>
                                              <a:dgm id="{0E5B7115-9C8C-4580-85B6-2D77A03E50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E602153-C2F4-4D4A-B049-4D604A65C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">
                                            <p:graphicEl>
                                              <a:dgm id="{AE602153-C2F4-4D4A-B049-4D604A65CD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82EE20A-8518-48CC-A5CC-B1CF879A52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0">
                                            <p:graphicEl>
                                              <a:dgm id="{782EE20A-8518-48CC-A5CC-B1CF879A52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200400" y="1219200"/>
            <a:ext cx="28194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2362200"/>
            <a:ext cx="2819400" cy="838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 Designer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200400" y="3581400"/>
            <a:ext cx="2819400" cy="838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 Developer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200400" y="4800600"/>
            <a:ext cx="28194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Product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38400" y="152400"/>
            <a:ext cx="4343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Traditional web application development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6248400" y="1905000"/>
            <a:ext cx="457200" cy="3352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>
            <a:off x="4495800" y="3124200"/>
            <a:ext cx="228600" cy="457200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>
            <a:off x="4495800" y="4343400"/>
            <a:ext cx="228600" cy="457200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ular Callout 24"/>
          <p:cNvSpPr/>
          <p:nvPr/>
        </p:nvSpPr>
        <p:spPr>
          <a:xfrm>
            <a:off x="914400" y="838200"/>
            <a:ext cx="2057400" cy="1066800"/>
          </a:xfrm>
          <a:prstGeom prst="wedgeRoundRectCallout">
            <a:avLst>
              <a:gd name="adj1" fmla="val 58994"/>
              <a:gd name="adj2" fmla="val 33374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the clients wants.</a:t>
            </a:r>
            <a:endParaRPr lang="en-US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914400" y="2286000"/>
            <a:ext cx="2057400" cy="1066800"/>
          </a:xfrm>
          <a:prstGeom prst="wedgeRoundRectCallout">
            <a:avLst>
              <a:gd name="adj1" fmla="val 60720"/>
              <a:gd name="adj2" fmla="val -10731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Wireframes</a:t>
            </a:r>
          </a:p>
          <a:p>
            <a:pPr algn="ctr"/>
            <a:r>
              <a:rPr lang="en-US" dirty="0" smtClean="0"/>
              <a:t>Layouts</a:t>
            </a:r>
          </a:p>
          <a:p>
            <a:pPr algn="ctr"/>
            <a:r>
              <a:rPr lang="en-US" dirty="0" smtClean="0"/>
              <a:t>Style guides</a:t>
            </a:r>
            <a:endParaRPr lang="en-US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914400" y="3657600"/>
            <a:ext cx="2057400" cy="1066800"/>
          </a:xfrm>
          <a:prstGeom prst="wedgeRoundRectCallout">
            <a:avLst>
              <a:gd name="adj1" fmla="val 60720"/>
              <a:gd name="adj2" fmla="val -10731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Integrate functional components</a:t>
            </a:r>
            <a:endParaRPr lang="en-US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914400" y="5105400"/>
            <a:ext cx="2057400" cy="1066800"/>
          </a:xfrm>
          <a:prstGeom prst="wedgeRoundRectCallout">
            <a:avLst>
              <a:gd name="adj1" fmla="val 60289"/>
              <a:gd name="adj2" fmla="val -30703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 the product</a:t>
            </a:r>
            <a:endParaRPr lang="en-US" dirty="0"/>
          </a:p>
        </p:txBody>
      </p:sp>
      <p:sp>
        <p:nvSpPr>
          <p:cNvPr id="30" name="Up-Down Arrow 29"/>
          <p:cNvSpPr/>
          <p:nvPr/>
        </p:nvSpPr>
        <p:spPr>
          <a:xfrm>
            <a:off x="4495800" y="1981200"/>
            <a:ext cx="228600" cy="457200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438400" y="152400"/>
            <a:ext cx="4343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Disadvantages of traditional method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990600"/>
            <a:ext cx="7053341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Visual designers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Could not implement the markup.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Visual designers loose focus.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Also have to involve in implementation.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The functional developers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Needs to focus on the design (Layouts).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Could not focus on the functionalities.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Code both client side and server side script.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Often the final product did not match the design that </a:t>
            </a:r>
            <a:br>
              <a:rPr lang="en-US" sz="2400" dirty="0" smtClean="0"/>
            </a:br>
            <a:r>
              <a:rPr lang="en-US" sz="2400" dirty="0" smtClean="0"/>
              <a:t>  was created initially.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200400" y="762000"/>
            <a:ext cx="28194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1905000"/>
            <a:ext cx="2819400" cy="838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 Designer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00400" y="3124200"/>
            <a:ext cx="2819400" cy="838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 Developer / UI Web programmer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200400" y="4343400"/>
            <a:ext cx="2819400" cy="838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 Developer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200400" y="5562600"/>
            <a:ext cx="28194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Product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4600" y="2286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914400" y="838200"/>
            <a:ext cx="2057400" cy="1066800"/>
          </a:xfrm>
          <a:prstGeom prst="wedgeRoundRectCallout">
            <a:avLst>
              <a:gd name="adj1" fmla="val 61583"/>
              <a:gd name="adj2" fmla="val -10731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the clients wants.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914400" y="2286000"/>
            <a:ext cx="2057400" cy="1066800"/>
          </a:xfrm>
          <a:prstGeom prst="wedgeRoundRectCallout">
            <a:avLst>
              <a:gd name="adj1" fmla="val 61583"/>
              <a:gd name="adj2" fmla="val -49843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Wireframes</a:t>
            </a:r>
          </a:p>
          <a:p>
            <a:pPr algn="ctr"/>
            <a:r>
              <a:rPr lang="en-US" dirty="0" smtClean="0"/>
              <a:t>Layouts</a:t>
            </a:r>
          </a:p>
          <a:p>
            <a:pPr algn="ctr"/>
            <a:r>
              <a:rPr lang="en-US" dirty="0" smtClean="0"/>
              <a:t>Style guides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914400" y="3657600"/>
            <a:ext cx="2057400" cy="1066800"/>
          </a:xfrm>
          <a:prstGeom prst="wedgeRoundRectCallout">
            <a:avLst>
              <a:gd name="adj1" fmla="val 59857"/>
              <a:gd name="adj2" fmla="val 34207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Integrate functional components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914400" y="5334000"/>
            <a:ext cx="2057400" cy="1066800"/>
          </a:xfrm>
          <a:prstGeom prst="wedgeRoundRectCallout">
            <a:avLst>
              <a:gd name="adj1" fmla="val 63310"/>
              <a:gd name="adj2" fmla="val -6570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 the product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5943600" y="1066800"/>
            <a:ext cx="457200" cy="495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6400800" y="914400"/>
            <a:ext cx="2514600" cy="5105400"/>
          </a:xfrm>
          <a:prstGeom prst="wedgeRoundRectCallout">
            <a:avLst>
              <a:gd name="adj1" fmla="val -68731"/>
              <a:gd name="adj2" fmla="val -527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Convert the comp to layouts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Integrate the style guide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Optimize the layouts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Free the developer form all the UI related issues.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Make relevant client-side scripts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Test the application for UI defects.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Insure the standards for UI are matched.</a:t>
            </a:r>
            <a:endParaRPr lang="en-US" dirty="0"/>
          </a:p>
        </p:txBody>
      </p:sp>
      <p:sp>
        <p:nvSpPr>
          <p:cNvPr id="19" name="Up-Down Arrow 18"/>
          <p:cNvSpPr/>
          <p:nvPr/>
        </p:nvSpPr>
        <p:spPr>
          <a:xfrm>
            <a:off x="4419600" y="1524000"/>
            <a:ext cx="228600" cy="457200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4419600" y="2667000"/>
            <a:ext cx="228600" cy="457200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4419600" y="3886200"/>
            <a:ext cx="228600" cy="457200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4419600" y="5181600"/>
            <a:ext cx="228600" cy="457200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362200" y="152400"/>
            <a:ext cx="4343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web designing process.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438400" y="152400"/>
            <a:ext cx="4343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Advantages of the current practice.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914400"/>
            <a:ext cx="8227893" cy="7155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Visual designers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Complete freedom to design.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Need not involve for integration.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The functional developers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Needs not  focus on the design (Layouts).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100% focus on the functionalities and other duties.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Need to pay attention to Server side coding and relevant client side codes.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The UI developer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dirty="0" smtClean="0"/>
              <a:t>Integration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Focus on the layout and markup to meet the design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Communicate with visual designer and functional developer for the integration </a:t>
            </a:r>
            <a:br>
              <a:rPr lang="en-US" dirty="0" smtClean="0"/>
            </a:br>
            <a:r>
              <a:rPr lang="en-US" dirty="0" smtClean="0"/>
              <a:t>  of design elements over functionality.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-457200" y="76200"/>
          <a:ext cx="10058400" cy="678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2FA6C7-0FEE-44D6-A51F-2E0871CB9E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graphicEl>
                                              <a:dgm id="{B42FA6C7-0FEE-44D6-A51F-2E0871CB9E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AC3EAF-EEF7-49A2-97F2-0C65DFA5D0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graphicEl>
                                              <a:dgm id="{4AAC3EAF-EEF7-49A2-97F2-0C65DFA5D0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B78C857-1C75-4C43-A201-7F9D73AC5D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graphicEl>
                                              <a:dgm id="{6B78C857-1C75-4C43-A201-7F9D73AC5D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3B1799-1498-4FEC-B1C3-B842B779E7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graphicEl>
                                              <a:dgm id="{0C3B1799-1498-4FEC-B1C3-B842B779E7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DB914C-CE9C-4F57-9F51-C2BB55A1F6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graphicEl>
                                              <a:dgm id="{A2DB914C-CE9C-4F57-9F51-C2BB55A1F6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EE292B-87C1-426D-946A-C97EA1391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graphicEl>
                                              <a:dgm id="{90EE292B-87C1-426D-946A-C97EA1391B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7F24EFA-55E2-4561-B06C-BAFDD25A50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>
                                            <p:graphicEl>
                                              <a:dgm id="{47F24EFA-55E2-4561-B06C-BAFDD25A50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9877B9-F078-486E-BA0A-849ACEF8A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>
                                            <p:graphicEl>
                                              <a:dgm id="{A99877B9-F078-486E-BA0A-849ACEF8A7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7EFD62-9378-45BF-AF75-EE594FEB87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>
                                            <p:graphicEl>
                                              <a:dgm id="{447EFD62-9378-45BF-AF75-EE594FEB87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21A8407-5C85-4418-8841-CCC374278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">
                                            <p:graphicEl>
                                              <a:dgm id="{C21A8407-5C85-4418-8841-CCC3742786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FAEAC8D-20E1-4A73-B6D5-8A6466C6FC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">
                                            <p:graphicEl>
                                              <a:dgm id="{2FAEAC8D-20E1-4A73-B6D5-8A6466C6FC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C040E5-3959-4B36-B185-ABD9E3D8B6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">
                                            <p:graphicEl>
                                              <a:dgm id="{7AC040E5-3959-4B36-B185-ABD9E3D8B6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542F8C-CCDB-4E76-A40A-8C5F24F941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">
                                            <p:graphicEl>
                                              <a:dgm id="{90542F8C-CCDB-4E76-A40A-8C5F24F941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924F4B-A2F9-4695-BBCC-3F1EA6DF8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6">
                                            <p:graphicEl>
                                              <a:dgm id="{A3924F4B-A2F9-4695-BBCC-3F1EA6DF8C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35DB58E-5ADC-494A-828B-AF0FD1627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6">
                                            <p:graphicEl>
                                              <a:dgm id="{B35DB58E-5ADC-494A-828B-AF0FD16270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717F5C-B583-4A44-9596-8E357A440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6">
                                            <p:graphicEl>
                                              <a:dgm id="{9F717F5C-B583-4A44-9596-8E357A4408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534428F-6397-4BEA-BF61-61A1F854AC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6">
                                            <p:graphicEl>
                                              <a:dgm id="{8534428F-6397-4BEA-BF61-61A1F854AC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09600" y="9144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2819400"/>
            <a:ext cx="20345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The End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337</Words>
  <Application>Microsoft Office PowerPoint</Application>
  <PresentationFormat>On-screen Show (4:3)</PresentationFormat>
  <Paragraphs>81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Web designing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designing</dc:title>
  <dc:creator> </dc:creator>
  <cp:lastModifiedBy> </cp:lastModifiedBy>
  <cp:revision>19</cp:revision>
  <dcterms:created xsi:type="dcterms:W3CDTF">2010-09-01T15:20:16Z</dcterms:created>
  <dcterms:modified xsi:type="dcterms:W3CDTF">2010-09-01T17:43:17Z</dcterms:modified>
</cp:coreProperties>
</file>