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68" r:id="rId13"/>
    <p:sldId id="271" r:id="rId14"/>
    <p:sldId id="272" r:id="rId15"/>
    <p:sldId id="269" r:id="rId16"/>
    <p:sldId id="274" r:id="rId17"/>
    <p:sldId id="25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64B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C5C02E-ED63-41DD-AAF1-EBE4589D1AAE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1D81FF-EF7A-49ED-A6B3-6385E821A2A7}">
      <dgm:prSet phldrT="[Text]"/>
      <dgm:spPr/>
      <dgm:t>
        <a:bodyPr/>
        <a:lstStyle/>
        <a:p>
          <a:r>
            <a:rPr lang="en-US" b="1" dirty="0" smtClean="0"/>
            <a:t>Core Functionality</a:t>
          </a:r>
          <a:endParaRPr lang="en-US" b="1" dirty="0"/>
        </a:p>
      </dgm:t>
    </dgm:pt>
    <dgm:pt modelId="{7A67157A-F1E6-42DD-858F-F8014C53D61F}" type="parTrans" cxnId="{A2732EF2-88E9-47F6-A755-68DEBFF5C182}">
      <dgm:prSet/>
      <dgm:spPr/>
      <dgm:t>
        <a:bodyPr/>
        <a:lstStyle/>
        <a:p>
          <a:endParaRPr lang="en-US"/>
        </a:p>
      </dgm:t>
    </dgm:pt>
    <dgm:pt modelId="{3A6150EE-E488-4DC1-AD2E-D325BDD25513}" type="sibTrans" cxnId="{A2732EF2-88E9-47F6-A755-68DEBFF5C182}">
      <dgm:prSet/>
      <dgm:spPr/>
      <dgm:t>
        <a:bodyPr/>
        <a:lstStyle/>
        <a:p>
          <a:endParaRPr lang="en-US"/>
        </a:p>
      </dgm:t>
    </dgm:pt>
    <dgm:pt modelId="{79AFBF89-3587-4581-9292-2B858AFABE90}">
      <dgm:prSet phldrT="[Text]"/>
      <dgm:spPr/>
      <dgm:t>
        <a:bodyPr/>
        <a:lstStyle/>
        <a:p>
          <a:r>
            <a:rPr lang="en-US" b="1" dirty="0" smtClean="0"/>
            <a:t>Selection &amp; Traversal</a:t>
          </a:r>
          <a:endParaRPr lang="en-US" b="1" dirty="0"/>
        </a:p>
      </dgm:t>
    </dgm:pt>
    <dgm:pt modelId="{B74FDC30-7363-4F39-B02D-8EF7DC13A0CB}" type="parTrans" cxnId="{A47712FD-D36A-4156-8A1D-934FA4D4F53B}">
      <dgm:prSet/>
      <dgm:spPr/>
      <dgm:t>
        <a:bodyPr/>
        <a:lstStyle/>
        <a:p>
          <a:endParaRPr lang="en-US"/>
        </a:p>
      </dgm:t>
    </dgm:pt>
    <dgm:pt modelId="{56CBDB4C-F37D-49C3-A0DC-7B1E0E07AC5B}" type="sibTrans" cxnId="{A47712FD-D36A-4156-8A1D-934FA4D4F53B}">
      <dgm:prSet/>
      <dgm:spPr/>
      <dgm:t>
        <a:bodyPr/>
        <a:lstStyle/>
        <a:p>
          <a:endParaRPr lang="en-US"/>
        </a:p>
      </dgm:t>
    </dgm:pt>
    <dgm:pt modelId="{B0D74E8B-3F7D-41DD-B4D1-567504ACDBB8}">
      <dgm:prSet phldrT="[Text]"/>
      <dgm:spPr/>
      <dgm:t>
        <a:bodyPr/>
        <a:lstStyle/>
        <a:p>
          <a:r>
            <a:rPr lang="en-US" b="1" dirty="0" smtClean="0"/>
            <a:t>Manipulation &amp; CSS</a:t>
          </a:r>
          <a:endParaRPr lang="en-US" b="1" dirty="0"/>
        </a:p>
      </dgm:t>
    </dgm:pt>
    <dgm:pt modelId="{824980F8-118D-42DF-8F2A-A569BAAB8AB5}" type="parTrans" cxnId="{10CA28BB-584E-49B8-A348-AAB2B1485E9B}">
      <dgm:prSet/>
      <dgm:spPr/>
      <dgm:t>
        <a:bodyPr/>
        <a:lstStyle/>
        <a:p>
          <a:endParaRPr lang="en-US"/>
        </a:p>
      </dgm:t>
    </dgm:pt>
    <dgm:pt modelId="{3303095C-15AE-45ED-8197-4D8ED691D534}" type="sibTrans" cxnId="{10CA28BB-584E-49B8-A348-AAB2B1485E9B}">
      <dgm:prSet/>
      <dgm:spPr/>
      <dgm:t>
        <a:bodyPr/>
        <a:lstStyle/>
        <a:p>
          <a:endParaRPr lang="en-US"/>
        </a:p>
      </dgm:t>
    </dgm:pt>
    <dgm:pt modelId="{301D9928-3351-48D4-8600-E7B0DB72E665}">
      <dgm:prSet phldrT="[Text]"/>
      <dgm:spPr/>
      <dgm:t>
        <a:bodyPr/>
        <a:lstStyle/>
        <a:p>
          <a:r>
            <a:rPr lang="en-US" b="1" dirty="0" smtClean="0"/>
            <a:t>Events</a:t>
          </a:r>
          <a:endParaRPr lang="en-US" b="1" dirty="0"/>
        </a:p>
      </dgm:t>
    </dgm:pt>
    <dgm:pt modelId="{5C928F45-72F1-46E2-8620-1361BB223CA3}" type="parTrans" cxnId="{B19679FB-F5F7-490D-8B83-9DD238F33FB6}">
      <dgm:prSet/>
      <dgm:spPr/>
      <dgm:t>
        <a:bodyPr/>
        <a:lstStyle/>
        <a:p>
          <a:endParaRPr lang="en-US"/>
        </a:p>
      </dgm:t>
    </dgm:pt>
    <dgm:pt modelId="{972FFE22-6B0D-4C72-8076-BC076DAE1F27}" type="sibTrans" cxnId="{B19679FB-F5F7-490D-8B83-9DD238F33FB6}">
      <dgm:prSet/>
      <dgm:spPr/>
      <dgm:t>
        <a:bodyPr/>
        <a:lstStyle/>
        <a:p>
          <a:endParaRPr lang="en-US"/>
        </a:p>
      </dgm:t>
    </dgm:pt>
    <dgm:pt modelId="{CD09C620-5B27-46CF-A4EC-9CDDF86E34ED}">
      <dgm:prSet phldrT="[Text]"/>
      <dgm:spPr/>
      <dgm:t>
        <a:bodyPr/>
        <a:lstStyle/>
        <a:p>
          <a:r>
            <a:rPr lang="en-US" dirty="0" smtClean="0"/>
            <a:t>Implements core jQuery functions as well as commonly used utilities.</a:t>
          </a:r>
          <a:endParaRPr lang="en-US" dirty="0"/>
        </a:p>
      </dgm:t>
    </dgm:pt>
    <dgm:pt modelId="{2951D2A8-A2D6-4734-9B32-BAB90F84E8D0}" type="parTrans" cxnId="{0C80C728-050D-4DE9-A384-0FE056060428}">
      <dgm:prSet/>
      <dgm:spPr/>
      <dgm:t>
        <a:bodyPr/>
        <a:lstStyle/>
        <a:p>
          <a:endParaRPr lang="en-US"/>
        </a:p>
      </dgm:t>
    </dgm:pt>
    <dgm:pt modelId="{2E455262-496B-47EA-828A-5ED10260B82B}" type="sibTrans" cxnId="{0C80C728-050D-4DE9-A384-0FE056060428}">
      <dgm:prSet/>
      <dgm:spPr/>
      <dgm:t>
        <a:bodyPr/>
        <a:lstStyle/>
        <a:p>
          <a:endParaRPr lang="en-US"/>
        </a:p>
      </dgm:t>
    </dgm:pt>
    <dgm:pt modelId="{3A74C68C-8F54-49EC-B43B-BAABF5DDF5A4}">
      <dgm:prSet phldrT="[Text]"/>
      <dgm:spPr/>
      <dgm:t>
        <a:bodyPr/>
        <a:lstStyle/>
        <a:p>
          <a:r>
            <a:rPr lang="en-US" dirty="0" smtClean="0"/>
            <a:t>Provides functions for finding content in documents and navigating among the contents of the page.</a:t>
          </a:r>
          <a:endParaRPr lang="en-US" dirty="0"/>
        </a:p>
      </dgm:t>
    </dgm:pt>
    <dgm:pt modelId="{7C81697E-23AB-425F-A433-A4713546DAB5}" type="parTrans" cxnId="{AB9FCE5F-DF32-4E34-8D92-C53EE0E23E5B}">
      <dgm:prSet/>
      <dgm:spPr/>
      <dgm:t>
        <a:bodyPr/>
        <a:lstStyle/>
        <a:p>
          <a:endParaRPr lang="en-US"/>
        </a:p>
      </dgm:t>
    </dgm:pt>
    <dgm:pt modelId="{D1C42F74-9530-4FD6-B486-38F285B32F71}" type="sibTrans" cxnId="{AB9FCE5F-DF32-4E34-8D92-C53EE0E23E5B}">
      <dgm:prSet/>
      <dgm:spPr/>
      <dgm:t>
        <a:bodyPr/>
        <a:lstStyle/>
        <a:p>
          <a:endParaRPr lang="en-US"/>
        </a:p>
      </dgm:t>
    </dgm:pt>
    <dgm:pt modelId="{86A16032-A3EC-42B9-9E94-2E66E868B77E}">
      <dgm:prSet phldrT="[Text]"/>
      <dgm:spPr/>
      <dgm:t>
        <a:bodyPr/>
        <a:lstStyle/>
        <a:p>
          <a:r>
            <a:rPr lang="en-US" dirty="0" smtClean="0"/>
            <a:t>Provides functions for editing and changing documents content and working with CSS data such as positioning info. </a:t>
          </a:r>
          <a:endParaRPr lang="en-US" dirty="0"/>
        </a:p>
      </dgm:t>
    </dgm:pt>
    <dgm:pt modelId="{F35254CD-C0E2-4DCE-8213-7AEB5C7F8A4B}" type="parTrans" cxnId="{65B612E3-11AF-48F7-AA58-E929B9834A52}">
      <dgm:prSet/>
      <dgm:spPr/>
      <dgm:t>
        <a:bodyPr/>
        <a:lstStyle/>
        <a:p>
          <a:endParaRPr lang="en-US"/>
        </a:p>
      </dgm:t>
    </dgm:pt>
    <dgm:pt modelId="{BEECD558-F522-4CC5-974F-83DADC326BD1}" type="sibTrans" cxnId="{65B612E3-11AF-48F7-AA58-E929B9834A52}">
      <dgm:prSet/>
      <dgm:spPr/>
      <dgm:t>
        <a:bodyPr/>
        <a:lstStyle/>
        <a:p>
          <a:endParaRPr lang="en-US"/>
        </a:p>
      </dgm:t>
    </dgm:pt>
    <dgm:pt modelId="{A205C1FB-B75B-457B-9506-12A216274782}">
      <dgm:prSet phldrT="[Text]"/>
      <dgm:spPr/>
      <dgm:t>
        <a:bodyPr/>
        <a:lstStyle/>
        <a:p>
          <a:r>
            <a:rPr lang="en-US" dirty="0" smtClean="0"/>
            <a:t>Simplifies working with the modern DOM events and provides common event helper functions.</a:t>
          </a:r>
          <a:endParaRPr lang="en-US" dirty="0"/>
        </a:p>
      </dgm:t>
    </dgm:pt>
    <dgm:pt modelId="{DBE8496C-09E4-4451-ADDC-1E00CAB7CF04}" type="parTrans" cxnId="{86C677E0-11CC-45C8-A538-7AEEB4039B46}">
      <dgm:prSet/>
      <dgm:spPr/>
      <dgm:t>
        <a:bodyPr/>
        <a:lstStyle/>
        <a:p>
          <a:endParaRPr lang="en-US"/>
        </a:p>
      </dgm:t>
    </dgm:pt>
    <dgm:pt modelId="{C6EF41C5-5A90-424D-A357-8553ECD4529A}" type="sibTrans" cxnId="{86C677E0-11CC-45C8-A538-7AEEB4039B46}">
      <dgm:prSet/>
      <dgm:spPr/>
      <dgm:t>
        <a:bodyPr/>
        <a:lstStyle/>
        <a:p>
          <a:endParaRPr lang="en-US"/>
        </a:p>
      </dgm:t>
    </dgm:pt>
    <dgm:pt modelId="{D48B2B73-42FB-4E72-A00A-A0AEB1A2EB80}">
      <dgm:prSet phldrT="[Text]"/>
      <dgm:spPr/>
      <dgm:t>
        <a:bodyPr/>
        <a:lstStyle/>
        <a:p>
          <a:r>
            <a:rPr lang="en-US" b="1" dirty="0" smtClean="0"/>
            <a:t>Effects</a:t>
          </a:r>
          <a:endParaRPr lang="en-US" b="1" dirty="0"/>
        </a:p>
      </dgm:t>
    </dgm:pt>
    <dgm:pt modelId="{98A2C2B0-E5FC-4412-98AE-2C7B02FCDE5F}" type="parTrans" cxnId="{06B32989-3E36-468E-ACC8-33DDEF69A955}">
      <dgm:prSet/>
      <dgm:spPr/>
      <dgm:t>
        <a:bodyPr/>
        <a:lstStyle/>
        <a:p>
          <a:endParaRPr lang="en-US"/>
        </a:p>
      </dgm:t>
    </dgm:pt>
    <dgm:pt modelId="{5741601C-2A22-4EB6-B085-EC1193C7BD61}" type="sibTrans" cxnId="{06B32989-3E36-468E-ACC8-33DDEF69A955}">
      <dgm:prSet/>
      <dgm:spPr/>
      <dgm:t>
        <a:bodyPr/>
        <a:lstStyle/>
        <a:p>
          <a:endParaRPr lang="en-US"/>
        </a:p>
      </dgm:t>
    </dgm:pt>
    <dgm:pt modelId="{54636019-FDF8-4247-9B8D-FCA25B626FEF}">
      <dgm:prSet phldrT="[Text]"/>
      <dgm:spPr/>
      <dgm:t>
        <a:bodyPr/>
        <a:lstStyle/>
        <a:p>
          <a:r>
            <a:rPr lang="en-US" dirty="0" smtClean="0"/>
            <a:t>Provides functions for creating basic animations and effects, such as hiding and showing elements and moving objects around.</a:t>
          </a:r>
          <a:endParaRPr lang="en-US" dirty="0"/>
        </a:p>
      </dgm:t>
    </dgm:pt>
    <dgm:pt modelId="{3E4AF9EA-8812-432F-A240-2E209BA317EC}" type="parTrans" cxnId="{6F74032D-7397-4A92-AF03-5EE1997A9CC1}">
      <dgm:prSet/>
      <dgm:spPr/>
      <dgm:t>
        <a:bodyPr/>
        <a:lstStyle/>
        <a:p>
          <a:endParaRPr lang="en-US"/>
        </a:p>
      </dgm:t>
    </dgm:pt>
    <dgm:pt modelId="{C38C7F2F-3182-4BCF-9DF3-FAF4D7ED15BB}" type="sibTrans" cxnId="{6F74032D-7397-4A92-AF03-5EE1997A9CC1}">
      <dgm:prSet/>
      <dgm:spPr/>
      <dgm:t>
        <a:bodyPr/>
        <a:lstStyle/>
        <a:p>
          <a:endParaRPr lang="en-US"/>
        </a:p>
      </dgm:t>
    </dgm:pt>
    <dgm:pt modelId="{284B90A9-968A-4868-B079-06741A784635}">
      <dgm:prSet phldrT="[Text]"/>
      <dgm:spPr/>
      <dgm:t>
        <a:bodyPr/>
        <a:lstStyle/>
        <a:p>
          <a:r>
            <a:rPr lang="en-US" b="1" dirty="0" smtClean="0"/>
            <a:t>Ajax</a:t>
          </a:r>
          <a:endParaRPr lang="en-US" b="1" dirty="0"/>
        </a:p>
      </dgm:t>
    </dgm:pt>
    <dgm:pt modelId="{9073CD83-302D-4FDE-8BE3-ABCBD5250776}" type="parTrans" cxnId="{AFF98A9F-12FC-40E2-BEA0-920ACDF1F222}">
      <dgm:prSet/>
      <dgm:spPr/>
      <dgm:t>
        <a:bodyPr/>
        <a:lstStyle/>
        <a:p>
          <a:endParaRPr lang="en-US"/>
        </a:p>
      </dgm:t>
    </dgm:pt>
    <dgm:pt modelId="{C91FFF48-F74A-4335-901E-A9AB478D169C}" type="sibTrans" cxnId="{AFF98A9F-12FC-40E2-BEA0-920ACDF1F222}">
      <dgm:prSet/>
      <dgm:spPr/>
      <dgm:t>
        <a:bodyPr/>
        <a:lstStyle/>
        <a:p>
          <a:endParaRPr lang="en-US"/>
        </a:p>
      </dgm:t>
    </dgm:pt>
    <dgm:pt modelId="{553F666F-08D0-4FE0-930D-2812CEE54288}">
      <dgm:prSet phldrT="[Text]"/>
      <dgm:spPr/>
      <dgm:t>
        <a:bodyPr/>
        <a:lstStyle/>
        <a:p>
          <a:r>
            <a:rPr lang="en-US" dirty="0" smtClean="0"/>
            <a:t>Provides utilities for working with Ajax, such as loading content from pages and dealing with JSON data.</a:t>
          </a:r>
          <a:endParaRPr lang="en-US" dirty="0"/>
        </a:p>
      </dgm:t>
    </dgm:pt>
    <dgm:pt modelId="{1B86B810-A600-4816-906E-4BB70DB95C3E}" type="parTrans" cxnId="{8E7EA9C8-8CAD-4BA3-8B79-A3B8BE24EA5E}">
      <dgm:prSet/>
      <dgm:spPr/>
      <dgm:t>
        <a:bodyPr/>
        <a:lstStyle/>
        <a:p>
          <a:endParaRPr lang="en-US"/>
        </a:p>
      </dgm:t>
    </dgm:pt>
    <dgm:pt modelId="{A9C34511-6A1E-4A57-8A57-E1A8CE697A92}" type="sibTrans" cxnId="{8E7EA9C8-8CAD-4BA3-8B79-A3B8BE24EA5E}">
      <dgm:prSet/>
      <dgm:spPr/>
      <dgm:t>
        <a:bodyPr/>
        <a:lstStyle/>
        <a:p>
          <a:endParaRPr lang="en-US"/>
        </a:p>
      </dgm:t>
    </dgm:pt>
    <dgm:pt modelId="{5CD900A3-DB72-4207-BEC8-2BB9D5639B05}">
      <dgm:prSet phldrT="[Text]"/>
      <dgm:spPr/>
      <dgm:t>
        <a:bodyPr/>
        <a:lstStyle/>
        <a:p>
          <a:r>
            <a:rPr lang="en-US" b="1" dirty="0" smtClean="0"/>
            <a:t>User Interface</a:t>
          </a:r>
          <a:endParaRPr lang="en-US" b="1" dirty="0"/>
        </a:p>
      </dgm:t>
    </dgm:pt>
    <dgm:pt modelId="{005B7EA3-FC78-4E69-96F1-62382598A7E7}" type="parTrans" cxnId="{4BABFB52-6D39-4A25-A570-CAD6B4A273F8}">
      <dgm:prSet/>
      <dgm:spPr/>
      <dgm:t>
        <a:bodyPr/>
        <a:lstStyle/>
        <a:p>
          <a:endParaRPr lang="en-US"/>
        </a:p>
      </dgm:t>
    </dgm:pt>
    <dgm:pt modelId="{311F8BD1-9C0D-411D-8A4E-C389602249B5}" type="sibTrans" cxnId="{4BABFB52-6D39-4A25-A570-CAD6B4A273F8}">
      <dgm:prSet/>
      <dgm:spPr/>
      <dgm:t>
        <a:bodyPr/>
        <a:lstStyle/>
        <a:p>
          <a:endParaRPr lang="en-US"/>
        </a:p>
      </dgm:t>
    </dgm:pt>
    <dgm:pt modelId="{284DA893-D409-418E-B857-315FB48D895A}">
      <dgm:prSet/>
      <dgm:spPr/>
      <dgm:t>
        <a:bodyPr/>
        <a:lstStyle/>
        <a:p>
          <a:r>
            <a:rPr lang="en-US" dirty="0" smtClean="0"/>
            <a:t>Provides an official plug-in with commonly used interface widgets, like slider controls, progress bars, accordions, etc</a:t>
          </a:r>
          <a:endParaRPr lang="en-US" dirty="0"/>
        </a:p>
      </dgm:t>
    </dgm:pt>
    <dgm:pt modelId="{DB38ACAF-A4C5-44C8-B1C9-93AFA1EFFEBF}" type="parTrans" cxnId="{F04FFB09-38E9-4EDD-A4A1-EC4AA0F9F354}">
      <dgm:prSet/>
      <dgm:spPr/>
      <dgm:t>
        <a:bodyPr/>
        <a:lstStyle/>
        <a:p>
          <a:endParaRPr lang="en-US"/>
        </a:p>
      </dgm:t>
    </dgm:pt>
    <dgm:pt modelId="{31764D41-156B-45E1-9E0E-F42D7D728FE3}" type="sibTrans" cxnId="{F04FFB09-38E9-4EDD-A4A1-EC4AA0F9F354}">
      <dgm:prSet/>
      <dgm:spPr/>
      <dgm:t>
        <a:bodyPr/>
        <a:lstStyle/>
        <a:p>
          <a:endParaRPr lang="en-US"/>
        </a:p>
      </dgm:t>
    </dgm:pt>
    <dgm:pt modelId="{E15557F1-63A3-47D9-A159-A92C088639D1}">
      <dgm:prSet/>
      <dgm:spPr/>
      <dgm:t>
        <a:bodyPr/>
        <a:lstStyle/>
        <a:p>
          <a:r>
            <a:rPr lang="en-US" b="1" dirty="0" smtClean="0"/>
            <a:t>Extensibility</a:t>
          </a:r>
          <a:endParaRPr lang="en-US" b="1" dirty="0"/>
        </a:p>
      </dgm:t>
    </dgm:pt>
    <dgm:pt modelId="{24839C4B-3E2B-4A78-A068-D889A6193E66}" type="parTrans" cxnId="{527769B7-C5B7-48B1-A675-412AE2DA9E6F}">
      <dgm:prSet/>
      <dgm:spPr/>
      <dgm:t>
        <a:bodyPr/>
        <a:lstStyle/>
        <a:p>
          <a:endParaRPr lang="en-US"/>
        </a:p>
      </dgm:t>
    </dgm:pt>
    <dgm:pt modelId="{3D23123D-6FFE-4F46-BE2E-D1713CD99C4A}" type="sibTrans" cxnId="{527769B7-C5B7-48B1-A675-412AE2DA9E6F}">
      <dgm:prSet/>
      <dgm:spPr/>
      <dgm:t>
        <a:bodyPr/>
        <a:lstStyle/>
        <a:p>
          <a:endParaRPr lang="en-US"/>
        </a:p>
      </dgm:t>
    </dgm:pt>
    <dgm:pt modelId="{DF33FE2F-02F8-4EBA-A7B9-BB2490381CC4}">
      <dgm:prSet/>
      <dgm:spPr/>
      <dgm:t>
        <a:bodyPr/>
        <a:lstStyle/>
        <a:p>
          <a:endParaRPr lang="en-US" dirty="0"/>
        </a:p>
      </dgm:t>
    </dgm:pt>
    <dgm:pt modelId="{A829D874-E634-4C8F-B7D9-16CF1BDF69DC}" type="parTrans" cxnId="{DAA14533-EBA3-4621-9FA6-A2B6EAB837FB}">
      <dgm:prSet/>
      <dgm:spPr/>
      <dgm:t>
        <a:bodyPr/>
        <a:lstStyle/>
        <a:p>
          <a:endParaRPr lang="en-US"/>
        </a:p>
      </dgm:t>
    </dgm:pt>
    <dgm:pt modelId="{BE1BCAD9-9483-441A-A1E3-567782145C13}" type="sibTrans" cxnId="{DAA14533-EBA3-4621-9FA6-A2B6EAB837FB}">
      <dgm:prSet/>
      <dgm:spPr/>
      <dgm:t>
        <a:bodyPr/>
        <a:lstStyle/>
        <a:p>
          <a:endParaRPr lang="en-US"/>
        </a:p>
      </dgm:t>
    </dgm:pt>
    <dgm:pt modelId="{54649A57-51FF-433A-A06C-8B7D6D6D3B62}">
      <dgm:prSet/>
      <dgm:spPr/>
      <dgm:t>
        <a:bodyPr/>
        <a:lstStyle/>
        <a:p>
          <a:r>
            <a:rPr lang="en-US" dirty="0" smtClean="0"/>
            <a:t>Enables the construction of jQuery plug-ins that enhance the functionality of the base library.</a:t>
          </a:r>
          <a:endParaRPr lang="en-US" dirty="0"/>
        </a:p>
      </dgm:t>
    </dgm:pt>
    <dgm:pt modelId="{002E038C-E3A1-42FD-813D-66BC9E8E2ECE}" type="parTrans" cxnId="{EBD6BA95-0D0A-4E38-8AF4-A8A3596A5EEB}">
      <dgm:prSet/>
      <dgm:spPr/>
      <dgm:t>
        <a:bodyPr/>
        <a:lstStyle/>
        <a:p>
          <a:endParaRPr lang="en-US"/>
        </a:p>
      </dgm:t>
    </dgm:pt>
    <dgm:pt modelId="{E919D56D-BEA0-4A21-90F4-2C1AA15FE8D6}" type="sibTrans" cxnId="{EBD6BA95-0D0A-4E38-8AF4-A8A3596A5EEB}">
      <dgm:prSet/>
      <dgm:spPr/>
      <dgm:t>
        <a:bodyPr/>
        <a:lstStyle/>
        <a:p>
          <a:endParaRPr lang="en-US"/>
        </a:p>
      </dgm:t>
    </dgm:pt>
    <dgm:pt modelId="{FA20EDC5-0CB4-46AF-AB60-D5EC256BD440}" type="pres">
      <dgm:prSet presAssocID="{0CC5C02E-ED63-41DD-AAF1-EBE4589D1AAE}" presName="diagram" presStyleCnt="0">
        <dgm:presLayoutVars>
          <dgm:dir/>
          <dgm:resizeHandles val="exact"/>
        </dgm:presLayoutVars>
      </dgm:prSet>
      <dgm:spPr/>
    </dgm:pt>
    <dgm:pt modelId="{037EADF3-08DF-463E-AA2A-09F5CD365F08}" type="pres">
      <dgm:prSet presAssocID="{0A1D81FF-EF7A-49ED-A6B3-6385E821A2A7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A13641-396B-4420-A9F0-EBD3201AB241}" type="pres">
      <dgm:prSet presAssocID="{3A6150EE-E488-4DC1-AD2E-D325BDD25513}" presName="sibTrans" presStyleCnt="0"/>
      <dgm:spPr/>
    </dgm:pt>
    <dgm:pt modelId="{1B38D589-5BC3-4336-9135-17546559CF93}" type="pres">
      <dgm:prSet presAssocID="{79AFBF89-3587-4581-9292-2B858AFABE90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59DF69-6B99-4637-8964-80C38A4A5D20}" type="pres">
      <dgm:prSet presAssocID="{56CBDB4C-F37D-49C3-A0DC-7B1E0E07AC5B}" presName="sibTrans" presStyleCnt="0"/>
      <dgm:spPr/>
    </dgm:pt>
    <dgm:pt modelId="{DAC1A27B-9A00-4814-AC9D-7A6DBE2F9893}" type="pres">
      <dgm:prSet presAssocID="{B0D74E8B-3F7D-41DD-B4D1-567504ACDBB8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608602-9A09-440C-A542-FB2829CEC263}" type="pres">
      <dgm:prSet presAssocID="{3303095C-15AE-45ED-8197-4D8ED691D534}" presName="sibTrans" presStyleCnt="0"/>
      <dgm:spPr/>
    </dgm:pt>
    <dgm:pt modelId="{786F2DE2-5EB8-4B65-B013-E0C4F69B6DCC}" type="pres">
      <dgm:prSet presAssocID="{301D9928-3351-48D4-8600-E7B0DB72E66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72C8A-C530-46B6-8D5E-D14D3128DD75}" type="pres">
      <dgm:prSet presAssocID="{972FFE22-6B0D-4C72-8076-BC076DAE1F27}" presName="sibTrans" presStyleCnt="0"/>
      <dgm:spPr/>
    </dgm:pt>
    <dgm:pt modelId="{2A7DAC5B-0DA3-43A1-81C8-958AA2919210}" type="pres">
      <dgm:prSet presAssocID="{D48B2B73-42FB-4E72-A00A-A0AEB1A2EB80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0F74ED-0524-4A68-BDFC-F1682A384DB0}" type="pres">
      <dgm:prSet presAssocID="{5741601C-2A22-4EB6-B085-EC1193C7BD61}" presName="sibTrans" presStyleCnt="0"/>
      <dgm:spPr/>
    </dgm:pt>
    <dgm:pt modelId="{97666B9C-3797-44B8-85DC-B7CCBB3AB3E5}" type="pres">
      <dgm:prSet presAssocID="{284B90A9-968A-4868-B079-06741A784635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ADA838-8ABD-4BB7-A668-DBD27B8E0F9F}" type="pres">
      <dgm:prSet presAssocID="{C91FFF48-F74A-4335-901E-A9AB478D169C}" presName="sibTrans" presStyleCnt="0"/>
      <dgm:spPr/>
    </dgm:pt>
    <dgm:pt modelId="{74B0D7E1-C47B-4172-A4B6-0B7B1A057CD7}" type="pres">
      <dgm:prSet presAssocID="{5CD900A3-DB72-4207-BEC8-2BB9D5639B05}" presName="node" presStyleLbl="node1" presStyleIdx="6" presStyleCnt="8" custLinFactNeighborX="-54471" custLinFactNeighborY="1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F46FA-B831-4526-B3E1-F461C66B849A}" type="pres">
      <dgm:prSet presAssocID="{311F8BD1-9C0D-411D-8A4E-C389602249B5}" presName="sibTrans" presStyleCnt="0"/>
      <dgm:spPr/>
    </dgm:pt>
    <dgm:pt modelId="{7320350B-65A4-48EE-B383-318BCD8EBC50}" type="pres">
      <dgm:prSet presAssocID="{E15557F1-63A3-47D9-A159-A92C088639D1}" presName="node" presStyleLbl="node1" presStyleIdx="7" presStyleCnt="8" custLinFactNeighborX="-54232" custLinFactNeighborY="49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B82880-F43D-4724-95FF-BBB014F9A4B3}" type="presOf" srcId="{553F666F-08D0-4FE0-930D-2812CEE54288}" destId="{97666B9C-3797-44B8-85DC-B7CCBB3AB3E5}" srcOrd="0" destOrd="1" presId="urn:microsoft.com/office/officeart/2005/8/layout/default"/>
    <dgm:cxn modelId="{06B32989-3E36-468E-ACC8-33DDEF69A955}" srcId="{0CC5C02E-ED63-41DD-AAF1-EBE4589D1AAE}" destId="{D48B2B73-42FB-4E72-A00A-A0AEB1A2EB80}" srcOrd="4" destOrd="0" parTransId="{98A2C2B0-E5FC-4412-98AE-2C7B02FCDE5F}" sibTransId="{5741601C-2A22-4EB6-B085-EC1193C7BD61}"/>
    <dgm:cxn modelId="{8E7EA9C8-8CAD-4BA3-8B79-A3B8BE24EA5E}" srcId="{284B90A9-968A-4868-B079-06741A784635}" destId="{553F666F-08D0-4FE0-930D-2812CEE54288}" srcOrd="0" destOrd="0" parTransId="{1B86B810-A600-4816-906E-4BB70DB95C3E}" sibTransId="{A9C34511-6A1E-4A57-8A57-E1A8CE697A92}"/>
    <dgm:cxn modelId="{3D814CF1-7574-4F2D-9A74-864E75CC78DD}" type="presOf" srcId="{DF33FE2F-02F8-4EBA-A7B9-BB2490381CC4}" destId="{7320350B-65A4-48EE-B383-318BCD8EBC50}" srcOrd="0" destOrd="2" presId="urn:microsoft.com/office/officeart/2005/8/layout/default"/>
    <dgm:cxn modelId="{C5FA4594-86DE-40F4-A4B3-4E6520EEC9C0}" type="presOf" srcId="{CD09C620-5B27-46CF-A4EC-9CDDF86E34ED}" destId="{037EADF3-08DF-463E-AA2A-09F5CD365F08}" srcOrd="0" destOrd="1" presId="urn:microsoft.com/office/officeart/2005/8/layout/default"/>
    <dgm:cxn modelId="{45FB5C8C-99CA-4EF6-9453-46B349F3CEAF}" type="presOf" srcId="{B0D74E8B-3F7D-41DD-B4D1-567504ACDBB8}" destId="{DAC1A27B-9A00-4814-AC9D-7A6DBE2F9893}" srcOrd="0" destOrd="0" presId="urn:microsoft.com/office/officeart/2005/8/layout/default"/>
    <dgm:cxn modelId="{EBD6BA95-0D0A-4E38-8AF4-A8A3596A5EEB}" srcId="{E15557F1-63A3-47D9-A159-A92C088639D1}" destId="{54649A57-51FF-433A-A06C-8B7D6D6D3B62}" srcOrd="0" destOrd="0" parTransId="{002E038C-E3A1-42FD-813D-66BC9E8E2ECE}" sibTransId="{E919D56D-BEA0-4A21-90F4-2C1AA15FE8D6}"/>
    <dgm:cxn modelId="{AB9FCE5F-DF32-4E34-8D92-C53EE0E23E5B}" srcId="{79AFBF89-3587-4581-9292-2B858AFABE90}" destId="{3A74C68C-8F54-49EC-B43B-BAABF5DDF5A4}" srcOrd="0" destOrd="0" parTransId="{7C81697E-23AB-425F-A433-A4713546DAB5}" sibTransId="{D1C42F74-9530-4FD6-B486-38F285B32F71}"/>
    <dgm:cxn modelId="{BEDA8046-3967-46DE-B90B-95983884EEE4}" type="presOf" srcId="{0A1D81FF-EF7A-49ED-A6B3-6385E821A2A7}" destId="{037EADF3-08DF-463E-AA2A-09F5CD365F08}" srcOrd="0" destOrd="0" presId="urn:microsoft.com/office/officeart/2005/8/layout/default"/>
    <dgm:cxn modelId="{334C7407-EAA5-4B91-A188-5825EE226569}" type="presOf" srcId="{0CC5C02E-ED63-41DD-AAF1-EBE4589D1AAE}" destId="{FA20EDC5-0CB4-46AF-AB60-D5EC256BD440}" srcOrd="0" destOrd="0" presId="urn:microsoft.com/office/officeart/2005/8/layout/default"/>
    <dgm:cxn modelId="{20EBC6A2-8900-451F-B79A-8B35D62DDAC5}" type="presOf" srcId="{A205C1FB-B75B-457B-9506-12A216274782}" destId="{786F2DE2-5EB8-4B65-B013-E0C4F69B6DCC}" srcOrd="0" destOrd="1" presId="urn:microsoft.com/office/officeart/2005/8/layout/default"/>
    <dgm:cxn modelId="{9ADC2385-69FA-44A6-8345-3301766A0505}" type="presOf" srcId="{5CD900A3-DB72-4207-BEC8-2BB9D5639B05}" destId="{74B0D7E1-C47B-4172-A4B6-0B7B1A057CD7}" srcOrd="0" destOrd="0" presId="urn:microsoft.com/office/officeart/2005/8/layout/default"/>
    <dgm:cxn modelId="{0C80C728-050D-4DE9-A384-0FE056060428}" srcId="{0A1D81FF-EF7A-49ED-A6B3-6385E821A2A7}" destId="{CD09C620-5B27-46CF-A4EC-9CDDF86E34ED}" srcOrd="0" destOrd="0" parTransId="{2951D2A8-A2D6-4734-9B32-BAB90F84E8D0}" sibTransId="{2E455262-496B-47EA-828A-5ED10260B82B}"/>
    <dgm:cxn modelId="{A9E128C1-4AA5-4269-88B8-A27BFD282406}" type="presOf" srcId="{D48B2B73-42FB-4E72-A00A-A0AEB1A2EB80}" destId="{2A7DAC5B-0DA3-43A1-81C8-958AA2919210}" srcOrd="0" destOrd="0" presId="urn:microsoft.com/office/officeart/2005/8/layout/default"/>
    <dgm:cxn modelId="{B19679FB-F5F7-490D-8B83-9DD238F33FB6}" srcId="{0CC5C02E-ED63-41DD-AAF1-EBE4589D1AAE}" destId="{301D9928-3351-48D4-8600-E7B0DB72E665}" srcOrd="3" destOrd="0" parTransId="{5C928F45-72F1-46E2-8620-1361BB223CA3}" sibTransId="{972FFE22-6B0D-4C72-8076-BC076DAE1F27}"/>
    <dgm:cxn modelId="{6F74032D-7397-4A92-AF03-5EE1997A9CC1}" srcId="{D48B2B73-42FB-4E72-A00A-A0AEB1A2EB80}" destId="{54636019-FDF8-4247-9B8D-FCA25B626FEF}" srcOrd="0" destOrd="0" parTransId="{3E4AF9EA-8812-432F-A240-2E209BA317EC}" sibTransId="{C38C7F2F-3182-4BCF-9DF3-FAF4D7ED15BB}"/>
    <dgm:cxn modelId="{86C677E0-11CC-45C8-A538-7AEEB4039B46}" srcId="{301D9928-3351-48D4-8600-E7B0DB72E665}" destId="{A205C1FB-B75B-457B-9506-12A216274782}" srcOrd="0" destOrd="0" parTransId="{DBE8496C-09E4-4451-ADDC-1E00CAB7CF04}" sibTransId="{C6EF41C5-5A90-424D-A357-8553ECD4529A}"/>
    <dgm:cxn modelId="{11C0E7BE-1073-40E3-86AF-EFACD8DC3763}" type="presOf" srcId="{301D9928-3351-48D4-8600-E7B0DB72E665}" destId="{786F2DE2-5EB8-4B65-B013-E0C4F69B6DCC}" srcOrd="0" destOrd="0" presId="urn:microsoft.com/office/officeart/2005/8/layout/default"/>
    <dgm:cxn modelId="{B0B91DC8-6F8B-47D4-B0BB-7BA1A4BE66B2}" type="presOf" srcId="{3A74C68C-8F54-49EC-B43B-BAABF5DDF5A4}" destId="{1B38D589-5BC3-4336-9135-17546559CF93}" srcOrd="0" destOrd="1" presId="urn:microsoft.com/office/officeart/2005/8/layout/default"/>
    <dgm:cxn modelId="{4BABFB52-6D39-4A25-A570-CAD6B4A273F8}" srcId="{0CC5C02E-ED63-41DD-AAF1-EBE4589D1AAE}" destId="{5CD900A3-DB72-4207-BEC8-2BB9D5639B05}" srcOrd="6" destOrd="0" parTransId="{005B7EA3-FC78-4E69-96F1-62382598A7E7}" sibTransId="{311F8BD1-9C0D-411D-8A4E-C389602249B5}"/>
    <dgm:cxn modelId="{5DD76537-7BD8-4966-9F7A-ECA336B36A12}" type="presOf" srcId="{79AFBF89-3587-4581-9292-2B858AFABE90}" destId="{1B38D589-5BC3-4336-9135-17546559CF93}" srcOrd="0" destOrd="0" presId="urn:microsoft.com/office/officeart/2005/8/layout/default"/>
    <dgm:cxn modelId="{C2213156-AFF3-4DF9-81F5-CD72B58A475D}" type="presOf" srcId="{284DA893-D409-418E-B857-315FB48D895A}" destId="{74B0D7E1-C47B-4172-A4B6-0B7B1A057CD7}" srcOrd="0" destOrd="1" presId="urn:microsoft.com/office/officeart/2005/8/layout/default"/>
    <dgm:cxn modelId="{A2732EF2-88E9-47F6-A755-68DEBFF5C182}" srcId="{0CC5C02E-ED63-41DD-AAF1-EBE4589D1AAE}" destId="{0A1D81FF-EF7A-49ED-A6B3-6385E821A2A7}" srcOrd="0" destOrd="0" parTransId="{7A67157A-F1E6-42DD-858F-F8014C53D61F}" sibTransId="{3A6150EE-E488-4DC1-AD2E-D325BDD25513}"/>
    <dgm:cxn modelId="{BEDEA352-F050-489A-81A6-6FDC97EB4EB1}" type="presOf" srcId="{284B90A9-968A-4868-B079-06741A784635}" destId="{97666B9C-3797-44B8-85DC-B7CCBB3AB3E5}" srcOrd="0" destOrd="0" presId="urn:microsoft.com/office/officeart/2005/8/layout/default"/>
    <dgm:cxn modelId="{B1216AC8-6482-4520-A0F6-82D098E3FBC8}" type="presOf" srcId="{E15557F1-63A3-47D9-A159-A92C088639D1}" destId="{7320350B-65A4-48EE-B383-318BCD8EBC50}" srcOrd="0" destOrd="0" presId="urn:microsoft.com/office/officeart/2005/8/layout/default"/>
    <dgm:cxn modelId="{F04FFB09-38E9-4EDD-A4A1-EC4AA0F9F354}" srcId="{5CD900A3-DB72-4207-BEC8-2BB9D5639B05}" destId="{284DA893-D409-418E-B857-315FB48D895A}" srcOrd="0" destOrd="0" parTransId="{DB38ACAF-A4C5-44C8-B1C9-93AFA1EFFEBF}" sibTransId="{31764D41-156B-45E1-9E0E-F42D7D728FE3}"/>
    <dgm:cxn modelId="{717D37D6-B7E3-4792-90CA-A51F4D4AABEB}" type="presOf" srcId="{54649A57-51FF-433A-A06C-8B7D6D6D3B62}" destId="{7320350B-65A4-48EE-B383-318BCD8EBC50}" srcOrd="0" destOrd="1" presId="urn:microsoft.com/office/officeart/2005/8/layout/default"/>
    <dgm:cxn modelId="{DAA14533-EBA3-4621-9FA6-A2B6EAB837FB}" srcId="{E15557F1-63A3-47D9-A159-A92C088639D1}" destId="{DF33FE2F-02F8-4EBA-A7B9-BB2490381CC4}" srcOrd="1" destOrd="0" parTransId="{A829D874-E634-4C8F-B7D9-16CF1BDF69DC}" sibTransId="{BE1BCAD9-9483-441A-A1E3-567782145C13}"/>
    <dgm:cxn modelId="{AFF98A9F-12FC-40E2-BEA0-920ACDF1F222}" srcId="{0CC5C02E-ED63-41DD-AAF1-EBE4589D1AAE}" destId="{284B90A9-968A-4868-B079-06741A784635}" srcOrd="5" destOrd="0" parTransId="{9073CD83-302D-4FDE-8BE3-ABCBD5250776}" sibTransId="{C91FFF48-F74A-4335-901E-A9AB478D169C}"/>
    <dgm:cxn modelId="{527769B7-C5B7-48B1-A675-412AE2DA9E6F}" srcId="{0CC5C02E-ED63-41DD-AAF1-EBE4589D1AAE}" destId="{E15557F1-63A3-47D9-A159-A92C088639D1}" srcOrd="7" destOrd="0" parTransId="{24839C4B-3E2B-4A78-A068-D889A6193E66}" sibTransId="{3D23123D-6FFE-4F46-BE2E-D1713CD99C4A}"/>
    <dgm:cxn modelId="{65B612E3-11AF-48F7-AA58-E929B9834A52}" srcId="{B0D74E8B-3F7D-41DD-B4D1-567504ACDBB8}" destId="{86A16032-A3EC-42B9-9E94-2E66E868B77E}" srcOrd="0" destOrd="0" parTransId="{F35254CD-C0E2-4DCE-8213-7AEB5C7F8A4B}" sibTransId="{BEECD558-F522-4CC5-974F-83DADC326BD1}"/>
    <dgm:cxn modelId="{10CA28BB-584E-49B8-A348-AAB2B1485E9B}" srcId="{0CC5C02E-ED63-41DD-AAF1-EBE4589D1AAE}" destId="{B0D74E8B-3F7D-41DD-B4D1-567504ACDBB8}" srcOrd="2" destOrd="0" parTransId="{824980F8-118D-42DF-8F2A-A569BAAB8AB5}" sibTransId="{3303095C-15AE-45ED-8197-4D8ED691D534}"/>
    <dgm:cxn modelId="{F9A8E28E-655D-4740-8977-4B2F3AD89B6B}" type="presOf" srcId="{86A16032-A3EC-42B9-9E94-2E66E868B77E}" destId="{DAC1A27B-9A00-4814-AC9D-7A6DBE2F9893}" srcOrd="0" destOrd="1" presId="urn:microsoft.com/office/officeart/2005/8/layout/default"/>
    <dgm:cxn modelId="{A47712FD-D36A-4156-8A1D-934FA4D4F53B}" srcId="{0CC5C02E-ED63-41DD-AAF1-EBE4589D1AAE}" destId="{79AFBF89-3587-4581-9292-2B858AFABE90}" srcOrd="1" destOrd="0" parTransId="{B74FDC30-7363-4F39-B02D-8EF7DC13A0CB}" sibTransId="{56CBDB4C-F37D-49C3-A0DC-7B1E0E07AC5B}"/>
    <dgm:cxn modelId="{9316ADBC-3EE1-4C18-A7A4-F2B559404C21}" type="presOf" srcId="{54636019-FDF8-4247-9B8D-FCA25B626FEF}" destId="{2A7DAC5B-0DA3-43A1-81C8-958AA2919210}" srcOrd="0" destOrd="1" presId="urn:microsoft.com/office/officeart/2005/8/layout/default"/>
    <dgm:cxn modelId="{153BE476-EF95-4387-A5A7-69E7A884C558}" type="presParOf" srcId="{FA20EDC5-0CB4-46AF-AB60-D5EC256BD440}" destId="{037EADF3-08DF-463E-AA2A-09F5CD365F08}" srcOrd="0" destOrd="0" presId="urn:microsoft.com/office/officeart/2005/8/layout/default"/>
    <dgm:cxn modelId="{0BA42F47-9E1F-4856-976B-47C5A37099EB}" type="presParOf" srcId="{FA20EDC5-0CB4-46AF-AB60-D5EC256BD440}" destId="{3DA13641-396B-4420-A9F0-EBD3201AB241}" srcOrd="1" destOrd="0" presId="urn:microsoft.com/office/officeart/2005/8/layout/default"/>
    <dgm:cxn modelId="{36F63DE6-A5FA-42B5-B4A7-30C8DF44968F}" type="presParOf" srcId="{FA20EDC5-0CB4-46AF-AB60-D5EC256BD440}" destId="{1B38D589-5BC3-4336-9135-17546559CF93}" srcOrd="2" destOrd="0" presId="urn:microsoft.com/office/officeart/2005/8/layout/default"/>
    <dgm:cxn modelId="{46230DC9-DF1D-4880-B751-E510714AD146}" type="presParOf" srcId="{FA20EDC5-0CB4-46AF-AB60-D5EC256BD440}" destId="{EC59DF69-6B99-4637-8964-80C38A4A5D20}" srcOrd="3" destOrd="0" presId="urn:microsoft.com/office/officeart/2005/8/layout/default"/>
    <dgm:cxn modelId="{6D8DA910-AEE8-460F-8017-89164614E376}" type="presParOf" srcId="{FA20EDC5-0CB4-46AF-AB60-D5EC256BD440}" destId="{DAC1A27B-9A00-4814-AC9D-7A6DBE2F9893}" srcOrd="4" destOrd="0" presId="urn:microsoft.com/office/officeart/2005/8/layout/default"/>
    <dgm:cxn modelId="{18572271-A33F-4CBC-98BE-3E8806BE90BD}" type="presParOf" srcId="{FA20EDC5-0CB4-46AF-AB60-D5EC256BD440}" destId="{0E608602-9A09-440C-A542-FB2829CEC263}" srcOrd="5" destOrd="0" presId="urn:microsoft.com/office/officeart/2005/8/layout/default"/>
    <dgm:cxn modelId="{D8CDDDE4-A03A-4319-8FEC-C8E3DA30B87C}" type="presParOf" srcId="{FA20EDC5-0CB4-46AF-AB60-D5EC256BD440}" destId="{786F2DE2-5EB8-4B65-B013-E0C4F69B6DCC}" srcOrd="6" destOrd="0" presId="urn:microsoft.com/office/officeart/2005/8/layout/default"/>
    <dgm:cxn modelId="{4FAE1276-3F87-4227-A257-F769CE0CD0FF}" type="presParOf" srcId="{FA20EDC5-0CB4-46AF-AB60-D5EC256BD440}" destId="{41772C8A-C530-46B6-8D5E-D14D3128DD75}" srcOrd="7" destOrd="0" presId="urn:microsoft.com/office/officeart/2005/8/layout/default"/>
    <dgm:cxn modelId="{D35C5938-1F7B-45D6-9962-B6426DDC36D8}" type="presParOf" srcId="{FA20EDC5-0CB4-46AF-AB60-D5EC256BD440}" destId="{2A7DAC5B-0DA3-43A1-81C8-958AA2919210}" srcOrd="8" destOrd="0" presId="urn:microsoft.com/office/officeart/2005/8/layout/default"/>
    <dgm:cxn modelId="{5AB15B71-8DD4-4FB9-B121-126680C217B1}" type="presParOf" srcId="{FA20EDC5-0CB4-46AF-AB60-D5EC256BD440}" destId="{210F74ED-0524-4A68-BDFC-F1682A384DB0}" srcOrd="9" destOrd="0" presId="urn:microsoft.com/office/officeart/2005/8/layout/default"/>
    <dgm:cxn modelId="{57948DA7-87F3-4E40-B148-8555D14CB265}" type="presParOf" srcId="{FA20EDC5-0CB4-46AF-AB60-D5EC256BD440}" destId="{97666B9C-3797-44B8-85DC-B7CCBB3AB3E5}" srcOrd="10" destOrd="0" presId="urn:microsoft.com/office/officeart/2005/8/layout/default"/>
    <dgm:cxn modelId="{09D50166-C647-476D-AFBF-5D016877B183}" type="presParOf" srcId="{FA20EDC5-0CB4-46AF-AB60-D5EC256BD440}" destId="{4DADA838-8ABD-4BB7-A668-DBD27B8E0F9F}" srcOrd="11" destOrd="0" presId="urn:microsoft.com/office/officeart/2005/8/layout/default"/>
    <dgm:cxn modelId="{7ABDEBA9-2F2C-4D39-8895-EB44E1AA1950}" type="presParOf" srcId="{FA20EDC5-0CB4-46AF-AB60-D5EC256BD440}" destId="{74B0D7E1-C47B-4172-A4B6-0B7B1A057CD7}" srcOrd="12" destOrd="0" presId="urn:microsoft.com/office/officeart/2005/8/layout/default"/>
    <dgm:cxn modelId="{3610F52B-D833-4F5E-96C6-A91103057524}" type="presParOf" srcId="{FA20EDC5-0CB4-46AF-AB60-D5EC256BD440}" destId="{2BFF46FA-B831-4526-B3E1-F461C66B849A}" srcOrd="13" destOrd="0" presId="urn:microsoft.com/office/officeart/2005/8/layout/default"/>
    <dgm:cxn modelId="{EDB55B00-EDB1-4C64-A4F5-036FD9584033}" type="presParOf" srcId="{FA20EDC5-0CB4-46AF-AB60-D5EC256BD440}" destId="{7320350B-65A4-48EE-B383-318BCD8EBC50}" srcOrd="14" destOrd="0" presId="urn:microsoft.com/office/officeart/2005/8/layout/default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2B42D-40B9-4FB1-8431-2EEF39F87A85}" type="datetimeFigureOut">
              <a:rPr lang="en-US" smtClean="0"/>
              <a:t>7/4/2010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DEC16-590B-445D-AB39-8ED07365AAB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C908B-F62C-471F-9F49-635D38ED652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C908B-F62C-471F-9F49-635D38ED652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F4A1-59D0-4C17-8339-6B1C49B44C8E}" type="datetimeFigureOut">
              <a:rPr lang="en-US" smtClean="0"/>
              <a:t>7/4/2010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C0CC-B867-464A-88EA-301EDA570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F4A1-59D0-4C17-8339-6B1C49B44C8E}" type="datetimeFigureOut">
              <a:rPr lang="en-US" smtClean="0"/>
              <a:t>7/4/2010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C0CC-B867-464A-88EA-301EDA570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F4A1-59D0-4C17-8339-6B1C49B44C8E}" type="datetimeFigureOut">
              <a:rPr lang="en-US" smtClean="0"/>
              <a:t>7/4/2010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C0CC-B867-464A-88EA-301EDA570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F4A1-59D0-4C17-8339-6B1C49B44C8E}" type="datetimeFigureOut">
              <a:rPr lang="en-US" smtClean="0"/>
              <a:t>7/4/2010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C0CC-B867-464A-88EA-301EDA570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F4A1-59D0-4C17-8339-6B1C49B44C8E}" type="datetimeFigureOut">
              <a:rPr lang="en-US" smtClean="0"/>
              <a:t>7/4/2010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C0CC-B867-464A-88EA-301EDA570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F4A1-59D0-4C17-8339-6B1C49B44C8E}" type="datetimeFigureOut">
              <a:rPr lang="en-US" smtClean="0"/>
              <a:t>7/4/2010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C0CC-B867-464A-88EA-301EDA570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F4A1-59D0-4C17-8339-6B1C49B44C8E}" type="datetimeFigureOut">
              <a:rPr lang="en-US" smtClean="0"/>
              <a:t>7/4/2010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C0CC-B867-464A-88EA-301EDA570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F4A1-59D0-4C17-8339-6B1C49B44C8E}" type="datetimeFigureOut">
              <a:rPr lang="en-US" smtClean="0"/>
              <a:t>7/4/2010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C0CC-B867-464A-88EA-301EDA570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F4A1-59D0-4C17-8339-6B1C49B44C8E}" type="datetimeFigureOut">
              <a:rPr lang="en-US" smtClean="0"/>
              <a:t>7/4/2010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C0CC-B867-464A-88EA-301EDA570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F4A1-59D0-4C17-8339-6B1C49B44C8E}" type="datetimeFigureOut">
              <a:rPr lang="en-US" smtClean="0"/>
              <a:t>7/4/2010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C0CC-B867-464A-88EA-301EDA570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F4A1-59D0-4C17-8339-6B1C49B44C8E}" type="datetimeFigureOut">
              <a:rPr lang="en-US" smtClean="0"/>
              <a:t>7/4/2010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C0CC-B867-464A-88EA-301EDA570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1F4A1-59D0-4C17-8339-6B1C49B44C8E}" type="datetimeFigureOut">
              <a:rPr lang="en-US" smtClean="0"/>
              <a:t>7/4/2010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2C0CC-B867-464A-88EA-301EDA570D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1371600"/>
            <a:ext cx="7696200" cy="3810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</a:rPr>
              <a:t>jQuery</a:t>
            </a:r>
          </a:p>
          <a:p>
            <a:pPr algn="ctr"/>
            <a:r>
              <a:rPr lang="en-US" sz="3600" b="1" dirty="0" smtClean="0">
                <a:solidFill>
                  <a:srgbClr val="FFC000"/>
                </a:solidFill>
              </a:rPr>
              <a:t>What</a:t>
            </a:r>
            <a:r>
              <a:rPr lang="en-US" sz="3600" dirty="0" smtClean="0">
                <a:solidFill>
                  <a:schemeClr val="bg1"/>
                </a:solidFill>
              </a:rPr>
              <a:t>, </a:t>
            </a:r>
            <a:r>
              <a:rPr lang="en-US" sz="3600" b="1" dirty="0">
                <a:solidFill>
                  <a:srgbClr val="FFC000"/>
                </a:solidFill>
              </a:rPr>
              <a:t>Why</a:t>
            </a:r>
            <a:r>
              <a:rPr lang="en-US" sz="3600" dirty="0" smtClean="0">
                <a:solidFill>
                  <a:schemeClr val="bg1"/>
                </a:solidFill>
              </a:rPr>
              <a:t> , </a:t>
            </a:r>
            <a:r>
              <a:rPr lang="en-US" sz="3600" b="1" dirty="0">
                <a:solidFill>
                  <a:srgbClr val="FFC000"/>
                </a:solidFill>
              </a:rPr>
              <a:t>When</a:t>
            </a:r>
            <a:r>
              <a:rPr lang="en-US" sz="3600" dirty="0" smtClean="0">
                <a:solidFill>
                  <a:schemeClr val="bg1"/>
                </a:solidFill>
              </a:rPr>
              <a:t>, &amp; </a:t>
            </a:r>
            <a:r>
              <a:rPr lang="en-US" sz="3600" b="1" dirty="0">
                <a:solidFill>
                  <a:srgbClr val="FFC000"/>
                </a:solidFill>
              </a:rPr>
              <a:t>How</a:t>
            </a:r>
            <a:r>
              <a:rPr lang="en-US" sz="3600" dirty="0" smtClean="0">
                <a:solidFill>
                  <a:schemeClr val="bg1"/>
                </a:solidFill>
              </a:rPr>
              <a:t> to use!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How to use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jQuery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You will have to include this file in a location where the rest of the files are stored.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Then write your code to do the scripting as :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33400" y="2667000"/>
            <a:ext cx="8153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 </a:t>
            </a:r>
            <a:r>
              <a:rPr lang="en-US" dirty="0" err="1" smtClean="0"/>
              <a:t>src</a:t>
            </a:r>
            <a:r>
              <a:rPr lang="en-US" dirty="0" smtClean="0"/>
              <a:t>="../jquery-1.3.2.js"&gt;&lt;/script&gt;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4495800"/>
            <a:ext cx="8153400" cy="1600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       $("document").ready(function() {</a:t>
            </a:r>
          </a:p>
          <a:p>
            <a:r>
              <a:rPr lang="en-US" dirty="0" smtClean="0"/>
              <a:t>	//some script </a:t>
            </a:r>
          </a:p>
          <a:p>
            <a:r>
              <a:rPr lang="en-US" dirty="0"/>
              <a:t> </a:t>
            </a:r>
            <a:r>
              <a:rPr lang="en-US" dirty="0" smtClean="0"/>
              <a:t>       });</a:t>
            </a:r>
          </a:p>
          <a:p>
            <a:r>
              <a:rPr lang="en-US" dirty="0" smtClean="0"/>
              <a:t>    &lt;/script&gt;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JavaScript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onload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v/s 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</a:rPr>
              <a:t>jQuery’s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ready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When we wish to add a JavaScript script at the top of the page as an event handler, it would look like this: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Unfortunately this event runs only when all the page contents are loaded, including other scripts and images.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And when a need for multiple functions are needed then they will have to be clubbed with this one function.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9600" y="2362200"/>
            <a:ext cx="8153400" cy="167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	function </a:t>
            </a:r>
            <a:r>
              <a:rPr lang="en-US" dirty="0" err="1" smtClean="0"/>
              <a:t>runThisOnLoad</a:t>
            </a:r>
            <a:r>
              <a:rPr lang="en-US" dirty="0" smtClean="0"/>
              <a:t>(){</a:t>
            </a:r>
          </a:p>
          <a:p>
            <a:r>
              <a:rPr lang="en-US" dirty="0"/>
              <a:t>	</a:t>
            </a:r>
            <a:r>
              <a:rPr lang="en-US" dirty="0" smtClean="0"/>
              <a:t>	//Some actions to be run on page load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/>
              <a:t>	</a:t>
            </a:r>
            <a:r>
              <a:rPr lang="en-US" dirty="0" err="1" smtClean="0"/>
              <a:t>window.onload</a:t>
            </a:r>
            <a:r>
              <a:rPr lang="en-US" dirty="0" smtClean="0"/>
              <a:t> =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runThisOnLoad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    &lt;/script&gt;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JavaScript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onload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v/s 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</a:rPr>
              <a:t>jQuery’s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ready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jQuery provides a simpler way to do this. 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This is called the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</a:rPr>
              <a:t>document.ready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event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You may call this event multiple times and jQuery will chain it accordingly.(Although its not a good practice to write multiple ready functions).</a:t>
            </a:r>
          </a:p>
          <a:p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jQuery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term "jQuery function" refers to the jQuery constructor function (</a:t>
            </a:r>
            <a:r>
              <a:rPr lang="en-US" sz="2400" b="1" dirty="0"/>
              <a:t>jQuery() or alias $()) </a:t>
            </a:r>
            <a:r>
              <a:rPr lang="en-US" sz="2400" dirty="0"/>
              <a:t>that </a:t>
            </a:r>
            <a:r>
              <a:rPr lang="en-US" sz="2400" dirty="0" smtClean="0"/>
              <a:t>is used </a:t>
            </a:r>
            <a:r>
              <a:rPr lang="en-US" sz="2400" dirty="0"/>
              <a:t>to create an instance of the jQuery object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term "wrapper set" refers to DOM elements that are wrapped within jQuery methods.</a:t>
            </a:r>
          </a:p>
          <a:p>
            <a:r>
              <a:rPr lang="en-US" sz="2400" dirty="0"/>
              <a:t>Specifically, this term is used to refer to the elements selected using the jQuery function. 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These are also known as "jQuery </a:t>
            </a:r>
            <a:r>
              <a:rPr lang="en-US" sz="2400" dirty="0"/>
              <a:t>collection." </a:t>
            </a:r>
            <a:r>
              <a:rPr lang="en-US" sz="2400" dirty="0" smtClean="0"/>
              <a:t>or "wrapper”</a:t>
            </a:r>
            <a:endParaRPr lang="en-US" sz="2400" dirty="0"/>
          </a:p>
          <a:p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jQuery semantics example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first part will be th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 constructor and followed my some action or function.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33400" y="2667000"/>
            <a:ext cx="8153400" cy="3352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&lt;script type="text/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"&gt;</a:t>
            </a:r>
          </a:p>
          <a:p>
            <a:r>
              <a:rPr lang="en-US" sz="2400" dirty="0" smtClean="0"/>
              <a:t>        $("document").ready(function() {</a:t>
            </a:r>
          </a:p>
          <a:p>
            <a:r>
              <a:rPr lang="en-US" sz="2400" dirty="0" smtClean="0"/>
              <a:t>	$(“#</a:t>
            </a:r>
            <a:r>
              <a:rPr lang="en-US" sz="2400" dirty="0" err="1" smtClean="0"/>
              <a:t>someElement</a:t>
            </a:r>
            <a:r>
              <a:rPr lang="en-US" sz="2400" dirty="0" smtClean="0"/>
              <a:t>”).</a:t>
            </a:r>
            <a:r>
              <a:rPr lang="en-US" sz="2400" dirty="0" err="1" smtClean="0"/>
              <a:t>css</a:t>
            </a:r>
            <a:r>
              <a:rPr lang="en-US" sz="2400" dirty="0" smtClean="0"/>
              <a:t>(“width”,”200px”);</a:t>
            </a:r>
          </a:p>
          <a:p>
            <a:r>
              <a:rPr lang="en-US" sz="2400" dirty="0" smtClean="0"/>
              <a:t>	$(“.</a:t>
            </a:r>
            <a:r>
              <a:rPr lang="en-US" sz="2400" dirty="0" err="1" smtClean="0"/>
              <a:t>someClass</a:t>
            </a:r>
            <a:r>
              <a:rPr lang="en-US" sz="2400" dirty="0" smtClean="0"/>
              <a:t>”).fadeout();</a:t>
            </a:r>
          </a:p>
          <a:p>
            <a:r>
              <a:rPr lang="en-US" sz="2400" dirty="0" smtClean="0"/>
              <a:t>        });</a:t>
            </a:r>
          </a:p>
          <a:p>
            <a:r>
              <a:rPr lang="en-US" sz="2400" dirty="0" smtClean="0"/>
              <a:t>    &lt;/script&gt;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Your first jQuery code.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Include the reference.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Write the event handler to respond to page load.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Add a script to alert some text.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33800" y="6172200"/>
            <a:ext cx="516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Refer example jQuery-1-Introduction /firstCode.html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Features of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jQuery</a:t>
            </a:r>
            <a:endParaRPr lang="en-US" i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7" name="Diagram 6"/>
          <p:cNvGraphicFramePr/>
          <p:nvPr/>
        </p:nvGraphicFramePr>
        <p:xfrm>
          <a:off x="457200" y="1524000"/>
          <a:ext cx="8458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3962400"/>
            <a:ext cx="52122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Questions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1981200"/>
            <a:ext cx="160492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 smtClean="0">
                <a:solidFill>
                  <a:srgbClr val="FFC000"/>
                </a:solidFill>
              </a:rPr>
              <a:t>?</a:t>
            </a:r>
            <a:endParaRPr lang="en-US" sz="239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28800" y="2133600"/>
            <a:ext cx="6096000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4400" b="1" i="1" dirty="0" smtClean="0">
                <a:solidFill>
                  <a:srgbClr val="0D64B3"/>
                </a:solidFill>
              </a:rPr>
              <a:t>Write less do more!</a:t>
            </a:r>
            <a:r>
              <a:rPr lang="en-US" sz="115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algn="r"/>
            <a:r>
              <a:rPr lang="en-US" sz="2800" b="1" i="1" dirty="0" smtClean="0">
                <a:solidFill>
                  <a:srgbClr val="0D64B3"/>
                </a:solidFill>
                <a:cs typeface="Times New Roman" pitchFamily="18" charset="0"/>
              </a:rPr>
              <a:t>jQuery</a:t>
            </a:r>
            <a:r>
              <a:rPr lang="en-US" sz="2800" dirty="0" smtClean="0">
                <a:solidFill>
                  <a:srgbClr val="0D64B3"/>
                </a:solidFill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motto</a:t>
            </a:r>
            <a:endParaRPr lang="en-US" sz="16600" dirty="0">
              <a:solidFill>
                <a:schemeClr val="bg1">
                  <a:lumMod val="50000"/>
                </a:schemeClr>
              </a:solidFill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What is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jQuery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Its a free, open JavaScript Library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Eases the task of creating highly interactive web pages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Works across all modern browsers.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Takes care of the “browser specific features”, thus allowing you to concentrate on design.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Simplifies common scripting tasks.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Why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jQuery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You use jQuery to manipulate page contents.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High compliance with modern browser event model.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Helps in adding sophisticated effects.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learning curve is very less.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Helps in using the jQuery code to do certain task rather than “You sit down to re-invent the wheel!”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Unobtrusive</a:t>
            </a:r>
            <a:r>
              <a:rPr lang="en-US" sz="6000" i="1" dirty="0" smtClean="0"/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jQuery promotes Unobtrusive JavaScript definitions.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Unobtrusive means to separate the behavior from objects.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So here we are adding the behavior unclick along with the presentation object.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09600" y="3810000"/>
            <a:ext cx="8077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</a:t>
            </a:r>
            <a:r>
              <a:rPr lang="en-US" dirty="0" smtClean="0"/>
              <a:t>button type</a:t>
            </a:r>
            <a:r>
              <a:rPr lang="en-US" dirty="0"/>
              <a:t>="</a:t>
            </a:r>
            <a:r>
              <a:rPr lang="en-US" dirty="0" smtClean="0"/>
              <a:t>button“ </a:t>
            </a:r>
            <a:r>
              <a:rPr lang="en-US" dirty="0" err="1" smtClean="0"/>
              <a:t>onclick</a:t>
            </a:r>
            <a:r>
              <a:rPr lang="en-US" dirty="0"/>
              <a:t>="</a:t>
            </a:r>
            <a:r>
              <a:rPr lang="en-US" dirty="0" err="1"/>
              <a:t>document.getElementById</a:t>
            </a:r>
            <a:r>
              <a:rPr lang="en-US" dirty="0"/>
              <a:t>('xyz').</a:t>
            </a:r>
            <a:r>
              <a:rPr lang="en-US" dirty="0" err="1"/>
              <a:t>style.color</a:t>
            </a:r>
            <a:r>
              <a:rPr lang="en-US" dirty="0"/>
              <a:t>='red';"&gt;</a:t>
            </a:r>
          </a:p>
          <a:p>
            <a:r>
              <a:rPr lang="en-US" dirty="0"/>
              <a:t>Click Me</a:t>
            </a:r>
          </a:p>
          <a:p>
            <a:r>
              <a:rPr lang="en-US" dirty="0"/>
              <a:t>&lt;/button&gt;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Unobtrusive</a:t>
            </a:r>
            <a:r>
              <a:rPr lang="en-US" sz="6000" i="1" dirty="0" smtClean="0"/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This method makes the code a little mess.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We may apply the same functionality as: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And add th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onclick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event to the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onload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of the page: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09600" y="2819400"/>
            <a:ext cx="8077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</a:t>
            </a:r>
            <a:r>
              <a:rPr lang="en-US" dirty="0" smtClean="0"/>
              <a:t>button type</a:t>
            </a:r>
            <a:r>
              <a:rPr lang="en-US" dirty="0"/>
              <a:t>="</a:t>
            </a:r>
            <a:r>
              <a:rPr lang="en-US" dirty="0" smtClean="0"/>
              <a:t>button“ &gt;Click Me &lt;/</a:t>
            </a:r>
            <a:r>
              <a:rPr lang="en-US" dirty="0"/>
              <a:t>button&gt;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4419600"/>
            <a:ext cx="807720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window.onload</a:t>
            </a:r>
            <a:r>
              <a:rPr lang="en-US" dirty="0" smtClean="0"/>
              <a:t> </a:t>
            </a:r>
            <a:r>
              <a:rPr lang="en-US" dirty="0"/>
              <a:t>= function() 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document.getElementById</a:t>
            </a:r>
            <a:r>
              <a:rPr lang="en-US" dirty="0"/>
              <a:t>('</a:t>
            </a:r>
            <a:r>
              <a:rPr lang="en-US" dirty="0" err="1"/>
              <a:t>testButton</a:t>
            </a:r>
            <a:r>
              <a:rPr lang="en-US" dirty="0"/>
              <a:t>').</a:t>
            </a:r>
            <a:r>
              <a:rPr lang="en-US" dirty="0" err="1"/>
              <a:t>onclick</a:t>
            </a:r>
            <a:r>
              <a:rPr lang="en-US" dirty="0"/>
              <a:t> = </a:t>
            </a:r>
            <a:r>
              <a:rPr lang="en-US" dirty="0" err="1"/>
              <a:t>makeItRed</a:t>
            </a:r>
            <a:r>
              <a:rPr lang="en-US" dirty="0"/>
              <a:t>;</a:t>
            </a:r>
          </a:p>
          <a:p>
            <a:r>
              <a:rPr lang="en-US" dirty="0" smtClean="0"/>
              <a:t>	};</a:t>
            </a:r>
            <a:endParaRPr lang="en-US" dirty="0"/>
          </a:p>
          <a:p>
            <a:r>
              <a:rPr lang="en-US" dirty="0" smtClean="0"/>
              <a:t>	function </a:t>
            </a:r>
            <a:r>
              <a:rPr lang="en-US" dirty="0" err="1"/>
              <a:t>makeItRed</a:t>
            </a:r>
            <a:r>
              <a:rPr lang="en-US" dirty="0"/>
              <a:t>() 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document.getElementById</a:t>
            </a:r>
            <a:r>
              <a:rPr lang="en-US" dirty="0"/>
              <a:t>('xyz').</a:t>
            </a:r>
            <a:r>
              <a:rPr lang="en-US" dirty="0" err="1"/>
              <a:t>style.color</a:t>
            </a:r>
            <a:r>
              <a:rPr lang="en-US" dirty="0"/>
              <a:t> = 'red</a:t>
            </a:r>
            <a:r>
              <a:rPr lang="en-US" dirty="0" smtClean="0"/>
              <a:t>';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&lt;/script&gt;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When to use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jQuery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?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You may use jQuery when you want quick development.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Make rich internet applications.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Make cross browser compatible applications, thu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 saving time.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You can make use your existing knowledge of CSS.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You can use jQuery plug-in to extent the functionality.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jQuery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Browser compatibility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752600"/>
          <a:ext cx="8229600" cy="22250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Browser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Works</a:t>
                      </a:r>
                      <a:r>
                        <a:rPr lang="en-US" baseline="0" dirty="0" smtClean="0"/>
                        <a:t> with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Issues with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 Explorer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 and</a:t>
                      </a:r>
                      <a:r>
                        <a:rPr lang="en-US" baseline="0" dirty="0" smtClean="0"/>
                        <a:t> greater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 5.x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Safari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and greater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 to 2.1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Chrome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and greater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Firefox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and greater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1.0.x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 and</a:t>
                      </a:r>
                      <a:r>
                        <a:rPr lang="en-US" baseline="0" dirty="0" smtClean="0"/>
                        <a:t> greater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r>
                        <a:rPr lang="en-US" baseline="0" dirty="0" smtClean="0"/>
                        <a:t>  to 8.x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How to use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jQuery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?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You can download the jQuery core files from the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url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: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http://jquery.com/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743200"/>
            <a:ext cx="8704263" cy="3933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826</Words>
  <Application>Microsoft Office PowerPoint</Application>
  <PresentationFormat>On-screen Show (4:3)</PresentationFormat>
  <Paragraphs>156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What is jQuery?</vt:lpstr>
      <vt:lpstr>Why jQuery?</vt:lpstr>
      <vt:lpstr>Unobtrusive JavaScript</vt:lpstr>
      <vt:lpstr>Unobtrusive JavaScript</vt:lpstr>
      <vt:lpstr>When to use jQuery?</vt:lpstr>
      <vt:lpstr>jQuery Browser compatibility </vt:lpstr>
      <vt:lpstr>How to use jQuery?</vt:lpstr>
      <vt:lpstr>How to use jQuery?</vt:lpstr>
      <vt:lpstr>JavaScript onload v/s jQuery’s ready</vt:lpstr>
      <vt:lpstr>JavaScript onload v/s jQuery’s ready</vt:lpstr>
      <vt:lpstr>jQuery semantics</vt:lpstr>
      <vt:lpstr>jQuery semantics example</vt:lpstr>
      <vt:lpstr>Your first jQuery code.</vt:lpstr>
      <vt:lpstr>Features of jQuery</vt:lpstr>
      <vt:lpstr>Slide 17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59</cp:revision>
  <dcterms:created xsi:type="dcterms:W3CDTF">2010-07-04T12:08:16Z</dcterms:created>
  <dcterms:modified xsi:type="dcterms:W3CDTF">2010-07-04T16:17:08Z</dcterms:modified>
</cp:coreProperties>
</file>