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62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4B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70" autoAdjust="0"/>
    <p:restoredTop sz="99258" autoAdjust="0"/>
  </p:normalViewPr>
  <p:slideViewPr>
    <p:cSldViewPr>
      <p:cViewPr varScale="1">
        <p:scale>
          <a:sx n="61" d="100"/>
          <a:sy n="61" d="100"/>
        </p:scale>
        <p:origin x="-78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B42D-40B9-4FB1-8431-2EEF39F87A85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EC16-590B-445D-AB39-8ED07365AA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DEC16-590B-445D-AB39-8ED07365AAB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F4A1-59D0-4C17-8339-6B1C49B44C8E}" type="datetimeFigureOut">
              <a:rPr lang="en-US" smtClean="0"/>
              <a:pPr/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C0CC-B867-464A-88EA-301EDA570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chemeClr val="bg1"/>
                </a:solidFill>
              </a:rPr>
              <a:t>jQuery</a:t>
            </a:r>
          </a:p>
          <a:p>
            <a:pPr algn="ctr"/>
            <a:r>
              <a:rPr lang="en-US" sz="3600" b="1" dirty="0" smtClean="0">
                <a:solidFill>
                  <a:srgbClr val="FFC000"/>
                </a:solidFill>
              </a:rPr>
              <a:t>What</a:t>
            </a:r>
            <a:r>
              <a:rPr lang="en-US" sz="3600" dirty="0" smtClean="0">
                <a:solidFill>
                  <a:schemeClr val="bg1"/>
                </a:solidFill>
              </a:rPr>
              <a:t>, </a:t>
            </a:r>
            <a:r>
              <a:rPr lang="en-US" sz="3600" b="1" dirty="0">
                <a:solidFill>
                  <a:srgbClr val="FFC000"/>
                </a:solidFill>
              </a:rPr>
              <a:t>Why</a:t>
            </a:r>
            <a:r>
              <a:rPr lang="en-US" sz="3600" dirty="0" smtClean="0">
                <a:solidFill>
                  <a:schemeClr val="bg1"/>
                </a:solidFill>
              </a:rPr>
              <a:t> , </a:t>
            </a:r>
            <a:r>
              <a:rPr lang="en-US" sz="3600" b="1" dirty="0">
                <a:solidFill>
                  <a:srgbClr val="FFC000"/>
                </a:solidFill>
              </a:rPr>
              <a:t>When</a:t>
            </a:r>
            <a:r>
              <a:rPr lang="en-US" sz="3600" dirty="0" smtClean="0">
                <a:solidFill>
                  <a:schemeClr val="bg1"/>
                </a:solidFill>
              </a:rPr>
              <a:t>, &amp; </a:t>
            </a:r>
            <a:r>
              <a:rPr lang="en-US" sz="3600" b="1" dirty="0">
                <a:solidFill>
                  <a:srgbClr val="FFC000"/>
                </a:solidFill>
              </a:rPr>
              <a:t>How</a:t>
            </a:r>
            <a:r>
              <a:rPr lang="en-US" sz="3600" dirty="0" smtClean="0">
                <a:solidFill>
                  <a:schemeClr val="bg1"/>
                </a:solidFill>
              </a:rPr>
              <a:t> to use!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Working with CSS information.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jQuery’s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CSS functions provide easy, cross-browser access for setting properties and working with positioning and sizing information.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 function allows you to retrieve and set CSS styles for a set of matched elements.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657600"/>
          <a:ext cx="8610600" cy="28346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6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value</a:t>
                      </a:r>
                      <a:r>
                        <a:rPr lang="en-US" baseline="0" dirty="0" smtClean="0"/>
                        <a:t> for the names CSS property for the first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(properties)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CSS properties</a:t>
                      </a:r>
                      <a:r>
                        <a:rPr lang="en-US" baseline="0" dirty="0" smtClean="0"/>
                        <a:t> of every matches element using an object-notation syntax.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(property,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r>
                        <a:rPr lang="en-US" baseline="0" dirty="0" smtClean="0"/>
                        <a:t> a single style property to a value on all matched elements. If a number is provided, it is automatically converted into a pixel value, with the following exceptions :z-index, opacity, zoom and line-height.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Working with CSS Classes.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Classes can be added, removed, toggled, and detected.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362200"/>
          <a:ext cx="8610600" cy="35661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14600"/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addClass</a:t>
                      </a:r>
                      <a:r>
                        <a:rPr lang="en-US" baseline="0" dirty="0" smtClean="0"/>
                        <a:t>(class)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a specified</a:t>
                      </a:r>
                      <a:r>
                        <a:rPr lang="en-US" baseline="0" dirty="0" smtClean="0"/>
                        <a:t> class(</a:t>
                      </a:r>
                      <a:r>
                        <a:rPr lang="en-US" baseline="0" dirty="0" err="1" smtClean="0"/>
                        <a:t>es</a:t>
                      </a:r>
                      <a:r>
                        <a:rPr lang="en-US" baseline="0" dirty="0" smtClean="0"/>
                        <a:t>) to each of the set of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hasClass</a:t>
                      </a:r>
                      <a:r>
                        <a:rPr lang="en-US" dirty="0" smtClean="0"/>
                        <a:t>(class)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specified lass is present on at least one of the set of</a:t>
                      </a:r>
                      <a:r>
                        <a:rPr lang="en-US" baseline="0" dirty="0" smtClean="0"/>
                        <a:t>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removeClass</a:t>
                      </a:r>
                      <a:r>
                        <a:rPr lang="en-US" dirty="0" smtClean="0"/>
                        <a:t>(class)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all the specified class(</a:t>
                      </a:r>
                      <a:r>
                        <a:rPr lang="en-US" dirty="0" err="1" smtClean="0"/>
                        <a:t>es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from the set of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toggleClass</a:t>
                      </a:r>
                      <a:r>
                        <a:rPr lang="en-US" dirty="0" smtClean="0"/>
                        <a:t>(class)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</a:t>
                      </a:r>
                      <a:r>
                        <a:rPr lang="en-US" baseline="0" dirty="0" smtClean="0"/>
                        <a:t> the specified class if it is not present, removes the specified class if it is present.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toggle</a:t>
                      </a:r>
                      <a:r>
                        <a:rPr lang="en-US" baseline="0" dirty="0" err="1" smtClean="0"/>
                        <a:t>Class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class,switch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the specified class</a:t>
                      </a:r>
                      <a:r>
                        <a:rPr lang="en-US" baseline="0" dirty="0" smtClean="0"/>
                        <a:t> if the switch is true, removes the specified class if the switch is false.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Working with CSS Positioning.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CSS positioning functions provide cross-browser support for figuring out the positions of elements.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397760"/>
          <a:ext cx="8610600" cy="4307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514600"/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offSet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current offset of the first</a:t>
                      </a:r>
                      <a:r>
                        <a:rPr lang="en-US" baseline="0" dirty="0" smtClean="0"/>
                        <a:t> matched element, in pixels, relative to the document.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offsetParent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</a:t>
                      </a:r>
                      <a:r>
                        <a:rPr lang="en-US" baseline="0" dirty="0" smtClean="0"/>
                        <a:t> jQuery collection with the positioned parent of the first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top and left position</a:t>
                      </a:r>
                      <a:r>
                        <a:rPr lang="en-US" baseline="0" dirty="0" smtClean="0"/>
                        <a:t> of an element relative to its offset </a:t>
                      </a:r>
                      <a:r>
                        <a:rPr lang="en-US" baseline="0" dirty="0" err="1" smtClean="0"/>
                        <a:t>parnt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scrollTop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scroll top offset of</a:t>
                      </a:r>
                      <a:r>
                        <a:rPr lang="en-US" baseline="0" dirty="0" smtClean="0"/>
                        <a:t> the first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scrollTop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scroll top offset</a:t>
                      </a:r>
                      <a:r>
                        <a:rPr lang="en-US" baseline="0" dirty="0" smtClean="0"/>
                        <a:t> to the given value on all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scrollLeft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scroll left offset</a:t>
                      </a:r>
                      <a:r>
                        <a:rPr lang="en-US" baseline="0" dirty="0" smtClean="0"/>
                        <a:t> of the first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scrollLeft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scroll left offset to the given value on all matched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Working with CSS Sizing.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524000"/>
          <a:ext cx="8610600" cy="52273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981200"/>
                <a:gridCol w="6629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current computed,</a:t>
                      </a:r>
                      <a:r>
                        <a:rPr lang="en-US" baseline="0" dirty="0" smtClean="0"/>
                        <a:t> pixel, height if the first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height(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CSS height of</a:t>
                      </a:r>
                      <a:r>
                        <a:rPr lang="en-US" baseline="0" dirty="0" smtClean="0"/>
                        <a:t> every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current computed,</a:t>
                      </a:r>
                      <a:r>
                        <a:rPr lang="en-US" baseline="0" dirty="0" smtClean="0"/>
                        <a:t> pixel width of the first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width(</a:t>
                      </a:r>
                      <a:r>
                        <a:rPr lang="en-US" dirty="0" err="1" smtClean="0"/>
                        <a:t>val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CSS width</a:t>
                      </a:r>
                      <a:r>
                        <a:rPr lang="en-US" baseline="0" dirty="0" smtClean="0"/>
                        <a:t> of every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innerHeight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inner height</a:t>
                      </a:r>
                      <a:r>
                        <a:rPr lang="en-US" baseline="0" dirty="0" smtClean="0"/>
                        <a:t> of the first matched element (excluding the border and including the padding)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innerWidth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inner width </a:t>
                      </a:r>
                      <a:r>
                        <a:rPr lang="en-US" baseline="0" dirty="0" smtClean="0"/>
                        <a:t>of the first matched element (excluding the border and including the padding)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outterHeight</a:t>
                      </a:r>
                      <a:r>
                        <a:rPr lang="en-US" dirty="0" smtClean="0"/>
                        <a:t>(margin)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outer height (including</a:t>
                      </a:r>
                      <a:r>
                        <a:rPr lang="en-US" baseline="0" dirty="0" smtClean="0"/>
                        <a:t> the border and padding </a:t>
                      </a:r>
                      <a:r>
                        <a:rPr lang="en-US" baseline="0" dirty="0" err="1" smtClean="0"/>
                        <a:t>byt</a:t>
                      </a:r>
                      <a:r>
                        <a:rPr lang="en-US" baseline="0" dirty="0" smtClean="0"/>
                        <a:t> default) for the first matched element. If the margin argument is true, then the margin values are also included.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outterWidth</a:t>
                      </a:r>
                      <a:r>
                        <a:rPr lang="en-US" dirty="0" smtClean="0"/>
                        <a:t>(margin)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outer width (including</a:t>
                      </a:r>
                      <a:r>
                        <a:rPr lang="en-US" baseline="0" dirty="0" smtClean="0"/>
                        <a:t> the border and padding </a:t>
                      </a:r>
                      <a:r>
                        <a:rPr lang="en-US" baseline="0" dirty="0" err="1" smtClean="0"/>
                        <a:t>byt</a:t>
                      </a:r>
                      <a:r>
                        <a:rPr lang="en-US" baseline="0" dirty="0" smtClean="0"/>
                        <a:t> default) for the first matched element. If the margin argument is true, then the margin values are also included.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Manipulating Content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Once you have used selectors and filters to retrieve page content, you have to do some changes with it.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Sometimes you want to create new content to dynamically add into the page.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has functions for creating, copying, deleting and moving content around, as well as wrapping page content in other content.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jQuery provides cross browser support for CSS, including positioning and sizing information.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Creating, Setting &amp; Getting content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 create new HTML content you pass a string containing new HTML to the $() function.</a:t>
            </a: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 addition to this method, you can use the html() and text() methods to get and set content on.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" y="2590800"/>
            <a:ext cx="8153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newHeader</a:t>
            </a:r>
            <a:r>
              <a:rPr lang="en-US" dirty="0" smtClean="0"/>
              <a:t> = $(“&lt;h1&gt;My New Header&lt;/h1&gt;”);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myStr</a:t>
            </a:r>
            <a:r>
              <a:rPr lang="en-US" dirty="0" smtClean="0"/>
              <a:t> = “&lt;h1&gt;My New Header&lt;/h1&gt;”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newHeader</a:t>
            </a:r>
            <a:r>
              <a:rPr lang="en-US" dirty="0" smtClean="0"/>
              <a:t> = $(</a:t>
            </a:r>
            <a:r>
              <a:rPr lang="en-US" dirty="0" err="1" smtClean="0"/>
              <a:t>myStr</a:t>
            </a:r>
            <a:r>
              <a:rPr lang="en-US" dirty="0" smtClean="0"/>
              <a:t>);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627880"/>
          <a:ext cx="8382000" cy="18491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0574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HTML content of the first matched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(</a:t>
                      </a:r>
                      <a:r>
                        <a:rPr lang="en-US" dirty="0" err="1" smtClean="0"/>
                        <a:t>newcontent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r>
                        <a:rPr lang="en-US" baseline="0" dirty="0" smtClean="0"/>
                        <a:t> the HTML content of every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text content of the first</a:t>
                      </a:r>
                      <a:r>
                        <a:rPr lang="en-US" baseline="0" dirty="0" smtClean="0"/>
                        <a:t> matched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text(</a:t>
                      </a:r>
                      <a:r>
                        <a:rPr lang="en-US" dirty="0" err="1" smtClean="0"/>
                        <a:t>newtext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text content for all matched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Manipulating 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 inspect or change the value if attribute of attribute on elements, use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</a:rPr>
              <a:t>jQuery’s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attr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functions.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382520"/>
          <a:ext cx="8610600" cy="4399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33600"/>
                <a:gridCol w="6477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Accesses property on the first</a:t>
                      </a:r>
                      <a:r>
                        <a:rPr lang="en-US" baseline="0" dirty="0" smtClean="0"/>
                        <a:t> matched element. This method makes it easy to retrieve a property value from the first matched element. If the element does not have an attribute with the given name, undefined is returned.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(properties)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</a:t>
                      </a:r>
                      <a:r>
                        <a:rPr lang="en-US" baseline="0" dirty="0" smtClean="0"/>
                        <a:t> a series of attributes on all matched elements using an object notation syntax. This is the best used for setting large numbers of properties at once.</a:t>
                      </a:r>
                    </a:p>
                    <a:p>
                      <a:r>
                        <a:rPr lang="en-US" baseline="0" dirty="0" smtClean="0"/>
                        <a:t>$(“”</a:t>
                      </a:r>
                      <a:r>
                        <a:rPr lang="en-US" baseline="0" dirty="0" err="1" smtClean="0"/>
                        <a:t>img</a:t>
                      </a:r>
                      <a:r>
                        <a:rPr lang="en-US" baseline="0" dirty="0" smtClean="0"/>
                        <a:t>”).</a:t>
                      </a:r>
                      <a:r>
                        <a:rPr lang="en-US" baseline="0" dirty="0" err="1" smtClean="0"/>
                        <a:t>attr</a:t>
                      </a:r>
                      <a:r>
                        <a:rPr lang="en-US" baseline="0" dirty="0" smtClean="0"/>
                        <a:t>({</a:t>
                      </a:r>
                      <a:r>
                        <a:rPr lang="en-US" baseline="0" dirty="0" err="1" smtClean="0"/>
                        <a:t>src</a:t>
                      </a:r>
                      <a:r>
                        <a:rPr lang="en-US" baseline="0" dirty="0" smtClean="0"/>
                        <a:t>:”/images/</a:t>
                      </a:r>
                      <a:r>
                        <a:rPr lang="en-US" baseline="0" dirty="0" err="1" smtClean="0"/>
                        <a:t>icon.gif”,title</a:t>
                      </a:r>
                      <a:r>
                        <a:rPr lang="en-US" baseline="0" dirty="0" smtClean="0"/>
                        <a:t>:”Icons ”,alt:”logo”});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key,value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 single property to a value on all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key,fn</a:t>
                      </a:r>
                      <a:r>
                        <a:rPr lang="en-US" dirty="0" smtClean="0"/>
                        <a:t>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a single</a:t>
                      </a:r>
                      <a:r>
                        <a:rPr lang="en-US" baseline="0" dirty="0" smtClean="0"/>
                        <a:t> property to a value, on all matched elements. Instead of supplying a string value, a function is provided that computes the value of the attribute.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removeAttr</a:t>
                      </a:r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the named</a:t>
                      </a:r>
                      <a:r>
                        <a:rPr lang="en-US" baseline="0" dirty="0" smtClean="0"/>
                        <a:t> attribute from all matched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Inserting Content inside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several functions for inserting content into the document, both before and after existing page elements.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382520"/>
          <a:ext cx="8610600" cy="44094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6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append(content)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 contents to the inside of every</a:t>
                      </a:r>
                      <a:r>
                        <a:rPr lang="en-US" baseline="0" dirty="0" smtClean="0"/>
                        <a:t>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appendTo</a:t>
                      </a:r>
                      <a:r>
                        <a:rPr lang="en-US" dirty="0" smtClean="0"/>
                        <a:t>(selector)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Appends all of the matched elements</a:t>
                      </a:r>
                      <a:r>
                        <a:rPr lang="en-US" baseline="0" dirty="0" smtClean="0"/>
                        <a:t> to another, specified, set of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prepend</a:t>
                      </a:r>
                      <a:r>
                        <a:rPr lang="en-US" dirty="0" smtClean="0"/>
                        <a:t>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Prepends</a:t>
                      </a:r>
                      <a:r>
                        <a:rPr lang="en-US" dirty="0" smtClean="0"/>
                        <a:t> content to the inside of every</a:t>
                      </a:r>
                      <a:r>
                        <a:rPr lang="en-US" baseline="0" dirty="0" smtClean="0"/>
                        <a:t>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prependTo</a:t>
                      </a:r>
                      <a:r>
                        <a:rPr lang="en-US" dirty="0" smtClean="0"/>
                        <a:t>(content)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Prepends</a:t>
                      </a:r>
                      <a:r>
                        <a:rPr lang="en-US" dirty="0" smtClean="0"/>
                        <a:t> all the matched elements</a:t>
                      </a:r>
                      <a:r>
                        <a:rPr lang="en-US" baseline="0" dirty="0" smtClean="0"/>
                        <a:t> to another, specified, set of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after(content)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content</a:t>
                      </a:r>
                      <a:r>
                        <a:rPr lang="en-US" baseline="0" dirty="0" smtClean="0"/>
                        <a:t> after each of the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content before each</a:t>
                      </a:r>
                      <a:r>
                        <a:rPr lang="en-US" baseline="0" dirty="0" smtClean="0"/>
                        <a:t> of the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insertAfter</a:t>
                      </a:r>
                      <a:r>
                        <a:rPr lang="en-US" dirty="0" smtClean="0"/>
                        <a:t>(selector)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all of the matched elements after another,</a:t>
                      </a:r>
                      <a:r>
                        <a:rPr lang="en-US" baseline="0" dirty="0" smtClean="0"/>
                        <a:t> specified, set of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insertBefore</a:t>
                      </a:r>
                      <a:r>
                        <a:rPr lang="en-US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all of the matched elements before another,</a:t>
                      </a:r>
                      <a:r>
                        <a:rPr lang="en-US" baseline="0" dirty="0" smtClean="0"/>
                        <a:t> specified, set of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Inserting Content outside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several functions for inserting content outside the content.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489200"/>
          <a:ext cx="8610600" cy="2387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6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after(content)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content</a:t>
                      </a:r>
                      <a:r>
                        <a:rPr lang="en-US" baseline="0" dirty="0" smtClean="0"/>
                        <a:t> after each of the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before(content)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content before each</a:t>
                      </a:r>
                      <a:r>
                        <a:rPr lang="en-US" baseline="0" dirty="0" smtClean="0"/>
                        <a:t> of the matched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insertAfter</a:t>
                      </a:r>
                      <a:r>
                        <a:rPr lang="en-US" dirty="0" smtClean="0"/>
                        <a:t>(selector)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all of the matched elements after another,</a:t>
                      </a:r>
                      <a:r>
                        <a:rPr lang="en-US" baseline="0" dirty="0" smtClean="0"/>
                        <a:t> specified, set of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insertBefore</a:t>
                      </a:r>
                      <a:r>
                        <a:rPr lang="en-US" dirty="0" smtClean="0"/>
                        <a:t>(selector)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all of the matched elements before another,</a:t>
                      </a:r>
                      <a:r>
                        <a:rPr lang="en-US" baseline="0" dirty="0" smtClean="0"/>
                        <a:t> specified, set of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Inserting Content Around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several functions for inserting content outside the content.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509520"/>
          <a:ext cx="8610600" cy="3129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6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wrap(html)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Wraps a</a:t>
                      </a:r>
                      <a:r>
                        <a:rPr lang="en-US" baseline="0" dirty="0" smtClean="0"/>
                        <a:t>n element with some html content.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wrap(element)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Wraps a</a:t>
                      </a:r>
                      <a:r>
                        <a:rPr lang="en-US" baseline="0" dirty="0" smtClean="0"/>
                        <a:t>n element with some tags.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wrapAll</a:t>
                      </a:r>
                      <a:r>
                        <a:rPr lang="en-US" dirty="0" smtClean="0"/>
                        <a:t>(html)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Wraps all the tags with some html content.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wrapAll</a:t>
                      </a:r>
                      <a:r>
                        <a:rPr lang="en-US" dirty="0" smtClean="0"/>
                        <a:t>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Wraps all the tags with a</a:t>
                      </a:r>
                      <a:r>
                        <a:rPr lang="en-US" baseline="0" dirty="0" smtClean="0"/>
                        <a:t> tag/element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wrapInner</a:t>
                      </a:r>
                      <a:r>
                        <a:rPr lang="en-US" dirty="0" smtClean="0"/>
                        <a:t>(html)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Wraps the inner content</a:t>
                      </a:r>
                      <a:r>
                        <a:rPr lang="en-US" baseline="0" dirty="0" smtClean="0"/>
                        <a:t> of the matched tag with some html content.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wrapInner</a:t>
                      </a:r>
                      <a:r>
                        <a:rPr lang="en-US" dirty="0" smtClean="0"/>
                        <a:t>(element)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Wraps the inner chil</a:t>
                      </a:r>
                      <a:r>
                        <a:rPr lang="en-US" baseline="0" dirty="0" smtClean="0"/>
                        <a:t>d contents of each matched element with a DOM structure.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Replacing Content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several functions for replacing content outside the content.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545080"/>
          <a:ext cx="8610600" cy="16459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6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replaceWith</a:t>
                      </a:r>
                      <a:r>
                        <a:rPr lang="en-US" dirty="0" smtClean="0"/>
                        <a:t>(content)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all matched element with the specified html of DOM</a:t>
                      </a:r>
                      <a:r>
                        <a:rPr lang="en-US" baseline="0" dirty="0" smtClean="0"/>
                        <a:t> elements.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replaceAll</a:t>
                      </a:r>
                      <a:r>
                        <a:rPr lang="en-US" dirty="0" smtClean="0"/>
                        <a:t>(selector)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the elements</a:t>
                      </a:r>
                      <a:r>
                        <a:rPr lang="en-US" baseline="0" dirty="0" smtClean="0"/>
                        <a:t> selected by a specified selector with the matched elements.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Remove and copy Content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jQuery provides several functions for removing and copying content outside the content.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1295400"/>
            <a:ext cx="8229600" cy="1588"/>
          </a:xfrm>
          <a:prstGeom prst="line">
            <a:avLst/>
          </a:prstGeom>
          <a:ln w="38100"/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529840"/>
          <a:ext cx="8610600" cy="21183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6000"/>
                <a:gridCol w="6324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empty()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all child nodes</a:t>
                      </a:r>
                      <a:r>
                        <a:rPr lang="en-US" baseline="0" dirty="0" smtClean="0"/>
                        <a:t> from the matched element.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all the matched element</a:t>
                      </a:r>
                      <a:r>
                        <a:rPr lang="en-US" baseline="0" dirty="0" smtClean="0"/>
                        <a:t> from DOM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clone()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 matched DOM elements and selects</a:t>
                      </a:r>
                      <a:r>
                        <a:rPr lang="en-US" baseline="0" dirty="0" smtClean="0"/>
                        <a:t> the clone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bool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 matched</a:t>
                      </a:r>
                      <a:r>
                        <a:rPr lang="en-US" baseline="0" dirty="0" smtClean="0"/>
                        <a:t> DOM elements, and all their event handlers, and select the clones.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1340</Words>
  <Application>Microsoft Office PowerPoint</Application>
  <PresentationFormat>On-screen Show (4:3)</PresentationFormat>
  <Paragraphs>186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Manipulating Content </vt:lpstr>
      <vt:lpstr>Creating, Setting &amp; Getting content</vt:lpstr>
      <vt:lpstr>Manipulating Attributes</vt:lpstr>
      <vt:lpstr>Inserting Content inside </vt:lpstr>
      <vt:lpstr>Inserting Content outside </vt:lpstr>
      <vt:lpstr>Inserting Content Around</vt:lpstr>
      <vt:lpstr>Replacing Content</vt:lpstr>
      <vt:lpstr>Remove and copy Content</vt:lpstr>
      <vt:lpstr>Working with CSS information.</vt:lpstr>
      <vt:lpstr>Working with CSS Classes.</vt:lpstr>
      <vt:lpstr>Working with CSS Positioning.</vt:lpstr>
      <vt:lpstr>Working with CSS Sizing.</vt:lpstr>
      <vt:lpstr>Slide 14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95</cp:revision>
  <dcterms:created xsi:type="dcterms:W3CDTF">2010-07-04T12:08:16Z</dcterms:created>
  <dcterms:modified xsi:type="dcterms:W3CDTF">2010-07-06T14:15:31Z</dcterms:modified>
</cp:coreProperties>
</file>