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C3C74-7D5C-4869-9776-4F963D776A8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9550F-36DE-4AD5-AAAB-61BC30D783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9CD4-E367-4171-B2EF-09142821A503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749B-0C29-4401-B6DC-23F13AB1D7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</a:rPr>
              <a:t>jQuery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Events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Working with Events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jQuery libraries supplies basic animation and effects function that perform common visual effects.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Showing and hiding elements.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Fading elements in and out.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Moving elements around on the screen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use the basic animation function to easily build you own animation effects.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Showing and hiding page elements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Showing / hiding elements is simple.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Elements can be shown or hidden immediately or over a specified duration of time.</a:t>
            </a: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Showing and hiding page elements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524000"/>
          <a:ext cx="8382000" cy="4861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362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each of the sets of matched elements, if they are hidden.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show(speed 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all matched elements using a graceful animation. Fires an optional call back after completion.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Hides each of the</a:t>
                      </a:r>
                      <a:r>
                        <a:rPr lang="en-US" baseline="0" dirty="0" smtClean="0"/>
                        <a:t> set of matched elements If they are shown.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hide(</a:t>
                      </a:r>
                      <a:r>
                        <a:rPr lang="en-US" dirty="0" err="1" smtClean="0"/>
                        <a:t>speed,callback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Hides all matched elements using</a:t>
                      </a:r>
                      <a:r>
                        <a:rPr lang="en-US" baseline="0" dirty="0" smtClean="0"/>
                        <a:t> smooth animation. Fires an optional callback after completion.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toggle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Toggles</a:t>
                      </a:r>
                      <a:r>
                        <a:rPr lang="en-US" baseline="0" dirty="0" smtClean="0"/>
                        <a:t> displaying each of the set if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toggle (switch)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Toggles displaying each</a:t>
                      </a:r>
                      <a:r>
                        <a:rPr lang="en-US" baseline="0" dirty="0" smtClean="0"/>
                        <a:t> of the set of matched </a:t>
                      </a:r>
                      <a:r>
                        <a:rPr lang="en-US" baseline="0" dirty="0" err="1" smtClean="0"/>
                        <a:t>elemnets</a:t>
                      </a:r>
                      <a:r>
                        <a:rPr lang="en-US" baseline="0" dirty="0" smtClean="0"/>
                        <a:t> based upon the switch(true shows all  the elements, false hides all elements)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toggle (</a:t>
                      </a:r>
                      <a:r>
                        <a:rPr lang="en-US" dirty="0" err="1" smtClean="0"/>
                        <a:t>speed,callback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Toggles  displaying each if the set</a:t>
                      </a:r>
                      <a:r>
                        <a:rPr lang="en-US" baseline="0" dirty="0" smtClean="0"/>
                        <a:t> of matched elements using a smooth animation and firing an optional callback after completion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Fading elements in and out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Elements can be faded in or out completely or to a predetermined opacity level.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speed of the fade can be specified as either a string (slow, normal, fast) or a millisecond duration.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454400"/>
          <a:ext cx="8077200" cy="2565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6670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fadeIn</a:t>
                      </a:r>
                      <a:r>
                        <a:rPr lang="en-US" dirty="0" smtClean="0"/>
                        <a:t>(speed,</a:t>
                      </a:r>
                      <a:r>
                        <a:rPr lang="en-US" baseline="0" dirty="0" smtClean="0"/>
                        <a:t>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Fades in all matched elements by</a:t>
                      </a:r>
                      <a:r>
                        <a:rPr lang="en-US" baseline="0" dirty="0" smtClean="0"/>
                        <a:t> adjusting their opacity and firing an optional callback after completion.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fadeOut</a:t>
                      </a:r>
                      <a:r>
                        <a:rPr lang="en-US" dirty="0" smtClean="0"/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Fades out all matched elements by adjusting their opacity to 0 and then setting display to none and firing an optional</a:t>
                      </a:r>
                      <a:r>
                        <a:rPr lang="en-US" baseline="0" dirty="0" smtClean="0"/>
                        <a:t> call back after completion.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fadeTo</a:t>
                      </a:r>
                      <a:r>
                        <a:rPr lang="en-US" dirty="0" smtClean="0"/>
                        <a:t>(speed , opacity,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Fades the opacity of</a:t>
                      </a:r>
                      <a:r>
                        <a:rPr lang="en-US" baseline="0" dirty="0" smtClean="0"/>
                        <a:t> all matched elements to a specified opacity and fires an optional callback after completion.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Sliding page elements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sliding effects is another way to reveal page elements in jQuery.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function for sliding elements up or down, as well as toggling the slide animation.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454400"/>
          <a:ext cx="8077200" cy="2839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9718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slideDown</a:t>
                      </a:r>
                      <a:r>
                        <a:rPr lang="en-US" dirty="0" smtClean="0"/>
                        <a:t>(speed,</a:t>
                      </a:r>
                      <a:r>
                        <a:rPr lang="en-US" baseline="0" dirty="0" smtClean="0"/>
                        <a:t>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Reveals all matched elements by adjusting their height and firing an optional call back after completion.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slideUp</a:t>
                      </a:r>
                      <a:r>
                        <a:rPr lang="en-US" dirty="0" smtClean="0"/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Hides all matched elements by adjusting their</a:t>
                      </a:r>
                      <a:r>
                        <a:rPr lang="en-US" baseline="0" dirty="0" smtClean="0"/>
                        <a:t> height and firing an optimal callback after completion.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SlideToggle</a:t>
                      </a:r>
                      <a:r>
                        <a:rPr lang="en-US" dirty="0" smtClean="0"/>
                        <a:t>(speed 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Toggles the visibility</a:t>
                      </a:r>
                      <a:r>
                        <a:rPr lang="en-US" baseline="0" dirty="0" smtClean="0"/>
                        <a:t> of all matched elements by adjusting their height and firing an optional call back </a:t>
                      </a:r>
                      <a:r>
                        <a:rPr lang="en-US" baseline="0" dirty="0" err="1" smtClean="0"/>
                        <a:t>completion.l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Creating Custom Animation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To create custom animation for may properties on page elements, call th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 animate() function.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To stop animation is progress, call the stop() function.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743200"/>
          <a:ext cx="8382000" cy="3937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688566"/>
                <a:gridCol w="5693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animate(</a:t>
                      </a:r>
                      <a:r>
                        <a:rPr lang="en-US" dirty="0" err="1" smtClean="0"/>
                        <a:t>params,duration,easing,callback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custom animation</a:t>
                      </a:r>
                    </a:p>
                    <a:p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 : the properties on the element to animate.</a:t>
                      </a:r>
                    </a:p>
                    <a:p>
                      <a:r>
                        <a:rPr lang="en-US" dirty="0" smtClean="0"/>
                        <a:t>duration : the number</a:t>
                      </a:r>
                      <a:r>
                        <a:rPr lang="en-US" baseline="0" dirty="0" smtClean="0"/>
                        <a:t> of milliseconds the animation should take.</a:t>
                      </a:r>
                    </a:p>
                    <a:p>
                      <a:r>
                        <a:rPr lang="en-US" baseline="0" dirty="0" smtClean="0"/>
                        <a:t>easing : the type of easing function to use (linear of swing)</a:t>
                      </a:r>
                    </a:p>
                    <a:p>
                      <a:r>
                        <a:rPr lang="en-US" baseline="0" dirty="0" smtClean="0"/>
                        <a:t>callback : the function to call when the animation is complete.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animate(</a:t>
                      </a:r>
                      <a:r>
                        <a:rPr lang="en-US" dirty="0" err="1" smtClean="0"/>
                        <a:t>params,options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custom animation</a:t>
                      </a:r>
                    </a:p>
                    <a:p>
                      <a:r>
                        <a:rPr lang="en-US" baseline="0" dirty="0" err="1" smtClean="0"/>
                        <a:t>params</a:t>
                      </a:r>
                      <a:r>
                        <a:rPr lang="en-US" baseline="0" dirty="0" smtClean="0"/>
                        <a:t> : the properties to animate.</a:t>
                      </a:r>
                    </a:p>
                    <a:p>
                      <a:r>
                        <a:rPr lang="en-US" baseline="0" dirty="0" smtClean="0"/>
                        <a:t>options : Set of options for the animation to take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Stops all the</a:t>
                      </a:r>
                      <a:r>
                        <a:rPr lang="en-US" baseline="0" dirty="0" smtClean="0"/>
                        <a:t> currently running animations on all the specified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571</Words>
  <Application>Microsoft Office PowerPoint</Application>
  <PresentationFormat>On-screen Show (4:3)</PresentationFormat>
  <Paragraphs>79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Working with Events</vt:lpstr>
      <vt:lpstr>Showing and hiding page elements</vt:lpstr>
      <vt:lpstr>Showing and hiding page elements</vt:lpstr>
      <vt:lpstr>Fading elements in and out</vt:lpstr>
      <vt:lpstr>Sliding page elements</vt:lpstr>
      <vt:lpstr>Creating Custom Animation</vt:lpstr>
      <vt:lpstr>Slide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8</cp:revision>
  <dcterms:created xsi:type="dcterms:W3CDTF">2010-07-06T15:33:43Z</dcterms:created>
  <dcterms:modified xsi:type="dcterms:W3CDTF">2010-07-06T17:22:14Z</dcterms:modified>
</cp:coreProperties>
</file>