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66" y="-9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951A03-9060-4879-B19A-C3EDFABC0F68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F8B7C-E7D4-47C5-8863-8730F147EB9D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200" dirty="0" smtClean="0"/>
            <a:t>Interaction </a:t>
          </a:r>
          <a:endParaRPr lang="en-US" sz="3200" dirty="0"/>
        </a:p>
      </dgm:t>
    </dgm:pt>
    <dgm:pt modelId="{D1CBAB28-6776-4DB8-B083-CC6ED3B8E889}" type="parTrans" cxnId="{17FCEAF2-04A9-4778-8514-585BA76D5FD0}">
      <dgm:prSet/>
      <dgm:spPr/>
      <dgm:t>
        <a:bodyPr/>
        <a:lstStyle/>
        <a:p>
          <a:endParaRPr lang="en-US"/>
        </a:p>
      </dgm:t>
    </dgm:pt>
    <dgm:pt modelId="{F77EB43B-F052-4C87-B093-FC334C54E442}" type="sibTrans" cxnId="{17FCEAF2-04A9-4778-8514-585BA76D5FD0}">
      <dgm:prSet/>
      <dgm:spPr/>
      <dgm:t>
        <a:bodyPr/>
        <a:lstStyle/>
        <a:p>
          <a:endParaRPr lang="en-US"/>
        </a:p>
      </dgm:t>
    </dgm:pt>
    <dgm:pt modelId="{8B85F3FE-5FD7-4F8E-AC48-535D667DF134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Draggable</a:t>
          </a:r>
          <a:endParaRPr lang="en-US" dirty="0"/>
        </a:p>
      </dgm:t>
    </dgm:pt>
    <dgm:pt modelId="{2F14ADA7-270F-46D7-85E0-84239DA5664F}" type="parTrans" cxnId="{3E0A00BE-E2D4-47B2-AA8C-4DA33860CC73}">
      <dgm:prSet/>
      <dgm:spPr/>
      <dgm:t>
        <a:bodyPr/>
        <a:lstStyle/>
        <a:p>
          <a:endParaRPr lang="en-US"/>
        </a:p>
      </dgm:t>
    </dgm:pt>
    <dgm:pt modelId="{AFAC3F85-AE5D-43F0-AF69-7B876A09BD14}" type="sibTrans" cxnId="{3E0A00BE-E2D4-47B2-AA8C-4DA33860CC73}">
      <dgm:prSet/>
      <dgm:spPr/>
      <dgm:t>
        <a:bodyPr/>
        <a:lstStyle/>
        <a:p>
          <a:endParaRPr lang="en-US"/>
        </a:p>
      </dgm:t>
    </dgm:pt>
    <dgm:pt modelId="{4F6403F4-1CFE-4BCF-9BFB-85085A26CCF1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Droppable </a:t>
          </a:r>
          <a:endParaRPr lang="en-US" dirty="0"/>
        </a:p>
      </dgm:t>
    </dgm:pt>
    <dgm:pt modelId="{7B2FB6C6-FCEA-4278-ADF9-D7737EA76E04}" type="parTrans" cxnId="{75E56AD6-D460-4291-BFAD-FAA98A43648F}">
      <dgm:prSet/>
      <dgm:spPr/>
      <dgm:t>
        <a:bodyPr/>
        <a:lstStyle/>
        <a:p>
          <a:endParaRPr lang="en-US"/>
        </a:p>
      </dgm:t>
    </dgm:pt>
    <dgm:pt modelId="{8E3CC007-B06D-4025-800A-F4EECCD498F2}" type="sibTrans" cxnId="{75E56AD6-D460-4291-BFAD-FAA98A43648F}">
      <dgm:prSet/>
      <dgm:spPr/>
      <dgm:t>
        <a:bodyPr/>
        <a:lstStyle/>
        <a:p>
          <a:endParaRPr lang="en-US"/>
        </a:p>
      </dgm:t>
    </dgm:pt>
    <dgm:pt modelId="{58A96B87-C865-4C48-AFD5-DDD36C120B86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200" dirty="0" smtClean="0"/>
            <a:t>Widgets</a:t>
          </a:r>
          <a:endParaRPr lang="en-US" sz="3200" dirty="0"/>
        </a:p>
      </dgm:t>
    </dgm:pt>
    <dgm:pt modelId="{6C827A05-A8A6-4435-B8D5-CC13600A6056}" type="parTrans" cxnId="{E6FC6106-8A1B-4A93-82CE-2D92A988FC4C}">
      <dgm:prSet/>
      <dgm:spPr/>
      <dgm:t>
        <a:bodyPr/>
        <a:lstStyle/>
        <a:p>
          <a:endParaRPr lang="en-US"/>
        </a:p>
      </dgm:t>
    </dgm:pt>
    <dgm:pt modelId="{10F62D68-384C-4BAB-9D92-C7B22DAE4A8F}" type="sibTrans" cxnId="{E6FC6106-8A1B-4A93-82CE-2D92A988FC4C}">
      <dgm:prSet/>
      <dgm:spPr/>
      <dgm:t>
        <a:bodyPr/>
        <a:lstStyle/>
        <a:p>
          <a:endParaRPr lang="en-US"/>
        </a:p>
      </dgm:t>
    </dgm:pt>
    <dgm:pt modelId="{20F3AEF2-7CA7-4CBC-937F-A796D8347E3E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Accordion</a:t>
          </a:r>
          <a:endParaRPr lang="en-US" dirty="0"/>
        </a:p>
      </dgm:t>
    </dgm:pt>
    <dgm:pt modelId="{81696673-3511-4053-A99D-9A2B5D869033}" type="parTrans" cxnId="{9FC5974E-2813-42E1-87F0-0349A981AE33}">
      <dgm:prSet/>
      <dgm:spPr/>
      <dgm:t>
        <a:bodyPr/>
        <a:lstStyle/>
        <a:p>
          <a:endParaRPr lang="en-US"/>
        </a:p>
      </dgm:t>
    </dgm:pt>
    <dgm:pt modelId="{2A9C76D4-EEAC-430C-8298-5821D92CF8E0}" type="sibTrans" cxnId="{9FC5974E-2813-42E1-87F0-0349A981AE33}">
      <dgm:prSet/>
      <dgm:spPr/>
      <dgm:t>
        <a:bodyPr/>
        <a:lstStyle/>
        <a:p>
          <a:endParaRPr lang="en-US"/>
        </a:p>
      </dgm:t>
    </dgm:pt>
    <dgm:pt modelId="{BF75615D-39B9-4073-A510-862F4EE9CE99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200" dirty="0" smtClean="0"/>
            <a:t>Effects</a:t>
          </a:r>
          <a:endParaRPr lang="en-US" sz="3200" dirty="0"/>
        </a:p>
      </dgm:t>
    </dgm:pt>
    <dgm:pt modelId="{AA11BD45-D3C5-46EF-BB27-E8907422AC57}" type="parTrans" cxnId="{3236FFC1-5F42-4EC1-947C-46BADD81BC98}">
      <dgm:prSet/>
      <dgm:spPr/>
      <dgm:t>
        <a:bodyPr/>
        <a:lstStyle/>
        <a:p>
          <a:endParaRPr lang="en-US"/>
        </a:p>
      </dgm:t>
    </dgm:pt>
    <dgm:pt modelId="{92456D61-FF9D-4C12-B1C8-4F60DA5C35EB}" type="sibTrans" cxnId="{3236FFC1-5F42-4EC1-947C-46BADD81BC98}">
      <dgm:prSet/>
      <dgm:spPr/>
      <dgm:t>
        <a:bodyPr/>
        <a:lstStyle/>
        <a:p>
          <a:endParaRPr lang="en-US"/>
        </a:p>
      </dgm:t>
    </dgm:pt>
    <dgm:pt modelId="{4980FBC5-7EDB-4536-8F0F-350217599FA2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Add class</a:t>
          </a:r>
          <a:endParaRPr lang="en-US" dirty="0"/>
        </a:p>
      </dgm:t>
    </dgm:pt>
    <dgm:pt modelId="{03E1BF1E-3096-4DCE-8763-89694455E2ED}" type="parTrans" cxnId="{3EA034C2-32CB-4691-8128-AC4323FAA6B9}">
      <dgm:prSet/>
      <dgm:spPr/>
      <dgm:t>
        <a:bodyPr/>
        <a:lstStyle/>
        <a:p>
          <a:endParaRPr lang="en-US"/>
        </a:p>
      </dgm:t>
    </dgm:pt>
    <dgm:pt modelId="{3CF5BEFC-424E-42F9-952D-5682327CCD43}" type="sibTrans" cxnId="{3EA034C2-32CB-4691-8128-AC4323FAA6B9}">
      <dgm:prSet/>
      <dgm:spPr/>
      <dgm:t>
        <a:bodyPr/>
        <a:lstStyle/>
        <a:p>
          <a:endParaRPr lang="en-US"/>
        </a:p>
      </dgm:t>
    </dgm:pt>
    <dgm:pt modelId="{A0A13D2A-204C-484D-98C7-11584F8B9B6F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Resizable</a:t>
          </a:r>
          <a:endParaRPr lang="en-US" dirty="0"/>
        </a:p>
      </dgm:t>
    </dgm:pt>
    <dgm:pt modelId="{F5C7B847-A69E-48D7-AADD-24D527429906}" type="parTrans" cxnId="{00C8C67D-18C2-4A24-97EF-D000F3D834ED}">
      <dgm:prSet/>
      <dgm:spPr/>
      <dgm:t>
        <a:bodyPr/>
        <a:lstStyle/>
        <a:p>
          <a:endParaRPr lang="en-US"/>
        </a:p>
      </dgm:t>
    </dgm:pt>
    <dgm:pt modelId="{1663CE16-B587-4802-9296-84633597467E}" type="sibTrans" cxnId="{00C8C67D-18C2-4A24-97EF-D000F3D834ED}">
      <dgm:prSet/>
      <dgm:spPr/>
      <dgm:t>
        <a:bodyPr/>
        <a:lstStyle/>
        <a:p>
          <a:endParaRPr lang="en-US"/>
        </a:p>
      </dgm:t>
    </dgm:pt>
    <dgm:pt modelId="{5C7279E1-B72B-4EAB-9472-4BDF2A6B2FB2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Selectable</a:t>
          </a:r>
          <a:endParaRPr lang="en-US" dirty="0"/>
        </a:p>
      </dgm:t>
    </dgm:pt>
    <dgm:pt modelId="{9528FE07-298B-4B7F-9D24-31ED780F0B95}" type="parTrans" cxnId="{A1C6D417-AAF5-40D9-863F-BE7A60CCF22F}">
      <dgm:prSet/>
      <dgm:spPr/>
      <dgm:t>
        <a:bodyPr/>
        <a:lstStyle/>
        <a:p>
          <a:endParaRPr lang="en-US"/>
        </a:p>
      </dgm:t>
    </dgm:pt>
    <dgm:pt modelId="{CC10AAB3-8833-4698-9BC1-24044530C1C1}" type="sibTrans" cxnId="{A1C6D417-AAF5-40D9-863F-BE7A60CCF22F}">
      <dgm:prSet/>
      <dgm:spPr/>
      <dgm:t>
        <a:bodyPr/>
        <a:lstStyle/>
        <a:p>
          <a:endParaRPr lang="en-US"/>
        </a:p>
      </dgm:t>
    </dgm:pt>
    <dgm:pt modelId="{BF7AB6F2-0B4F-4736-9D26-3E5CD3D16207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Sortable</a:t>
          </a:r>
          <a:endParaRPr lang="en-US" dirty="0"/>
        </a:p>
      </dgm:t>
    </dgm:pt>
    <dgm:pt modelId="{146190B6-BE23-4B65-9F8C-CD6803F093FA}" type="parTrans" cxnId="{B382DCFD-9031-4107-B959-F2369F519F8E}">
      <dgm:prSet/>
      <dgm:spPr/>
      <dgm:t>
        <a:bodyPr/>
        <a:lstStyle/>
        <a:p>
          <a:endParaRPr lang="en-US"/>
        </a:p>
      </dgm:t>
    </dgm:pt>
    <dgm:pt modelId="{0AA171D9-FA7C-4800-9DF0-9191898B3948}" type="sibTrans" cxnId="{B382DCFD-9031-4107-B959-F2369F519F8E}">
      <dgm:prSet/>
      <dgm:spPr/>
      <dgm:t>
        <a:bodyPr/>
        <a:lstStyle/>
        <a:p>
          <a:endParaRPr lang="en-US"/>
        </a:p>
      </dgm:t>
    </dgm:pt>
    <dgm:pt modelId="{1593B71D-C921-4A24-89A7-4CA8F9667C3F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Datepicker</a:t>
          </a:r>
          <a:endParaRPr lang="en-US" dirty="0"/>
        </a:p>
      </dgm:t>
    </dgm:pt>
    <dgm:pt modelId="{92842D25-CBB7-4BDB-9A01-E9F7D0F02EDC}" type="parTrans" cxnId="{89776ABC-B18A-426E-A751-D0C8C087A3F6}">
      <dgm:prSet/>
      <dgm:spPr/>
      <dgm:t>
        <a:bodyPr/>
        <a:lstStyle/>
        <a:p>
          <a:endParaRPr lang="en-US"/>
        </a:p>
      </dgm:t>
    </dgm:pt>
    <dgm:pt modelId="{D12647DF-ABB6-4B2F-8680-C26D78590391}" type="sibTrans" cxnId="{89776ABC-B18A-426E-A751-D0C8C087A3F6}">
      <dgm:prSet/>
      <dgm:spPr/>
      <dgm:t>
        <a:bodyPr/>
        <a:lstStyle/>
        <a:p>
          <a:endParaRPr lang="en-US"/>
        </a:p>
      </dgm:t>
    </dgm:pt>
    <dgm:pt modelId="{2B28B7EE-E562-4498-B801-D6ACE8038225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Progressbar</a:t>
          </a:r>
          <a:endParaRPr lang="en-US" dirty="0"/>
        </a:p>
      </dgm:t>
    </dgm:pt>
    <dgm:pt modelId="{A93EF97B-945B-4550-ABA5-8B1F64C9B42D}" type="parTrans" cxnId="{B94FC442-D340-4D6B-A90A-363F15998F1E}">
      <dgm:prSet/>
      <dgm:spPr/>
      <dgm:t>
        <a:bodyPr/>
        <a:lstStyle/>
        <a:p>
          <a:endParaRPr lang="en-US"/>
        </a:p>
      </dgm:t>
    </dgm:pt>
    <dgm:pt modelId="{9AD89AC9-D1C9-4B86-A31F-ED54E0451EF3}" type="sibTrans" cxnId="{B94FC442-D340-4D6B-A90A-363F15998F1E}">
      <dgm:prSet/>
      <dgm:spPr/>
      <dgm:t>
        <a:bodyPr/>
        <a:lstStyle/>
        <a:p>
          <a:endParaRPr lang="en-US"/>
        </a:p>
      </dgm:t>
    </dgm:pt>
    <dgm:pt modelId="{D4565E43-C998-4D9F-869B-50A6A43880DB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Dialog</a:t>
          </a:r>
          <a:endParaRPr lang="en-US" dirty="0"/>
        </a:p>
      </dgm:t>
    </dgm:pt>
    <dgm:pt modelId="{DCC234AD-5A0D-490F-872A-0148D9ECCD11}" type="parTrans" cxnId="{EB9F72C9-4C94-4015-96B3-54FA621F7239}">
      <dgm:prSet/>
      <dgm:spPr/>
      <dgm:t>
        <a:bodyPr/>
        <a:lstStyle/>
        <a:p>
          <a:endParaRPr lang="en-US"/>
        </a:p>
      </dgm:t>
    </dgm:pt>
    <dgm:pt modelId="{6FE00657-9836-4CC4-BF15-B811E259111E}" type="sibTrans" cxnId="{EB9F72C9-4C94-4015-96B3-54FA621F7239}">
      <dgm:prSet/>
      <dgm:spPr/>
      <dgm:t>
        <a:bodyPr/>
        <a:lstStyle/>
        <a:p>
          <a:endParaRPr lang="en-US"/>
        </a:p>
      </dgm:t>
    </dgm:pt>
    <dgm:pt modelId="{CFE35B1B-64D8-476A-8375-E563A875DFDB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Slider</a:t>
          </a:r>
          <a:endParaRPr lang="en-US" dirty="0"/>
        </a:p>
      </dgm:t>
    </dgm:pt>
    <dgm:pt modelId="{C125070B-B6DF-43E6-B6F3-640C5193C7A4}" type="parTrans" cxnId="{40FC9692-E8A1-4CF6-A629-8163CD81585F}">
      <dgm:prSet/>
      <dgm:spPr/>
      <dgm:t>
        <a:bodyPr/>
        <a:lstStyle/>
        <a:p>
          <a:endParaRPr lang="en-US"/>
        </a:p>
      </dgm:t>
    </dgm:pt>
    <dgm:pt modelId="{DCD68C07-4A92-448F-A5A5-456F8011294E}" type="sibTrans" cxnId="{40FC9692-E8A1-4CF6-A629-8163CD81585F}">
      <dgm:prSet/>
      <dgm:spPr/>
      <dgm:t>
        <a:bodyPr/>
        <a:lstStyle/>
        <a:p>
          <a:endParaRPr lang="en-US"/>
        </a:p>
      </dgm:t>
    </dgm:pt>
    <dgm:pt modelId="{ADD4C334-789F-4195-AE8D-DF5C1654DFCD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Tabs</a:t>
          </a:r>
          <a:endParaRPr lang="en-US" dirty="0"/>
        </a:p>
      </dgm:t>
    </dgm:pt>
    <dgm:pt modelId="{285F256F-94E1-43C4-BAA4-74C044DC3C06}" type="parTrans" cxnId="{CD8F304E-A6D9-4B86-9469-3530812BDA7F}">
      <dgm:prSet/>
      <dgm:spPr/>
      <dgm:t>
        <a:bodyPr/>
        <a:lstStyle/>
        <a:p>
          <a:endParaRPr lang="en-US"/>
        </a:p>
      </dgm:t>
    </dgm:pt>
    <dgm:pt modelId="{8714617F-508A-4E7B-ACE1-EA77AA42558A}" type="sibTrans" cxnId="{CD8F304E-A6D9-4B86-9469-3530812BDA7F}">
      <dgm:prSet/>
      <dgm:spPr/>
      <dgm:t>
        <a:bodyPr/>
        <a:lstStyle/>
        <a:p>
          <a:endParaRPr lang="en-US"/>
        </a:p>
      </dgm:t>
    </dgm:pt>
    <dgm:pt modelId="{5BFF85A0-7DBB-4CAB-95AE-BA45DAD5A760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Remove class</a:t>
          </a:r>
          <a:endParaRPr lang="en-US" dirty="0"/>
        </a:p>
      </dgm:t>
    </dgm:pt>
    <dgm:pt modelId="{ACC1B0F9-8A48-46B8-8E54-7747684B42FE}" type="parTrans" cxnId="{2EF2A2C1-AA78-47A9-A7B0-8B100D81D161}">
      <dgm:prSet/>
      <dgm:spPr/>
      <dgm:t>
        <a:bodyPr/>
        <a:lstStyle/>
        <a:p>
          <a:endParaRPr lang="en-US"/>
        </a:p>
      </dgm:t>
    </dgm:pt>
    <dgm:pt modelId="{B531C5F5-65E0-404A-B876-CA0772DBD792}" type="sibTrans" cxnId="{2EF2A2C1-AA78-47A9-A7B0-8B100D81D161}">
      <dgm:prSet/>
      <dgm:spPr/>
      <dgm:t>
        <a:bodyPr/>
        <a:lstStyle/>
        <a:p>
          <a:endParaRPr lang="en-US"/>
        </a:p>
      </dgm:t>
    </dgm:pt>
    <dgm:pt modelId="{D1A90DEA-AC14-4BA3-934A-4F967FFFA0A9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Toggle Class</a:t>
          </a:r>
          <a:endParaRPr lang="en-US" dirty="0"/>
        </a:p>
      </dgm:t>
    </dgm:pt>
    <dgm:pt modelId="{D7D2F6EC-9096-48E9-AF61-DEBCC94703A9}" type="parTrans" cxnId="{53146B0A-30CC-42F9-827A-E208FE1C05DD}">
      <dgm:prSet/>
      <dgm:spPr/>
      <dgm:t>
        <a:bodyPr/>
        <a:lstStyle/>
        <a:p>
          <a:endParaRPr lang="en-US"/>
        </a:p>
      </dgm:t>
    </dgm:pt>
    <dgm:pt modelId="{8F2322D0-AC37-493A-88DA-2B43591F4506}" type="sibTrans" cxnId="{53146B0A-30CC-42F9-827A-E208FE1C05DD}">
      <dgm:prSet/>
      <dgm:spPr/>
      <dgm:t>
        <a:bodyPr/>
        <a:lstStyle/>
        <a:p>
          <a:endParaRPr lang="en-US"/>
        </a:p>
      </dgm:t>
    </dgm:pt>
    <dgm:pt modelId="{0083F201-564E-4A5E-960C-E802A853C0BC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Switch Class</a:t>
          </a:r>
          <a:endParaRPr lang="en-US" dirty="0"/>
        </a:p>
      </dgm:t>
    </dgm:pt>
    <dgm:pt modelId="{E3D65C1C-1A82-48B2-9F46-20ED4D76DB07}" type="parTrans" cxnId="{3C581847-40C3-4F8D-9AB5-8224D077CDB8}">
      <dgm:prSet/>
      <dgm:spPr/>
      <dgm:t>
        <a:bodyPr/>
        <a:lstStyle/>
        <a:p>
          <a:endParaRPr lang="en-US"/>
        </a:p>
      </dgm:t>
    </dgm:pt>
    <dgm:pt modelId="{882ABDF4-A1EC-44FE-AC48-9B4F44BE19A4}" type="sibTrans" cxnId="{3C581847-40C3-4F8D-9AB5-8224D077CDB8}">
      <dgm:prSet/>
      <dgm:spPr/>
      <dgm:t>
        <a:bodyPr/>
        <a:lstStyle/>
        <a:p>
          <a:endParaRPr lang="en-US"/>
        </a:p>
      </dgm:t>
    </dgm:pt>
    <dgm:pt modelId="{BA49D881-28C0-4DB4-A5C7-E11D174164D0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Hide</a:t>
          </a:r>
          <a:endParaRPr lang="en-US" dirty="0"/>
        </a:p>
      </dgm:t>
    </dgm:pt>
    <dgm:pt modelId="{3F97632B-B995-4813-9732-5E38DE20FB18}" type="parTrans" cxnId="{6E91F6DC-C5BF-4377-BB80-611446856A6B}">
      <dgm:prSet/>
      <dgm:spPr/>
      <dgm:t>
        <a:bodyPr/>
        <a:lstStyle/>
        <a:p>
          <a:endParaRPr lang="en-US"/>
        </a:p>
      </dgm:t>
    </dgm:pt>
    <dgm:pt modelId="{4BAF936F-BB19-481F-BC89-32ED236D2734}" type="sibTrans" cxnId="{6E91F6DC-C5BF-4377-BB80-611446856A6B}">
      <dgm:prSet/>
      <dgm:spPr/>
      <dgm:t>
        <a:bodyPr/>
        <a:lstStyle/>
        <a:p>
          <a:endParaRPr lang="en-US"/>
        </a:p>
      </dgm:t>
    </dgm:pt>
    <dgm:pt modelId="{471EA6DC-23E4-46EA-9524-154E1C4D1CD0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Show</a:t>
          </a:r>
          <a:endParaRPr lang="en-US" dirty="0"/>
        </a:p>
      </dgm:t>
    </dgm:pt>
    <dgm:pt modelId="{52791F34-162B-4143-9821-DACA478C2F53}" type="parTrans" cxnId="{81E59AF4-8E84-43B0-8F12-BD0382A8FEA8}">
      <dgm:prSet/>
      <dgm:spPr/>
      <dgm:t>
        <a:bodyPr/>
        <a:lstStyle/>
        <a:p>
          <a:endParaRPr lang="en-US"/>
        </a:p>
      </dgm:t>
    </dgm:pt>
    <dgm:pt modelId="{44E3E426-554E-4E82-9A4C-3F5AB690A42F}" type="sibTrans" cxnId="{81E59AF4-8E84-43B0-8F12-BD0382A8FEA8}">
      <dgm:prSet/>
      <dgm:spPr/>
      <dgm:t>
        <a:bodyPr/>
        <a:lstStyle/>
        <a:p>
          <a:endParaRPr lang="en-US"/>
        </a:p>
      </dgm:t>
    </dgm:pt>
    <dgm:pt modelId="{C3D30D82-948B-4E58-A27F-3BF8581122DA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Toggle</a:t>
          </a:r>
          <a:endParaRPr lang="en-US" dirty="0"/>
        </a:p>
      </dgm:t>
    </dgm:pt>
    <dgm:pt modelId="{9E13906E-18D8-461F-BF88-6E2ABC494737}" type="parTrans" cxnId="{FCF54FE8-793E-4F0E-854E-1EA6426D7369}">
      <dgm:prSet/>
      <dgm:spPr/>
      <dgm:t>
        <a:bodyPr/>
        <a:lstStyle/>
        <a:p>
          <a:endParaRPr lang="en-US"/>
        </a:p>
      </dgm:t>
    </dgm:pt>
    <dgm:pt modelId="{7C920BCA-D4AC-4EB1-9A40-9112F39B6ED2}" type="sibTrans" cxnId="{FCF54FE8-793E-4F0E-854E-1EA6426D7369}">
      <dgm:prSet/>
      <dgm:spPr/>
      <dgm:t>
        <a:bodyPr/>
        <a:lstStyle/>
        <a:p>
          <a:endParaRPr lang="en-US"/>
        </a:p>
      </dgm:t>
    </dgm:pt>
    <dgm:pt modelId="{78CF2166-F16C-421A-8034-F3705B121F36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Color Animation</a:t>
          </a:r>
          <a:endParaRPr lang="en-US" dirty="0"/>
        </a:p>
      </dgm:t>
    </dgm:pt>
    <dgm:pt modelId="{8E3D0CC5-3761-4066-AC59-BA459B69D6A5}" type="parTrans" cxnId="{EA56E70D-E8F1-4595-8E3C-E506A8EC97A5}">
      <dgm:prSet/>
      <dgm:spPr/>
      <dgm:t>
        <a:bodyPr/>
        <a:lstStyle/>
        <a:p>
          <a:endParaRPr lang="en-US"/>
        </a:p>
      </dgm:t>
    </dgm:pt>
    <dgm:pt modelId="{0C25928A-5041-44A3-8257-9CCB0F1015C3}" type="sibTrans" cxnId="{EA56E70D-E8F1-4595-8E3C-E506A8EC97A5}">
      <dgm:prSet/>
      <dgm:spPr/>
      <dgm:t>
        <a:bodyPr/>
        <a:lstStyle/>
        <a:p>
          <a:endParaRPr lang="en-US"/>
        </a:p>
      </dgm:t>
    </dgm:pt>
    <dgm:pt modelId="{47A0F705-BB07-4C28-9391-3798A2A80D5A}" type="pres">
      <dgm:prSet presAssocID="{BE951A03-9060-4879-B19A-C3EDFABC0F68}" presName="theList" presStyleCnt="0">
        <dgm:presLayoutVars>
          <dgm:dir/>
          <dgm:animLvl val="lvl"/>
          <dgm:resizeHandles val="exact"/>
        </dgm:presLayoutVars>
      </dgm:prSet>
      <dgm:spPr/>
    </dgm:pt>
    <dgm:pt modelId="{054AD7F0-A632-49B0-845C-A4A97DACCD7A}" type="pres">
      <dgm:prSet presAssocID="{477F8B7C-E7D4-47C5-8863-8730F147EB9D}" presName="compNode" presStyleCnt="0"/>
      <dgm:spPr/>
    </dgm:pt>
    <dgm:pt modelId="{50428DA6-7D7F-4012-B5CD-F7D7EC127A64}" type="pres">
      <dgm:prSet presAssocID="{477F8B7C-E7D4-47C5-8863-8730F147EB9D}" presName="aNode" presStyleLbl="bgShp" presStyleIdx="0" presStyleCnt="3"/>
      <dgm:spPr/>
      <dgm:t>
        <a:bodyPr/>
        <a:lstStyle/>
        <a:p>
          <a:endParaRPr lang="en-US"/>
        </a:p>
      </dgm:t>
    </dgm:pt>
    <dgm:pt modelId="{2841D4C7-4F4B-4E81-B47A-BC4F6295060F}" type="pres">
      <dgm:prSet presAssocID="{477F8B7C-E7D4-47C5-8863-8730F147EB9D}" presName="textNode" presStyleLbl="bgShp" presStyleIdx="0" presStyleCnt="3"/>
      <dgm:spPr/>
      <dgm:t>
        <a:bodyPr/>
        <a:lstStyle/>
        <a:p>
          <a:endParaRPr lang="en-US"/>
        </a:p>
      </dgm:t>
    </dgm:pt>
    <dgm:pt modelId="{68CFBE16-90FE-4E6D-9315-9AC09C98A298}" type="pres">
      <dgm:prSet presAssocID="{477F8B7C-E7D4-47C5-8863-8730F147EB9D}" presName="compChildNode" presStyleCnt="0"/>
      <dgm:spPr/>
    </dgm:pt>
    <dgm:pt modelId="{B4054C15-9401-481F-84CC-3EE33746B4F1}" type="pres">
      <dgm:prSet presAssocID="{477F8B7C-E7D4-47C5-8863-8730F147EB9D}" presName="theInnerList" presStyleCnt="0"/>
      <dgm:spPr/>
    </dgm:pt>
    <dgm:pt modelId="{422C72F8-8F3F-4C19-A692-5B5E5261DAD5}" type="pres">
      <dgm:prSet presAssocID="{8B85F3FE-5FD7-4F8E-AC48-535D667DF134}" presName="childNode" presStyleLbl="node1" presStyleIdx="0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90986-056E-403B-B808-046212BE5FF2}" type="pres">
      <dgm:prSet presAssocID="{8B85F3FE-5FD7-4F8E-AC48-535D667DF134}" presName="aSpace2" presStyleCnt="0"/>
      <dgm:spPr/>
    </dgm:pt>
    <dgm:pt modelId="{691C8265-51DF-4C14-BD7F-8AFF12F9F031}" type="pres">
      <dgm:prSet presAssocID="{4F6403F4-1CFE-4BCF-9BFB-85085A26CCF1}" presName="childNode" presStyleLbl="node1" presStyleIdx="1" presStyleCnt="19">
        <dgm:presLayoutVars>
          <dgm:bulletEnabled val="1"/>
        </dgm:presLayoutVars>
      </dgm:prSet>
      <dgm:spPr/>
    </dgm:pt>
    <dgm:pt modelId="{E87E0585-D305-49B5-A763-D6995F218DEE}" type="pres">
      <dgm:prSet presAssocID="{4F6403F4-1CFE-4BCF-9BFB-85085A26CCF1}" presName="aSpace2" presStyleCnt="0"/>
      <dgm:spPr/>
    </dgm:pt>
    <dgm:pt modelId="{F5A823A3-007F-41BE-A5DF-469A041CCC0D}" type="pres">
      <dgm:prSet presAssocID="{A0A13D2A-204C-484D-98C7-11584F8B9B6F}" presName="childNode" presStyleLbl="node1" presStyleIdx="2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ACDE89-0982-47AD-B8BE-49589D5377F1}" type="pres">
      <dgm:prSet presAssocID="{A0A13D2A-204C-484D-98C7-11584F8B9B6F}" presName="aSpace2" presStyleCnt="0"/>
      <dgm:spPr/>
    </dgm:pt>
    <dgm:pt modelId="{EDC02800-A8C4-44A8-B779-42F4730DCA40}" type="pres">
      <dgm:prSet presAssocID="{5C7279E1-B72B-4EAB-9472-4BDF2A6B2FB2}" presName="childNode" presStyleLbl="node1" presStyleIdx="3" presStyleCnt="19">
        <dgm:presLayoutVars>
          <dgm:bulletEnabled val="1"/>
        </dgm:presLayoutVars>
      </dgm:prSet>
      <dgm:spPr/>
    </dgm:pt>
    <dgm:pt modelId="{5DEA71CB-098E-4567-A85A-1C0AFC7A494F}" type="pres">
      <dgm:prSet presAssocID="{5C7279E1-B72B-4EAB-9472-4BDF2A6B2FB2}" presName="aSpace2" presStyleCnt="0"/>
      <dgm:spPr/>
    </dgm:pt>
    <dgm:pt modelId="{D0365F4B-6BAC-4304-9457-39E63279222D}" type="pres">
      <dgm:prSet presAssocID="{BF7AB6F2-0B4F-4736-9D26-3E5CD3D16207}" presName="childNode" presStyleLbl="node1" presStyleIdx="4" presStyleCnt="19">
        <dgm:presLayoutVars>
          <dgm:bulletEnabled val="1"/>
        </dgm:presLayoutVars>
      </dgm:prSet>
      <dgm:spPr/>
    </dgm:pt>
    <dgm:pt modelId="{D9E53739-C720-4B5C-80EB-9442DDFCC991}" type="pres">
      <dgm:prSet presAssocID="{477F8B7C-E7D4-47C5-8863-8730F147EB9D}" presName="aSpace" presStyleCnt="0"/>
      <dgm:spPr/>
    </dgm:pt>
    <dgm:pt modelId="{E7F4179C-A5B3-4871-831B-45A85BCC5E5F}" type="pres">
      <dgm:prSet presAssocID="{58A96B87-C865-4C48-AFD5-DDD36C120B86}" presName="compNode" presStyleCnt="0"/>
      <dgm:spPr/>
    </dgm:pt>
    <dgm:pt modelId="{BC58BC4E-729F-4CF6-87E7-F380EAFE0E81}" type="pres">
      <dgm:prSet presAssocID="{58A96B87-C865-4C48-AFD5-DDD36C120B86}" presName="aNode" presStyleLbl="bgShp" presStyleIdx="1" presStyleCnt="3"/>
      <dgm:spPr/>
    </dgm:pt>
    <dgm:pt modelId="{E3E7AB2B-1F0D-4AD6-88E6-2630B9A6A397}" type="pres">
      <dgm:prSet presAssocID="{58A96B87-C865-4C48-AFD5-DDD36C120B86}" presName="textNode" presStyleLbl="bgShp" presStyleIdx="1" presStyleCnt="3"/>
      <dgm:spPr/>
    </dgm:pt>
    <dgm:pt modelId="{26EB6743-3F4D-4E89-9575-D9BCA2EB3CCC}" type="pres">
      <dgm:prSet presAssocID="{58A96B87-C865-4C48-AFD5-DDD36C120B86}" presName="compChildNode" presStyleCnt="0"/>
      <dgm:spPr/>
    </dgm:pt>
    <dgm:pt modelId="{7DBC5C05-EAB8-4055-9F3E-C546796A982C}" type="pres">
      <dgm:prSet presAssocID="{58A96B87-C865-4C48-AFD5-DDD36C120B86}" presName="theInnerList" presStyleCnt="0"/>
      <dgm:spPr/>
    </dgm:pt>
    <dgm:pt modelId="{AC24F837-F194-4553-999A-8D285156764E}" type="pres">
      <dgm:prSet presAssocID="{20F3AEF2-7CA7-4CBC-937F-A796D8347E3E}" presName="childNode" presStyleLbl="node1" presStyleIdx="5" presStyleCnt="19">
        <dgm:presLayoutVars>
          <dgm:bulletEnabled val="1"/>
        </dgm:presLayoutVars>
      </dgm:prSet>
      <dgm:spPr/>
    </dgm:pt>
    <dgm:pt modelId="{BBA6638F-51CD-4CC3-B01D-C94136575068}" type="pres">
      <dgm:prSet presAssocID="{20F3AEF2-7CA7-4CBC-937F-A796D8347E3E}" presName="aSpace2" presStyleCnt="0"/>
      <dgm:spPr/>
    </dgm:pt>
    <dgm:pt modelId="{D3D546E1-18E6-4904-BD98-AE26C49811B5}" type="pres">
      <dgm:prSet presAssocID="{1593B71D-C921-4A24-89A7-4CA8F9667C3F}" presName="childNode" presStyleLbl="node1" presStyleIdx="6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D9AF15-E6AB-45F9-A1FD-7CF4C66F4542}" type="pres">
      <dgm:prSet presAssocID="{1593B71D-C921-4A24-89A7-4CA8F9667C3F}" presName="aSpace2" presStyleCnt="0"/>
      <dgm:spPr/>
    </dgm:pt>
    <dgm:pt modelId="{A01BA77C-F650-4798-A7D0-C32301DD6CE7}" type="pres">
      <dgm:prSet presAssocID="{2B28B7EE-E562-4498-B801-D6ACE8038225}" presName="childNode" presStyleLbl="node1" presStyleIdx="7" presStyleCnt="19">
        <dgm:presLayoutVars>
          <dgm:bulletEnabled val="1"/>
        </dgm:presLayoutVars>
      </dgm:prSet>
      <dgm:spPr/>
    </dgm:pt>
    <dgm:pt modelId="{CAA7AEA3-1998-4E90-9E1C-7EDB1A5CF689}" type="pres">
      <dgm:prSet presAssocID="{2B28B7EE-E562-4498-B801-D6ACE8038225}" presName="aSpace2" presStyleCnt="0"/>
      <dgm:spPr/>
    </dgm:pt>
    <dgm:pt modelId="{FBDA3470-1280-4885-B1A9-8F36E835362D}" type="pres">
      <dgm:prSet presAssocID="{D4565E43-C998-4D9F-869B-50A6A43880DB}" presName="childNode" presStyleLbl="node1" presStyleIdx="8" presStyleCnt="19">
        <dgm:presLayoutVars>
          <dgm:bulletEnabled val="1"/>
        </dgm:presLayoutVars>
      </dgm:prSet>
      <dgm:spPr/>
    </dgm:pt>
    <dgm:pt modelId="{AD291401-B4C5-4D93-BEA1-4374046CFD61}" type="pres">
      <dgm:prSet presAssocID="{D4565E43-C998-4D9F-869B-50A6A43880DB}" presName="aSpace2" presStyleCnt="0"/>
      <dgm:spPr/>
    </dgm:pt>
    <dgm:pt modelId="{1008B1BF-1DC3-49E6-A971-152DCFC8A6B6}" type="pres">
      <dgm:prSet presAssocID="{CFE35B1B-64D8-476A-8375-E563A875DFDB}" presName="childNode" presStyleLbl="node1" presStyleIdx="9" presStyleCnt="19">
        <dgm:presLayoutVars>
          <dgm:bulletEnabled val="1"/>
        </dgm:presLayoutVars>
      </dgm:prSet>
      <dgm:spPr/>
    </dgm:pt>
    <dgm:pt modelId="{06EAE359-B2C0-415C-97A3-D53641FE54CC}" type="pres">
      <dgm:prSet presAssocID="{CFE35B1B-64D8-476A-8375-E563A875DFDB}" presName="aSpace2" presStyleCnt="0"/>
      <dgm:spPr/>
    </dgm:pt>
    <dgm:pt modelId="{DD2AB5E6-29E4-48F3-AB62-FA3C0B62B8CE}" type="pres">
      <dgm:prSet presAssocID="{ADD4C334-789F-4195-AE8D-DF5C1654DFCD}" presName="childNode" presStyleLbl="node1" presStyleIdx="10" presStyleCnt="19">
        <dgm:presLayoutVars>
          <dgm:bulletEnabled val="1"/>
        </dgm:presLayoutVars>
      </dgm:prSet>
      <dgm:spPr/>
    </dgm:pt>
    <dgm:pt modelId="{F3935EE7-6EB8-4FEB-A0D1-2AEA685AC395}" type="pres">
      <dgm:prSet presAssocID="{58A96B87-C865-4C48-AFD5-DDD36C120B86}" presName="aSpace" presStyleCnt="0"/>
      <dgm:spPr/>
    </dgm:pt>
    <dgm:pt modelId="{B4AD766D-49A8-4979-9983-94CFDA9187F7}" type="pres">
      <dgm:prSet presAssocID="{BF75615D-39B9-4073-A510-862F4EE9CE99}" presName="compNode" presStyleCnt="0"/>
      <dgm:spPr/>
    </dgm:pt>
    <dgm:pt modelId="{9A6FB094-EBFD-4B9B-8F3F-9EA1262E8AF8}" type="pres">
      <dgm:prSet presAssocID="{BF75615D-39B9-4073-A510-862F4EE9CE99}" presName="aNode" presStyleLbl="bgShp" presStyleIdx="2" presStyleCnt="3"/>
      <dgm:spPr/>
    </dgm:pt>
    <dgm:pt modelId="{0C303666-2C62-44BF-9803-03E180A2AE79}" type="pres">
      <dgm:prSet presAssocID="{BF75615D-39B9-4073-A510-862F4EE9CE99}" presName="textNode" presStyleLbl="bgShp" presStyleIdx="2" presStyleCnt="3"/>
      <dgm:spPr/>
    </dgm:pt>
    <dgm:pt modelId="{A5574A94-AE88-4415-AAAD-AA1D35432AC8}" type="pres">
      <dgm:prSet presAssocID="{BF75615D-39B9-4073-A510-862F4EE9CE99}" presName="compChildNode" presStyleCnt="0"/>
      <dgm:spPr/>
    </dgm:pt>
    <dgm:pt modelId="{7E76B111-C843-4512-B829-B23E57B59DEE}" type="pres">
      <dgm:prSet presAssocID="{BF75615D-39B9-4073-A510-862F4EE9CE99}" presName="theInnerList" presStyleCnt="0"/>
      <dgm:spPr/>
    </dgm:pt>
    <dgm:pt modelId="{83A3815F-063E-4CF8-A59D-14D413941199}" type="pres">
      <dgm:prSet presAssocID="{4980FBC5-7EDB-4536-8F0F-350217599FA2}" presName="childNode" presStyleLbl="node1" presStyleIdx="11" presStyleCnt="19">
        <dgm:presLayoutVars>
          <dgm:bulletEnabled val="1"/>
        </dgm:presLayoutVars>
      </dgm:prSet>
      <dgm:spPr/>
    </dgm:pt>
    <dgm:pt modelId="{B7316E4F-785E-4919-BC0F-1667EBD5B29D}" type="pres">
      <dgm:prSet presAssocID="{4980FBC5-7EDB-4536-8F0F-350217599FA2}" presName="aSpace2" presStyleCnt="0"/>
      <dgm:spPr/>
    </dgm:pt>
    <dgm:pt modelId="{A19A0105-58CA-42E3-B9F2-011E4E03A510}" type="pres">
      <dgm:prSet presAssocID="{5BFF85A0-7DBB-4CAB-95AE-BA45DAD5A760}" presName="childNode" presStyleLbl="node1" presStyleIdx="12" presStyleCnt="19">
        <dgm:presLayoutVars>
          <dgm:bulletEnabled val="1"/>
        </dgm:presLayoutVars>
      </dgm:prSet>
      <dgm:spPr/>
    </dgm:pt>
    <dgm:pt modelId="{7551F20B-1C11-4AD0-BF16-EAEDE7141BEF}" type="pres">
      <dgm:prSet presAssocID="{5BFF85A0-7DBB-4CAB-95AE-BA45DAD5A760}" presName="aSpace2" presStyleCnt="0"/>
      <dgm:spPr/>
    </dgm:pt>
    <dgm:pt modelId="{91D47344-AB84-4D68-9053-B602A210C804}" type="pres">
      <dgm:prSet presAssocID="{D1A90DEA-AC14-4BA3-934A-4F967FFFA0A9}" presName="childNode" presStyleLbl="node1" presStyleIdx="13" presStyleCnt="19">
        <dgm:presLayoutVars>
          <dgm:bulletEnabled val="1"/>
        </dgm:presLayoutVars>
      </dgm:prSet>
      <dgm:spPr/>
    </dgm:pt>
    <dgm:pt modelId="{CA15BC0B-32F6-4F1B-BFDC-C4030711C036}" type="pres">
      <dgm:prSet presAssocID="{D1A90DEA-AC14-4BA3-934A-4F967FFFA0A9}" presName="aSpace2" presStyleCnt="0"/>
      <dgm:spPr/>
    </dgm:pt>
    <dgm:pt modelId="{606A6600-E88F-45E8-BA3C-044B77DC6778}" type="pres">
      <dgm:prSet presAssocID="{0083F201-564E-4A5E-960C-E802A853C0BC}" presName="childNode" presStyleLbl="node1" presStyleIdx="14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60C1E-767C-433F-B3EC-942BCBB37E73}" type="pres">
      <dgm:prSet presAssocID="{0083F201-564E-4A5E-960C-E802A853C0BC}" presName="aSpace2" presStyleCnt="0"/>
      <dgm:spPr/>
    </dgm:pt>
    <dgm:pt modelId="{3E301E59-5491-4B79-BCCF-1ED5A4FA3C04}" type="pres">
      <dgm:prSet presAssocID="{BA49D881-28C0-4DB4-A5C7-E11D174164D0}" presName="childNode" presStyleLbl="node1" presStyleIdx="15" presStyleCnt="19">
        <dgm:presLayoutVars>
          <dgm:bulletEnabled val="1"/>
        </dgm:presLayoutVars>
      </dgm:prSet>
      <dgm:spPr/>
    </dgm:pt>
    <dgm:pt modelId="{611AE476-7AA5-4950-9184-C69B663EAB15}" type="pres">
      <dgm:prSet presAssocID="{BA49D881-28C0-4DB4-A5C7-E11D174164D0}" presName="aSpace2" presStyleCnt="0"/>
      <dgm:spPr/>
    </dgm:pt>
    <dgm:pt modelId="{688A5B17-922D-4DB8-8BBE-6ED57E28FBC4}" type="pres">
      <dgm:prSet presAssocID="{471EA6DC-23E4-46EA-9524-154E1C4D1CD0}" presName="childNode" presStyleLbl="node1" presStyleIdx="16" presStyleCnt="19">
        <dgm:presLayoutVars>
          <dgm:bulletEnabled val="1"/>
        </dgm:presLayoutVars>
      </dgm:prSet>
      <dgm:spPr/>
    </dgm:pt>
    <dgm:pt modelId="{63574909-5A94-415B-B88B-251F208D14B2}" type="pres">
      <dgm:prSet presAssocID="{471EA6DC-23E4-46EA-9524-154E1C4D1CD0}" presName="aSpace2" presStyleCnt="0"/>
      <dgm:spPr/>
    </dgm:pt>
    <dgm:pt modelId="{3040999F-9F2B-4D65-B32F-38C38CD7F7CC}" type="pres">
      <dgm:prSet presAssocID="{C3D30D82-948B-4E58-A27F-3BF8581122DA}" presName="childNode" presStyleLbl="node1" presStyleIdx="17" presStyleCnt="19">
        <dgm:presLayoutVars>
          <dgm:bulletEnabled val="1"/>
        </dgm:presLayoutVars>
      </dgm:prSet>
      <dgm:spPr/>
    </dgm:pt>
    <dgm:pt modelId="{C3674011-DA44-4E62-81C7-359E0A724143}" type="pres">
      <dgm:prSet presAssocID="{C3D30D82-948B-4E58-A27F-3BF8581122DA}" presName="aSpace2" presStyleCnt="0"/>
      <dgm:spPr/>
    </dgm:pt>
    <dgm:pt modelId="{3507E2F6-0F6D-4311-8F36-55DBE713FEF6}" type="pres">
      <dgm:prSet presAssocID="{78CF2166-F16C-421A-8034-F3705B121F36}" presName="childNode" presStyleLbl="node1" presStyleIdx="18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776ABC-B18A-426E-A751-D0C8C087A3F6}" srcId="{58A96B87-C865-4C48-AFD5-DDD36C120B86}" destId="{1593B71D-C921-4A24-89A7-4CA8F9667C3F}" srcOrd="1" destOrd="0" parTransId="{92842D25-CBB7-4BDB-9A01-E9F7D0F02EDC}" sibTransId="{D12647DF-ABB6-4B2F-8680-C26D78590391}"/>
    <dgm:cxn modelId="{9FC5974E-2813-42E1-87F0-0349A981AE33}" srcId="{58A96B87-C865-4C48-AFD5-DDD36C120B86}" destId="{20F3AEF2-7CA7-4CBC-937F-A796D8347E3E}" srcOrd="0" destOrd="0" parTransId="{81696673-3511-4053-A99D-9A2B5D869033}" sibTransId="{2A9C76D4-EEAC-430C-8298-5821D92CF8E0}"/>
    <dgm:cxn modelId="{A1C6D417-AAF5-40D9-863F-BE7A60CCF22F}" srcId="{477F8B7C-E7D4-47C5-8863-8730F147EB9D}" destId="{5C7279E1-B72B-4EAB-9472-4BDF2A6B2FB2}" srcOrd="3" destOrd="0" parTransId="{9528FE07-298B-4B7F-9D24-31ED780F0B95}" sibTransId="{CC10AAB3-8833-4698-9BC1-24044530C1C1}"/>
    <dgm:cxn modelId="{8C796285-12FA-4B84-B952-477E696A6FED}" type="presOf" srcId="{4980FBC5-7EDB-4536-8F0F-350217599FA2}" destId="{83A3815F-063E-4CF8-A59D-14D413941199}" srcOrd="0" destOrd="0" presId="urn:microsoft.com/office/officeart/2005/8/layout/lProcess2"/>
    <dgm:cxn modelId="{75E56AD6-D460-4291-BFAD-FAA98A43648F}" srcId="{477F8B7C-E7D4-47C5-8863-8730F147EB9D}" destId="{4F6403F4-1CFE-4BCF-9BFB-85085A26CCF1}" srcOrd="1" destOrd="0" parTransId="{7B2FB6C6-FCEA-4278-ADF9-D7737EA76E04}" sibTransId="{8E3CC007-B06D-4025-800A-F4EECCD498F2}"/>
    <dgm:cxn modelId="{EB9F72C9-4C94-4015-96B3-54FA621F7239}" srcId="{58A96B87-C865-4C48-AFD5-DDD36C120B86}" destId="{D4565E43-C998-4D9F-869B-50A6A43880DB}" srcOrd="3" destOrd="0" parTransId="{DCC234AD-5A0D-490F-872A-0148D9ECCD11}" sibTransId="{6FE00657-9836-4CC4-BF15-B811E259111E}"/>
    <dgm:cxn modelId="{9D80A736-7254-4DC1-ADFB-1728FE685EC5}" type="presOf" srcId="{8B85F3FE-5FD7-4F8E-AC48-535D667DF134}" destId="{422C72F8-8F3F-4C19-A692-5B5E5261DAD5}" srcOrd="0" destOrd="0" presId="urn:microsoft.com/office/officeart/2005/8/layout/lProcess2"/>
    <dgm:cxn modelId="{EA56E70D-E8F1-4595-8E3C-E506A8EC97A5}" srcId="{BF75615D-39B9-4073-A510-862F4EE9CE99}" destId="{78CF2166-F16C-421A-8034-F3705B121F36}" srcOrd="7" destOrd="0" parTransId="{8E3D0CC5-3761-4066-AC59-BA459B69D6A5}" sibTransId="{0C25928A-5041-44A3-8257-9CCB0F1015C3}"/>
    <dgm:cxn modelId="{5D0223D3-5C38-4D6C-801C-B4D8112A1C08}" type="presOf" srcId="{D1A90DEA-AC14-4BA3-934A-4F967FFFA0A9}" destId="{91D47344-AB84-4D68-9053-B602A210C804}" srcOrd="0" destOrd="0" presId="urn:microsoft.com/office/officeart/2005/8/layout/lProcess2"/>
    <dgm:cxn modelId="{CD8F304E-A6D9-4B86-9469-3530812BDA7F}" srcId="{58A96B87-C865-4C48-AFD5-DDD36C120B86}" destId="{ADD4C334-789F-4195-AE8D-DF5C1654DFCD}" srcOrd="5" destOrd="0" parTransId="{285F256F-94E1-43C4-BAA4-74C044DC3C06}" sibTransId="{8714617F-508A-4E7B-ACE1-EA77AA42558A}"/>
    <dgm:cxn modelId="{3C581847-40C3-4F8D-9AB5-8224D077CDB8}" srcId="{BF75615D-39B9-4073-A510-862F4EE9CE99}" destId="{0083F201-564E-4A5E-960C-E802A853C0BC}" srcOrd="3" destOrd="0" parTransId="{E3D65C1C-1A82-48B2-9F46-20ED4D76DB07}" sibTransId="{882ABDF4-A1EC-44FE-AC48-9B4F44BE19A4}"/>
    <dgm:cxn modelId="{3EA034C2-32CB-4691-8128-AC4323FAA6B9}" srcId="{BF75615D-39B9-4073-A510-862F4EE9CE99}" destId="{4980FBC5-7EDB-4536-8F0F-350217599FA2}" srcOrd="0" destOrd="0" parTransId="{03E1BF1E-3096-4DCE-8763-89694455E2ED}" sibTransId="{3CF5BEFC-424E-42F9-952D-5682327CCD43}"/>
    <dgm:cxn modelId="{17FCEAF2-04A9-4778-8514-585BA76D5FD0}" srcId="{BE951A03-9060-4879-B19A-C3EDFABC0F68}" destId="{477F8B7C-E7D4-47C5-8863-8730F147EB9D}" srcOrd="0" destOrd="0" parTransId="{D1CBAB28-6776-4DB8-B083-CC6ED3B8E889}" sibTransId="{F77EB43B-F052-4C87-B093-FC334C54E442}"/>
    <dgm:cxn modelId="{2A9BB6B5-8FEE-4809-9629-8F94EA7958A4}" type="presOf" srcId="{BF75615D-39B9-4073-A510-862F4EE9CE99}" destId="{0C303666-2C62-44BF-9803-03E180A2AE79}" srcOrd="1" destOrd="0" presId="urn:microsoft.com/office/officeart/2005/8/layout/lProcess2"/>
    <dgm:cxn modelId="{B382DCFD-9031-4107-B959-F2369F519F8E}" srcId="{477F8B7C-E7D4-47C5-8863-8730F147EB9D}" destId="{BF7AB6F2-0B4F-4736-9D26-3E5CD3D16207}" srcOrd="4" destOrd="0" parTransId="{146190B6-BE23-4B65-9F8C-CD6803F093FA}" sibTransId="{0AA171D9-FA7C-4800-9DF0-9191898B3948}"/>
    <dgm:cxn modelId="{9E88C4DB-AE15-4189-8521-39C520EBD837}" type="presOf" srcId="{477F8B7C-E7D4-47C5-8863-8730F147EB9D}" destId="{2841D4C7-4F4B-4E81-B47A-BC4F6295060F}" srcOrd="1" destOrd="0" presId="urn:microsoft.com/office/officeart/2005/8/layout/lProcess2"/>
    <dgm:cxn modelId="{536D670E-BBCE-4B6C-9BA7-6F65E9C24355}" type="presOf" srcId="{471EA6DC-23E4-46EA-9524-154E1C4D1CD0}" destId="{688A5B17-922D-4DB8-8BBE-6ED57E28FBC4}" srcOrd="0" destOrd="0" presId="urn:microsoft.com/office/officeart/2005/8/layout/lProcess2"/>
    <dgm:cxn modelId="{038868D3-C2B4-4736-96C5-579EA06C3590}" type="presOf" srcId="{2B28B7EE-E562-4498-B801-D6ACE8038225}" destId="{A01BA77C-F650-4798-A7D0-C32301DD6CE7}" srcOrd="0" destOrd="0" presId="urn:microsoft.com/office/officeart/2005/8/layout/lProcess2"/>
    <dgm:cxn modelId="{00C8C67D-18C2-4A24-97EF-D000F3D834ED}" srcId="{477F8B7C-E7D4-47C5-8863-8730F147EB9D}" destId="{A0A13D2A-204C-484D-98C7-11584F8B9B6F}" srcOrd="2" destOrd="0" parTransId="{F5C7B847-A69E-48D7-AADD-24D527429906}" sibTransId="{1663CE16-B587-4802-9296-84633597467E}"/>
    <dgm:cxn modelId="{8E01AEF5-47A5-4D8B-AE66-48535DBDB946}" type="presOf" srcId="{4F6403F4-1CFE-4BCF-9BFB-85085A26CCF1}" destId="{691C8265-51DF-4C14-BD7F-8AFF12F9F031}" srcOrd="0" destOrd="0" presId="urn:microsoft.com/office/officeart/2005/8/layout/lProcess2"/>
    <dgm:cxn modelId="{40FC9692-E8A1-4CF6-A629-8163CD81585F}" srcId="{58A96B87-C865-4C48-AFD5-DDD36C120B86}" destId="{CFE35B1B-64D8-476A-8375-E563A875DFDB}" srcOrd="4" destOrd="0" parTransId="{C125070B-B6DF-43E6-B6F3-640C5193C7A4}" sibTransId="{DCD68C07-4A92-448F-A5A5-456F8011294E}"/>
    <dgm:cxn modelId="{F0F1427C-5C29-4A34-9987-6EC9AD2855A8}" type="presOf" srcId="{5BFF85A0-7DBB-4CAB-95AE-BA45DAD5A760}" destId="{A19A0105-58CA-42E3-B9F2-011E4E03A510}" srcOrd="0" destOrd="0" presId="urn:microsoft.com/office/officeart/2005/8/layout/lProcess2"/>
    <dgm:cxn modelId="{8B3F7699-AED6-48E3-90B1-959EAF2ED4BA}" type="presOf" srcId="{A0A13D2A-204C-484D-98C7-11584F8B9B6F}" destId="{F5A823A3-007F-41BE-A5DF-469A041CCC0D}" srcOrd="0" destOrd="0" presId="urn:microsoft.com/office/officeart/2005/8/layout/lProcess2"/>
    <dgm:cxn modelId="{BC5F8514-6AA9-4E05-A98E-45D8A88DF417}" type="presOf" srcId="{BA49D881-28C0-4DB4-A5C7-E11D174164D0}" destId="{3E301E59-5491-4B79-BCCF-1ED5A4FA3C04}" srcOrd="0" destOrd="0" presId="urn:microsoft.com/office/officeart/2005/8/layout/lProcess2"/>
    <dgm:cxn modelId="{DD6828F7-42E6-4ED3-AC64-9C02D534DFFC}" type="presOf" srcId="{78CF2166-F16C-421A-8034-F3705B121F36}" destId="{3507E2F6-0F6D-4311-8F36-55DBE713FEF6}" srcOrd="0" destOrd="0" presId="urn:microsoft.com/office/officeart/2005/8/layout/lProcess2"/>
    <dgm:cxn modelId="{85C92A18-12AD-42DA-9487-5A37A1524B56}" type="presOf" srcId="{ADD4C334-789F-4195-AE8D-DF5C1654DFCD}" destId="{DD2AB5E6-29E4-48F3-AB62-FA3C0B62B8CE}" srcOrd="0" destOrd="0" presId="urn:microsoft.com/office/officeart/2005/8/layout/lProcess2"/>
    <dgm:cxn modelId="{7702CAB5-F974-45B7-AC5A-FEC5EAC9ED45}" type="presOf" srcId="{C3D30D82-948B-4E58-A27F-3BF8581122DA}" destId="{3040999F-9F2B-4D65-B32F-38C38CD7F7CC}" srcOrd="0" destOrd="0" presId="urn:microsoft.com/office/officeart/2005/8/layout/lProcess2"/>
    <dgm:cxn modelId="{B94FC442-D340-4D6B-A90A-363F15998F1E}" srcId="{58A96B87-C865-4C48-AFD5-DDD36C120B86}" destId="{2B28B7EE-E562-4498-B801-D6ACE8038225}" srcOrd="2" destOrd="0" parTransId="{A93EF97B-945B-4550-ABA5-8B1F64C9B42D}" sibTransId="{9AD89AC9-D1C9-4B86-A31F-ED54E0451EF3}"/>
    <dgm:cxn modelId="{FCF54FE8-793E-4F0E-854E-1EA6426D7369}" srcId="{BF75615D-39B9-4073-A510-862F4EE9CE99}" destId="{C3D30D82-948B-4E58-A27F-3BF8581122DA}" srcOrd="6" destOrd="0" parTransId="{9E13906E-18D8-461F-BF88-6E2ABC494737}" sibTransId="{7C920BCA-D4AC-4EB1-9A40-9112F39B6ED2}"/>
    <dgm:cxn modelId="{734262BE-D99F-4875-BB58-81E150A52B34}" type="presOf" srcId="{477F8B7C-E7D4-47C5-8863-8730F147EB9D}" destId="{50428DA6-7D7F-4012-B5CD-F7D7EC127A64}" srcOrd="0" destOrd="0" presId="urn:microsoft.com/office/officeart/2005/8/layout/lProcess2"/>
    <dgm:cxn modelId="{6E91F6DC-C5BF-4377-BB80-611446856A6B}" srcId="{BF75615D-39B9-4073-A510-862F4EE9CE99}" destId="{BA49D881-28C0-4DB4-A5C7-E11D174164D0}" srcOrd="4" destOrd="0" parTransId="{3F97632B-B995-4813-9732-5E38DE20FB18}" sibTransId="{4BAF936F-BB19-481F-BC89-32ED236D2734}"/>
    <dgm:cxn modelId="{58CCC507-222B-456B-B46F-238BDA50A679}" type="presOf" srcId="{1593B71D-C921-4A24-89A7-4CA8F9667C3F}" destId="{D3D546E1-18E6-4904-BD98-AE26C49811B5}" srcOrd="0" destOrd="0" presId="urn:microsoft.com/office/officeart/2005/8/layout/lProcess2"/>
    <dgm:cxn modelId="{55E5E9E1-AB2D-4760-AC0F-2B91DB310511}" type="presOf" srcId="{D4565E43-C998-4D9F-869B-50A6A43880DB}" destId="{FBDA3470-1280-4885-B1A9-8F36E835362D}" srcOrd="0" destOrd="0" presId="urn:microsoft.com/office/officeart/2005/8/layout/lProcess2"/>
    <dgm:cxn modelId="{9F4F42A3-830C-45EA-A811-915FBD65F257}" type="presOf" srcId="{BF7AB6F2-0B4F-4736-9D26-3E5CD3D16207}" destId="{D0365F4B-6BAC-4304-9457-39E63279222D}" srcOrd="0" destOrd="0" presId="urn:microsoft.com/office/officeart/2005/8/layout/lProcess2"/>
    <dgm:cxn modelId="{318D0544-DCC1-41C8-BA04-6918BF830B7E}" type="presOf" srcId="{0083F201-564E-4A5E-960C-E802A853C0BC}" destId="{606A6600-E88F-45E8-BA3C-044B77DC6778}" srcOrd="0" destOrd="0" presId="urn:microsoft.com/office/officeart/2005/8/layout/lProcess2"/>
    <dgm:cxn modelId="{2EF2A2C1-AA78-47A9-A7B0-8B100D81D161}" srcId="{BF75615D-39B9-4073-A510-862F4EE9CE99}" destId="{5BFF85A0-7DBB-4CAB-95AE-BA45DAD5A760}" srcOrd="1" destOrd="0" parTransId="{ACC1B0F9-8A48-46B8-8E54-7747684B42FE}" sibTransId="{B531C5F5-65E0-404A-B876-CA0772DBD792}"/>
    <dgm:cxn modelId="{3E0A00BE-E2D4-47B2-AA8C-4DA33860CC73}" srcId="{477F8B7C-E7D4-47C5-8863-8730F147EB9D}" destId="{8B85F3FE-5FD7-4F8E-AC48-535D667DF134}" srcOrd="0" destOrd="0" parTransId="{2F14ADA7-270F-46D7-85E0-84239DA5664F}" sibTransId="{AFAC3F85-AE5D-43F0-AF69-7B876A09BD14}"/>
    <dgm:cxn modelId="{81E59AF4-8E84-43B0-8F12-BD0382A8FEA8}" srcId="{BF75615D-39B9-4073-A510-862F4EE9CE99}" destId="{471EA6DC-23E4-46EA-9524-154E1C4D1CD0}" srcOrd="5" destOrd="0" parTransId="{52791F34-162B-4143-9821-DACA478C2F53}" sibTransId="{44E3E426-554E-4E82-9A4C-3F5AB690A42F}"/>
    <dgm:cxn modelId="{45E2947C-0681-4085-B4BE-A3D9AE491377}" type="presOf" srcId="{CFE35B1B-64D8-476A-8375-E563A875DFDB}" destId="{1008B1BF-1DC3-49E6-A971-152DCFC8A6B6}" srcOrd="0" destOrd="0" presId="urn:microsoft.com/office/officeart/2005/8/layout/lProcess2"/>
    <dgm:cxn modelId="{88D6AE32-669B-4E03-9791-F0A6796E2A85}" type="presOf" srcId="{BE951A03-9060-4879-B19A-C3EDFABC0F68}" destId="{47A0F705-BB07-4C28-9391-3798A2A80D5A}" srcOrd="0" destOrd="0" presId="urn:microsoft.com/office/officeart/2005/8/layout/lProcess2"/>
    <dgm:cxn modelId="{3236FFC1-5F42-4EC1-947C-46BADD81BC98}" srcId="{BE951A03-9060-4879-B19A-C3EDFABC0F68}" destId="{BF75615D-39B9-4073-A510-862F4EE9CE99}" srcOrd="2" destOrd="0" parTransId="{AA11BD45-D3C5-46EF-BB27-E8907422AC57}" sibTransId="{92456D61-FF9D-4C12-B1C8-4F60DA5C35EB}"/>
    <dgm:cxn modelId="{FD13505F-7E82-4B38-AC30-F39392C45B7C}" type="presOf" srcId="{58A96B87-C865-4C48-AFD5-DDD36C120B86}" destId="{E3E7AB2B-1F0D-4AD6-88E6-2630B9A6A397}" srcOrd="1" destOrd="0" presId="urn:microsoft.com/office/officeart/2005/8/layout/lProcess2"/>
    <dgm:cxn modelId="{F754FB7B-7C14-4638-A010-69D753287D06}" type="presOf" srcId="{5C7279E1-B72B-4EAB-9472-4BDF2A6B2FB2}" destId="{EDC02800-A8C4-44A8-B779-42F4730DCA40}" srcOrd="0" destOrd="0" presId="urn:microsoft.com/office/officeart/2005/8/layout/lProcess2"/>
    <dgm:cxn modelId="{602F86FC-8120-4241-8576-333BB07CE157}" type="presOf" srcId="{58A96B87-C865-4C48-AFD5-DDD36C120B86}" destId="{BC58BC4E-729F-4CF6-87E7-F380EAFE0E81}" srcOrd="0" destOrd="0" presId="urn:microsoft.com/office/officeart/2005/8/layout/lProcess2"/>
    <dgm:cxn modelId="{53146B0A-30CC-42F9-827A-E208FE1C05DD}" srcId="{BF75615D-39B9-4073-A510-862F4EE9CE99}" destId="{D1A90DEA-AC14-4BA3-934A-4F967FFFA0A9}" srcOrd="2" destOrd="0" parTransId="{D7D2F6EC-9096-48E9-AF61-DEBCC94703A9}" sibTransId="{8F2322D0-AC37-493A-88DA-2B43591F4506}"/>
    <dgm:cxn modelId="{E6FC6106-8A1B-4A93-82CE-2D92A988FC4C}" srcId="{BE951A03-9060-4879-B19A-C3EDFABC0F68}" destId="{58A96B87-C865-4C48-AFD5-DDD36C120B86}" srcOrd="1" destOrd="0" parTransId="{6C827A05-A8A6-4435-B8D5-CC13600A6056}" sibTransId="{10F62D68-384C-4BAB-9D92-C7B22DAE4A8F}"/>
    <dgm:cxn modelId="{EE7F1C96-81FD-45AD-9404-A2678F29B62A}" type="presOf" srcId="{BF75615D-39B9-4073-A510-862F4EE9CE99}" destId="{9A6FB094-EBFD-4B9B-8F3F-9EA1262E8AF8}" srcOrd="0" destOrd="0" presId="urn:microsoft.com/office/officeart/2005/8/layout/lProcess2"/>
    <dgm:cxn modelId="{DDCCFE2F-7820-4321-818E-0D300A28ECCC}" type="presOf" srcId="{20F3AEF2-7CA7-4CBC-937F-A796D8347E3E}" destId="{AC24F837-F194-4553-999A-8D285156764E}" srcOrd="0" destOrd="0" presId="urn:microsoft.com/office/officeart/2005/8/layout/lProcess2"/>
    <dgm:cxn modelId="{9100C73C-7AE0-46CE-AD5C-0FC4DB20E50D}" type="presParOf" srcId="{47A0F705-BB07-4C28-9391-3798A2A80D5A}" destId="{054AD7F0-A632-49B0-845C-A4A97DACCD7A}" srcOrd="0" destOrd="0" presId="urn:microsoft.com/office/officeart/2005/8/layout/lProcess2"/>
    <dgm:cxn modelId="{03227C35-CB57-4430-A71A-B85CA905A788}" type="presParOf" srcId="{054AD7F0-A632-49B0-845C-A4A97DACCD7A}" destId="{50428DA6-7D7F-4012-B5CD-F7D7EC127A64}" srcOrd="0" destOrd="0" presId="urn:microsoft.com/office/officeart/2005/8/layout/lProcess2"/>
    <dgm:cxn modelId="{789A6C3D-038D-4A44-AC6F-8D9DD88A424E}" type="presParOf" srcId="{054AD7F0-A632-49B0-845C-A4A97DACCD7A}" destId="{2841D4C7-4F4B-4E81-B47A-BC4F6295060F}" srcOrd="1" destOrd="0" presId="urn:microsoft.com/office/officeart/2005/8/layout/lProcess2"/>
    <dgm:cxn modelId="{6C30DC73-D324-4588-BCEF-4823BBBF8A5D}" type="presParOf" srcId="{054AD7F0-A632-49B0-845C-A4A97DACCD7A}" destId="{68CFBE16-90FE-4E6D-9315-9AC09C98A298}" srcOrd="2" destOrd="0" presId="urn:microsoft.com/office/officeart/2005/8/layout/lProcess2"/>
    <dgm:cxn modelId="{A2C6F072-259D-4A46-BBB9-4DCE98FE2587}" type="presParOf" srcId="{68CFBE16-90FE-4E6D-9315-9AC09C98A298}" destId="{B4054C15-9401-481F-84CC-3EE33746B4F1}" srcOrd="0" destOrd="0" presId="urn:microsoft.com/office/officeart/2005/8/layout/lProcess2"/>
    <dgm:cxn modelId="{ECC60B0D-9172-40EC-BE3E-63F7E795A94A}" type="presParOf" srcId="{B4054C15-9401-481F-84CC-3EE33746B4F1}" destId="{422C72F8-8F3F-4C19-A692-5B5E5261DAD5}" srcOrd="0" destOrd="0" presId="urn:microsoft.com/office/officeart/2005/8/layout/lProcess2"/>
    <dgm:cxn modelId="{44A914B9-44A2-4543-B56E-330B3A0BD9A9}" type="presParOf" srcId="{B4054C15-9401-481F-84CC-3EE33746B4F1}" destId="{96D90986-056E-403B-B808-046212BE5FF2}" srcOrd="1" destOrd="0" presId="urn:microsoft.com/office/officeart/2005/8/layout/lProcess2"/>
    <dgm:cxn modelId="{198E6B12-B4DF-44B6-9530-D1CCA982B1D8}" type="presParOf" srcId="{B4054C15-9401-481F-84CC-3EE33746B4F1}" destId="{691C8265-51DF-4C14-BD7F-8AFF12F9F031}" srcOrd="2" destOrd="0" presId="urn:microsoft.com/office/officeart/2005/8/layout/lProcess2"/>
    <dgm:cxn modelId="{08DE3B96-D94B-40A8-8C74-42E0893A6778}" type="presParOf" srcId="{B4054C15-9401-481F-84CC-3EE33746B4F1}" destId="{E87E0585-D305-49B5-A763-D6995F218DEE}" srcOrd="3" destOrd="0" presId="urn:microsoft.com/office/officeart/2005/8/layout/lProcess2"/>
    <dgm:cxn modelId="{E620E980-C8A0-4A18-B2E9-02A8F160FC6C}" type="presParOf" srcId="{B4054C15-9401-481F-84CC-3EE33746B4F1}" destId="{F5A823A3-007F-41BE-A5DF-469A041CCC0D}" srcOrd="4" destOrd="0" presId="urn:microsoft.com/office/officeart/2005/8/layout/lProcess2"/>
    <dgm:cxn modelId="{622FEBE8-810B-42DD-AF49-5F00890CB864}" type="presParOf" srcId="{B4054C15-9401-481F-84CC-3EE33746B4F1}" destId="{05ACDE89-0982-47AD-B8BE-49589D5377F1}" srcOrd="5" destOrd="0" presId="urn:microsoft.com/office/officeart/2005/8/layout/lProcess2"/>
    <dgm:cxn modelId="{938A40B0-2B82-4C94-8E2E-AB1B9077458E}" type="presParOf" srcId="{B4054C15-9401-481F-84CC-3EE33746B4F1}" destId="{EDC02800-A8C4-44A8-B779-42F4730DCA40}" srcOrd="6" destOrd="0" presId="urn:microsoft.com/office/officeart/2005/8/layout/lProcess2"/>
    <dgm:cxn modelId="{70A18E5F-4E49-4068-BB82-7A8493092AF2}" type="presParOf" srcId="{B4054C15-9401-481F-84CC-3EE33746B4F1}" destId="{5DEA71CB-098E-4567-A85A-1C0AFC7A494F}" srcOrd="7" destOrd="0" presId="urn:microsoft.com/office/officeart/2005/8/layout/lProcess2"/>
    <dgm:cxn modelId="{EB75C488-7AAA-4A24-A7A1-7602D7024717}" type="presParOf" srcId="{B4054C15-9401-481F-84CC-3EE33746B4F1}" destId="{D0365F4B-6BAC-4304-9457-39E63279222D}" srcOrd="8" destOrd="0" presId="urn:microsoft.com/office/officeart/2005/8/layout/lProcess2"/>
    <dgm:cxn modelId="{DCC8551A-1CFB-4A1D-8939-87C3B89B4625}" type="presParOf" srcId="{47A0F705-BB07-4C28-9391-3798A2A80D5A}" destId="{D9E53739-C720-4B5C-80EB-9442DDFCC991}" srcOrd="1" destOrd="0" presId="urn:microsoft.com/office/officeart/2005/8/layout/lProcess2"/>
    <dgm:cxn modelId="{6ADFA0B3-81E4-4E5D-964C-7B91A7614ABF}" type="presParOf" srcId="{47A0F705-BB07-4C28-9391-3798A2A80D5A}" destId="{E7F4179C-A5B3-4871-831B-45A85BCC5E5F}" srcOrd="2" destOrd="0" presId="urn:microsoft.com/office/officeart/2005/8/layout/lProcess2"/>
    <dgm:cxn modelId="{A930D5CB-D665-48D6-A28D-32BFCBC2C85F}" type="presParOf" srcId="{E7F4179C-A5B3-4871-831B-45A85BCC5E5F}" destId="{BC58BC4E-729F-4CF6-87E7-F380EAFE0E81}" srcOrd="0" destOrd="0" presId="urn:microsoft.com/office/officeart/2005/8/layout/lProcess2"/>
    <dgm:cxn modelId="{6C8354BD-B30B-47BE-A69D-2DA1672D68C5}" type="presParOf" srcId="{E7F4179C-A5B3-4871-831B-45A85BCC5E5F}" destId="{E3E7AB2B-1F0D-4AD6-88E6-2630B9A6A397}" srcOrd="1" destOrd="0" presId="urn:microsoft.com/office/officeart/2005/8/layout/lProcess2"/>
    <dgm:cxn modelId="{D026F879-4C51-491D-8090-5F34685C888A}" type="presParOf" srcId="{E7F4179C-A5B3-4871-831B-45A85BCC5E5F}" destId="{26EB6743-3F4D-4E89-9575-D9BCA2EB3CCC}" srcOrd="2" destOrd="0" presId="urn:microsoft.com/office/officeart/2005/8/layout/lProcess2"/>
    <dgm:cxn modelId="{15CC996F-4E12-4CC7-94BA-5D96A3040079}" type="presParOf" srcId="{26EB6743-3F4D-4E89-9575-D9BCA2EB3CCC}" destId="{7DBC5C05-EAB8-4055-9F3E-C546796A982C}" srcOrd="0" destOrd="0" presId="urn:microsoft.com/office/officeart/2005/8/layout/lProcess2"/>
    <dgm:cxn modelId="{B22E709B-1728-4F32-BD4F-19B52F263360}" type="presParOf" srcId="{7DBC5C05-EAB8-4055-9F3E-C546796A982C}" destId="{AC24F837-F194-4553-999A-8D285156764E}" srcOrd="0" destOrd="0" presId="urn:microsoft.com/office/officeart/2005/8/layout/lProcess2"/>
    <dgm:cxn modelId="{7F22A8B7-A218-4D95-84D6-554796A3852A}" type="presParOf" srcId="{7DBC5C05-EAB8-4055-9F3E-C546796A982C}" destId="{BBA6638F-51CD-4CC3-B01D-C94136575068}" srcOrd="1" destOrd="0" presId="urn:microsoft.com/office/officeart/2005/8/layout/lProcess2"/>
    <dgm:cxn modelId="{CB6C75C8-65AF-46ED-ABEC-280F9C53FD03}" type="presParOf" srcId="{7DBC5C05-EAB8-4055-9F3E-C546796A982C}" destId="{D3D546E1-18E6-4904-BD98-AE26C49811B5}" srcOrd="2" destOrd="0" presId="urn:microsoft.com/office/officeart/2005/8/layout/lProcess2"/>
    <dgm:cxn modelId="{B7853BFF-71D2-4235-BFA9-056ED2F824BA}" type="presParOf" srcId="{7DBC5C05-EAB8-4055-9F3E-C546796A982C}" destId="{25D9AF15-E6AB-45F9-A1FD-7CF4C66F4542}" srcOrd="3" destOrd="0" presId="urn:microsoft.com/office/officeart/2005/8/layout/lProcess2"/>
    <dgm:cxn modelId="{C437BC87-1A55-425E-A56F-24514E94F2A4}" type="presParOf" srcId="{7DBC5C05-EAB8-4055-9F3E-C546796A982C}" destId="{A01BA77C-F650-4798-A7D0-C32301DD6CE7}" srcOrd="4" destOrd="0" presId="urn:microsoft.com/office/officeart/2005/8/layout/lProcess2"/>
    <dgm:cxn modelId="{C2A7A712-305F-4041-8AB9-185A3CCF9AEE}" type="presParOf" srcId="{7DBC5C05-EAB8-4055-9F3E-C546796A982C}" destId="{CAA7AEA3-1998-4E90-9E1C-7EDB1A5CF689}" srcOrd="5" destOrd="0" presId="urn:microsoft.com/office/officeart/2005/8/layout/lProcess2"/>
    <dgm:cxn modelId="{6DE39529-6C1A-4B89-964C-B64C187A8D63}" type="presParOf" srcId="{7DBC5C05-EAB8-4055-9F3E-C546796A982C}" destId="{FBDA3470-1280-4885-B1A9-8F36E835362D}" srcOrd="6" destOrd="0" presId="urn:microsoft.com/office/officeart/2005/8/layout/lProcess2"/>
    <dgm:cxn modelId="{6A579D6A-25FD-46DE-A152-94B84743F8C5}" type="presParOf" srcId="{7DBC5C05-EAB8-4055-9F3E-C546796A982C}" destId="{AD291401-B4C5-4D93-BEA1-4374046CFD61}" srcOrd="7" destOrd="0" presId="urn:microsoft.com/office/officeart/2005/8/layout/lProcess2"/>
    <dgm:cxn modelId="{EC6148AA-287A-478A-A9B3-BCADB7A2A969}" type="presParOf" srcId="{7DBC5C05-EAB8-4055-9F3E-C546796A982C}" destId="{1008B1BF-1DC3-49E6-A971-152DCFC8A6B6}" srcOrd="8" destOrd="0" presId="urn:microsoft.com/office/officeart/2005/8/layout/lProcess2"/>
    <dgm:cxn modelId="{FCC0055C-AFB6-4180-9B98-1842C1DA0A23}" type="presParOf" srcId="{7DBC5C05-EAB8-4055-9F3E-C546796A982C}" destId="{06EAE359-B2C0-415C-97A3-D53641FE54CC}" srcOrd="9" destOrd="0" presId="urn:microsoft.com/office/officeart/2005/8/layout/lProcess2"/>
    <dgm:cxn modelId="{2F923BEC-7DD1-4F82-8644-D2D00ACF014A}" type="presParOf" srcId="{7DBC5C05-EAB8-4055-9F3E-C546796A982C}" destId="{DD2AB5E6-29E4-48F3-AB62-FA3C0B62B8CE}" srcOrd="10" destOrd="0" presId="urn:microsoft.com/office/officeart/2005/8/layout/lProcess2"/>
    <dgm:cxn modelId="{CF866B71-0A93-49BB-9BBD-FDC0E8AC35B5}" type="presParOf" srcId="{47A0F705-BB07-4C28-9391-3798A2A80D5A}" destId="{F3935EE7-6EB8-4FEB-A0D1-2AEA685AC395}" srcOrd="3" destOrd="0" presId="urn:microsoft.com/office/officeart/2005/8/layout/lProcess2"/>
    <dgm:cxn modelId="{9FA435F2-96A7-488B-943B-64A721F01DE7}" type="presParOf" srcId="{47A0F705-BB07-4C28-9391-3798A2A80D5A}" destId="{B4AD766D-49A8-4979-9983-94CFDA9187F7}" srcOrd="4" destOrd="0" presId="urn:microsoft.com/office/officeart/2005/8/layout/lProcess2"/>
    <dgm:cxn modelId="{7D709051-4E7E-430E-9E15-2245A8268EFF}" type="presParOf" srcId="{B4AD766D-49A8-4979-9983-94CFDA9187F7}" destId="{9A6FB094-EBFD-4B9B-8F3F-9EA1262E8AF8}" srcOrd="0" destOrd="0" presId="urn:microsoft.com/office/officeart/2005/8/layout/lProcess2"/>
    <dgm:cxn modelId="{23CF17EB-6D70-4274-8788-DE212E2AF71E}" type="presParOf" srcId="{B4AD766D-49A8-4979-9983-94CFDA9187F7}" destId="{0C303666-2C62-44BF-9803-03E180A2AE79}" srcOrd="1" destOrd="0" presId="urn:microsoft.com/office/officeart/2005/8/layout/lProcess2"/>
    <dgm:cxn modelId="{C2383D07-1D1A-42EE-A005-FFF496E0FE17}" type="presParOf" srcId="{B4AD766D-49A8-4979-9983-94CFDA9187F7}" destId="{A5574A94-AE88-4415-AAAD-AA1D35432AC8}" srcOrd="2" destOrd="0" presId="urn:microsoft.com/office/officeart/2005/8/layout/lProcess2"/>
    <dgm:cxn modelId="{C7E717E1-04B7-4D01-8707-69DC1311F4B0}" type="presParOf" srcId="{A5574A94-AE88-4415-AAAD-AA1D35432AC8}" destId="{7E76B111-C843-4512-B829-B23E57B59DEE}" srcOrd="0" destOrd="0" presId="urn:microsoft.com/office/officeart/2005/8/layout/lProcess2"/>
    <dgm:cxn modelId="{26A4F339-143D-430B-82A4-2E376D863A98}" type="presParOf" srcId="{7E76B111-C843-4512-B829-B23E57B59DEE}" destId="{83A3815F-063E-4CF8-A59D-14D413941199}" srcOrd="0" destOrd="0" presId="urn:microsoft.com/office/officeart/2005/8/layout/lProcess2"/>
    <dgm:cxn modelId="{72FF7C71-3F9C-4459-8B1A-5E88E059A818}" type="presParOf" srcId="{7E76B111-C843-4512-B829-B23E57B59DEE}" destId="{B7316E4F-785E-4919-BC0F-1667EBD5B29D}" srcOrd="1" destOrd="0" presId="urn:microsoft.com/office/officeart/2005/8/layout/lProcess2"/>
    <dgm:cxn modelId="{B6111D7F-4741-4354-B20C-4FD576C39F44}" type="presParOf" srcId="{7E76B111-C843-4512-B829-B23E57B59DEE}" destId="{A19A0105-58CA-42E3-B9F2-011E4E03A510}" srcOrd="2" destOrd="0" presId="urn:microsoft.com/office/officeart/2005/8/layout/lProcess2"/>
    <dgm:cxn modelId="{A2C0451A-BB85-4AC9-A628-8DB56F1D1C65}" type="presParOf" srcId="{7E76B111-C843-4512-B829-B23E57B59DEE}" destId="{7551F20B-1C11-4AD0-BF16-EAEDE7141BEF}" srcOrd="3" destOrd="0" presId="urn:microsoft.com/office/officeart/2005/8/layout/lProcess2"/>
    <dgm:cxn modelId="{C8F5360E-94F1-4F48-8AB7-9840E7EF84CC}" type="presParOf" srcId="{7E76B111-C843-4512-B829-B23E57B59DEE}" destId="{91D47344-AB84-4D68-9053-B602A210C804}" srcOrd="4" destOrd="0" presId="urn:microsoft.com/office/officeart/2005/8/layout/lProcess2"/>
    <dgm:cxn modelId="{954E0328-7EE7-478E-B8FB-D91EA142471E}" type="presParOf" srcId="{7E76B111-C843-4512-B829-B23E57B59DEE}" destId="{CA15BC0B-32F6-4F1B-BFDC-C4030711C036}" srcOrd="5" destOrd="0" presId="urn:microsoft.com/office/officeart/2005/8/layout/lProcess2"/>
    <dgm:cxn modelId="{04045259-A9AD-4BD6-8235-E5FEB875B5C4}" type="presParOf" srcId="{7E76B111-C843-4512-B829-B23E57B59DEE}" destId="{606A6600-E88F-45E8-BA3C-044B77DC6778}" srcOrd="6" destOrd="0" presId="urn:microsoft.com/office/officeart/2005/8/layout/lProcess2"/>
    <dgm:cxn modelId="{608A16AB-B81D-4F47-9B95-9D3F789C49C8}" type="presParOf" srcId="{7E76B111-C843-4512-B829-B23E57B59DEE}" destId="{E8E60C1E-767C-433F-B3EC-942BCBB37E73}" srcOrd="7" destOrd="0" presId="urn:microsoft.com/office/officeart/2005/8/layout/lProcess2"/>
    <dgm:cxn modelId="{3C6A3544-104D-4F68-B093-3C5C5D504066}" type="presParOf" srcId="{7E76B111-C843-4512-B829-B23E57B59DEE}" destId="{3E301E59-5491-4B79-BCCF-1ED5A4FA3C04}" srcOrd="8" destOrd="0" presId="urn:microsoft.com/office/officeart/2005/8/layout/lProcess2"/>
    <dgm:cxn modelId="{E52D0D25-267E-4AC3-A035-F9B3E483E939}" type="presParOf" srcId="{7E76B111-C843-4512-B829-B23E57B59DEE}" destId="{611AE476-7AA5-4950-9184-C69B663EAB15}" srcOrd="9" destOrd="0" presId="urn:microsoft.com/office/officeart/2005/8/layout/lProcess2"/>
    <dgm:cxn modelId="{5DF89AA1-7D43-47FC-9405-23C5C55A2D1D}" type="presParOf" srcId="{7E76B111-C843-4512-B829-B23E57B59DEE}" destId="{688A5B17-922D-4DB8-8BBE-6ED57E28FBC4}" srcOrd="10" destOrd="0" presId="urn:microsoft.com/office/officeart/2005/8/layout/lProcess2"/>
    <dgm:cxn modelId="{BFC5B056-6020-49C0-9401-94E6CAF89F28}" type="presParOf" srcId="{7E76B111-C843-4512-B829-B23E57B59DEE}" destId="{63574909-5A94-415B-B88B-251F208D14B2}" srcOrd="11" destOrd="0" presId="urn:microsoft.com/office/officeart/2005/8/layout/lProcess2"/>
    <dgm:cxn modelId="{5B56DC7A-EC6C-481A-A617-8A7FFDF6BAF8}" type="presParOf" srcId="{7E76B111-C843-4512-B829-B23E57B59DEE}" destId="{3040999F-9F2B-4D65-B32F-38C38CD7F7CC}" srcOrd="12" destOrd="0" presId="urn:microsoft.com/office/officeart/2005/8/layout/lProcess2"/>
    <dgm:cxn modelId="{F79B05DC-99CE-4D5E-BF69-84DE5ACECDB6}" type="presParOf" srcId="{7E76B111-C843-4512-B829-B23E57B59DEE}" destId="{C3674011-DA44-4E62-81C7-359E0A724143}" srcOrd="13" destOrd="0" presId="urn:microsoft.com/office/officeart/2005/8/layout/lProcess2"/>
    <dgm:cxn modelId="{BF9B806A-C6C6-4D68-9683-900277E7B2DD}" type="presParOf" srcId="{7E76B111-C843-4512-B829-B23E57B59DEE}" destId="{3507E2F6-0F6D-4311-8F36-55DBE713FEF6}" srcOrd="14" destOrd="0" presId="urn:microsoft.com/office/officeart/2005/8/layout/l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3BC30-CB80-459A-9BE2-F4CB2BF5ED45}" type="datetimeFigureOut">
              <a:rPr lang="en-US" smtClean="0"/>
              <a:t>7/6/2010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0D3ED-00F3-4B90-A802-4034894AD5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C908B-F62C-471F-9F49-635D38ED652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C908B-F62C-471F-9F49-635D38ED652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8E56-9294-4414-83C8-66D3D8B932AA}" type="datetimeFigureOut">
              <a:rPr lang="en-US" smtClean="0"/>
              <a:t>7/6/2010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F8B4-3051-41AB-A3A5-699861551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8E56-9294-4414-83C8-66D3D8B932AA}" type="datetimeFigureOut">
              <a:rPr lang="en-US" smtClean="0"/>
              <a:t>7/6/2010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F8B4-3051-41AB-A3A5-699861551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8E56-9294-4414-83C8-66D3D8B932AA}" type="datetimeFigureOut">
              <a:rPr lang="en-US" smtClean="0"/>
              <a:t>7/6/2010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F8B4-3051-41AB-A3A5-699861551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8E56-9294-4414-83C8-66D3D8B932AA}" type="datetimeFigureOut">
              <a:rPr lang="en-US" smtClean="0"/>
              <a:t>7/6/2010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F8B4-3051-41AB-A3A5-699861551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8E56-9294-4414-83C8-66D3D8B932AA}" type="datetimeFigureOut">
              <a:rPr lang="en-US" smtClean="0"/>
              <a:t>7/6/2010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F8B4-3051-41AB-A3A5-699861551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8E56-9294-4414-83C8-66D3D8B932AA}" type="datetimeFigureOut">
              <a:rPr lang="en-US" smtClean="0"/>
              <a:t>7/6/2010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F8B4-3051-41AB-A3A5-699861551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8E56-9294-4414-83C8-66D3D8B932AA}" type="datetimeFigureOut">
              <a:rPr lang="en-US" smtClean="0"/>
              <a:t>7/6/2010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F8B4-3051-41AB-A3A5-699861551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8E56-9294-4414-83C8-66D3D8B932AA}" type="datetimeFigureOut">
              <a:rPr lang="en-US" smtClean="0"/>
              <a:t>7/6/2010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F8B4-3051-41AB-A3A5-699861551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8E56-9294-4414-83C8-66D3D8B932AA}" type="datetimeFigureOut">
              <a:rPr lang="en-US" smtClean="0"/>
              <a:t>7/6/2010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F8B4-3051-41AB-A3A5-699861551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8E56-9294-4414-83C8-66D3D8B932AA}" type="datetimeFigureOut">
              <a:rPr lang="en-US" smtClean="0"/>
              <a:t>7/6/2010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F8B4-3051-41AB-A3A5-699861551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8E56-9294-4414-83C8-66D3D8B932AA}" type="datetimeFigureOut">
              <a:rPr lang="en-US" smtClean="0"/>
              <a:t>7/6/2010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F8B4-3051-41AB-A3A5-699861551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F8E56-9294-4414-83C8-66D3D8B932AA}" type="datetimeFigureOut">
              <a:rPr lang="en-US" smtClean="0"/>
              <a:t>7/6/2010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0F8B4-3051-41AB-A3A5-6998615519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1371600"/>
            <a:ext cx="7696200" cy="3810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</a:rPr>
              <a:t>jQuery</a:t>
            </a:r>
          </a:p>
          <a:p>
            <a:pPr algn="ctr"/>
            <a:r>
              <a:rPr lang="en-US" sz="3600" b="1" dirty="0" smtClean="0">
                <a:solidFill>
                  <a:srgbClr val="FFC000"/>
                </a:solidFill>
              </a:rPr>
              <a:t>Events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jQuery UI library	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Provides a prebuilt ser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of functionality that gives your pages a polished, professional look and feel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Diagram 5"/>
          <p:cNvGraphicFramePr/>
          <p:nvPr/>
        </p:nvGraphicFramePr>
        <p:xfrm>
          <a:off x="457200" y="2514600"/>
          <a:ext cx="8458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3962400"/>
            <a:ext cx="52122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Questions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1981200"/>
            <a:ext cx="160492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 smtClean="0">
                <a:solidFill>
                  <a:srgbClr val="FFC000"/>
                </a:solidFill>
              </a:rPr>
              <a:t>?</a:t>
            </a:r>
            <a:endParaRPr lang="en-US" sz="239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55</Words>
  <Application>Microsoft Office PowerPoint</Application>
  <PresentationFormat>On-screen Show (4:3)</PresentationFormat>
  <Paragraphs>31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jQuery UI library </vt:lpstr>
      <vt:lpstr>Slide 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2</cp:revision>
  <dcterms:created xsi:type="dcterms:W3CDTF">2010-07-06T17:22:16Z</dcterms:created>
  <dcterms:modified xsi:type="dcterms:W3CDTF">2010-07-06T17:29:46Z</dcterms:modified>
</cp:coreProperties>
</file>