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02" y="-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FDEAF-B134-407A-84AC-931478198838}" type="datetimeFigureOut">
              <a:rPr lang="en-US" smtClean="0"/>
              <a:t>6/13/2010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99CBC-C6AA-46A9-BB36-4C9F27FFDB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99CBC-C6AA-46A9-BB36-4C9F27FFDB6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99CBC-C6AA-46A9-BB36-4C9F27FFDB6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BD8F-304F-451B-8E9A-48276336EA70}" type="datetimeFigureOut">
              <a:rPr lang="en-US" smtClean="0"/>
              <a:pPr/>
              <a:t>6/13/2010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F107-C9DC-4284-BD11-F5B52B6C3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BD8F-304F-451B-8E9A-48276336EA70}" type="datetimeFigureOut">
              <a:rPr lang="en-US" smtClean="0"/>
              <a:pPr/>
              <a:t>6/13/2010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F107-C9DC-4284-BD11-F5B52B6C3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BD8F-304F-451B-8E9A-48276336EA70}" type="datetimeFigureOut">
              <a:rPr lang="en-US" smtClean="0"/>
              <a:pPr/>
              <a:t>6/13/2010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F107-C9DC-4284-BD11-F5B52B6C3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BD8F-304F-451B-8E9A-48276336EA70}" type="datetimeFigureOut">
              <a:rPr lang="en-US" smtClean="0"/>
              <a:pPr/>
              <a:t>6/13/2010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F107-C9DC-4284-BD11-F5B52B6C3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BD8F-304F-451B-8E9A-48276336EA70}" type="datetimeFigureOut">
              <a:rPr lang="en-US" smtClean="0"/>
              <a:pPr/>
              <a:t>6/13/2010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F107-C9DC-4284-BD11-F5B52B6C3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BD8F-304F-451B-8E9A-48276336EA70}" type="datetimeFigureOut">
              <a:rPr lang="en-US" smtClean="0"/>
              <a:pPr/>
              <a:t>6/13/2010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F107-C9DC-4284-BD11-F5B52B6C3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BD8F-304F-451B-8E9A-48276336EA70}" type="datetimeFigureOut">
              <a:rPr lang="en-US" smtClean="0"/>
              <a:pPr/>
              <a:t>6/13/2010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F107-C9DC-4284-BD11-F5B52B6C3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BD8F-304F-451B-8E9A-48276336EA70}" type="datetimeFigureOut">
              <a:rPr lang="en-US" smtClean="0"/>
              <a:pPr/>
              <a:t>6/13/2010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F107-C9DC-4284-BD11-F5B52B6C3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BD8F-304F-451B-8E9A-48276336EA70}" type="datetimeFigureOut">
              <a:rPr lang="en-US" smtClean="0"/>
              <a:pPr/>
              <a:t>6/13/2010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F107-C9DC-4284-BD11-F5B52B6C3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BD8F-304F-451B-8E9A-48276336EA70}" type="datetimeFigureOut">
              <a:rPr lang="en-US" smtClean="0"/>
              <a:pPr/>
              <a:t>6/13/2010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F107-C9DC-4284-BD11-F5B52B6C3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BD8F-304F-451B-8E9A-48276336EA70}" type="datetimeFigureOut">
              <a:rPr lang="en-US" smtClean="0"/>
              <a:pPr/>
              <a:t>6/13/2010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F107-C9DC-4284-BD11-F5B52B6C3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9BD8F-304F-451B-8E9A-48276336EA70}" type="datetimeFigureOut">
              <a:rPr lang="en-US" smtClean="0"/>
              <a:pPr/>
              <a:t>6/13/2010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3F107-C9DC-4284-BD11-F5B52B6C3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 err="1" smtClean="0">
                <a:solidFill>
                  <a:schemeClr val="tx2">
                    <a:lumMod val="75000"/>
                  </a:schemeClr>
                </a:solidFill>
              </a:rPr>
              <a:t>jQuery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How to add them in the web page.</a:t>
            </a:r>
          </a:p>
          <a:p>
            <a:r>
              <a:rPr lang="en-US" dirty="0" smtClean="0"/>
              <a:t>Selectors in </a:t>
            </a:r>
            <a:r>
              <a:rPr lang="en-US" dirty="0" err="1" smtClean="0"/>
              <a:t>jQuery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Jquery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free, open JavaScript Library</a:t>
            </a:r>
          </a:p>
          <a:p>
            <a:r>
              <a:rPr lang="en-US" dirty="0" smtClean="0"/>
              <a:t>Eases the task of creating highly interactive web pages</a:t>
            </a:r>
          </a:p>
          <a:p>
            <a:r>
              <a:rPr lang="en-US" dirty="0" smtClean="0"/>
              <a:t>Works across all modern browsers.</a:t>
            </a:r>
          </a:p>
          <a:p>
            <a:r>
              <a:rPr lang="en-US" dirty="0" smtClean="0"/>
              <a:t>Takes care of the “browser specific features”, thus allowing you to concentrate on design.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61</Words>
  <Application>Microsoft Office PowerPoint</Application>
  <PresentationFormat>On-screen Show (4:3)</PresentationFormat>
  <Paragraphs>12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jQuery </vt:lpstr>
      <vt:lpstr>Overview</vt:lpstr>
      <vt:lpstr>What is Jquery?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</dc:title>
  <dc:creator> </dc:creator>
  <cp:lastModifiedBy> </cp:lastModifiedBy>
  <cp:revision>10</cp:revision>
  <dcterms:created xsi:type="dcterms:W3CDTF">2010-06-12T05:26:21Z</dcterms:created>
  <dcterms:modified xsi:type="dcterms:W3CDTF">2010-06-13T07:03:24Z</dcterms:modified>
</cp:coreProperties>
</file>