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7"/>
    <p:restoredTop sz="94688"/>
  </p:normalViewPr>
  <p:slideViewPr>
    <p:cSldViewPr snapToGrid="0">
      <p:cViewPr varScale="1">
        <p:scale>
          <a:sx n="111" d="100"/>
          <a:sy n="111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3632-B161-A09C-1F67-A106E0D6B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ED107-332C-03B0-E322-5034607D5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96AD-5171-342F-1308-A75A4CB5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1800-71E3-FA26-54B8-17BA67F4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14A8-67DA-53E1-9CA2-1E3318DB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7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540B-3684-52D7-AEE9-406BBE8F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00F64-B78A-DB72-EE18-664631E28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0F68E-BF3E-65CE-6448-6497BEEB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368C-EE29-9083-556F-679610A9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4609F-1266-C58F-2570-2362B19A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D4C53-1B75-D8B2-3E50-D24034FAD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EF517-8108-4D45-E003-9BE642D09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13AC-AD37-EE63-41AA-6D363ED2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FE7C-DAD1-FD49-4647-460B3034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D5786-5AA4-AB8B-7F6A-5C2E0FA0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4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5946-7D6B-862D-981A-68BF4D7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FA71-44A6-73C9-3F9E-F42633F2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BCE8-C5D8-F6DD-EAD5-6EC47377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B822A-84DB-45A1-A95D-6037A41E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D51E1-1376-D7F8-36CC-A2C4BF05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6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4CE6-F7CA-BD2A-B6B1-E5E98EF3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88DF1-CCC6-E8A7-B8DE-9EA897679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5A83-15E7-3D9A-C34C-2EDB8149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A3B3-DA42-CEA1-F237-3ACCAB0D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5C19E-300C-BEFB-D8A7-F789D4C7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9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CD04-CE62-153D-3450-D6D4C8D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7521-A9FF-2E83-81CF-E50ED7B0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3AC5E-0DFA-FB9E-FE62-98A2CD676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7563-B1EE-5E70-B84A-CE6D9BF5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8F7F5-83AA-7EFD-AADE-A292E9D9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36481-B0A1-091F-08B2-B9E94557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4621-DFDF-8A9A-A12E-D1CBB2D1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BC4D-D22B-24CC-534A-37D7CA819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6E374-A1EC-9BC8-D6D6-B176C66F5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69892-9731-55CB-9C76-170D3FAD7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4E64F-78B2-EB11-799C-0C12CED1A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801D3-22BA-819F-1290-2D16B0C2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5/26/24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ED34E-12DC-16B4-BB45-8B0402E3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BE6E-16A1-A205-CA4F-E03DB66D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3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8C02-1029-5A2D-6AC9-DE4D10E0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54946-F92D-BDA6-01F3-B6BBB7D9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038CC-194F-8AA8-FADF-6BFF223F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2DF05-5DCD-02A0-E6C8-77369B60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8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BD5C6-1D3A-C489-4A28-62A1AECE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5/26/24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50EAD-597F-2C83-E17C-6C5B714F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295D4-ACF5-9179-012D-E16D48E7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5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18F5-3308-4C32-A213-CA68B665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5BE7-5689-3E08-6A89-BC1F78A13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C102A-23B5-C9DF-A179-95C8CFE81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0533D-5AF6-19F3-DF45-EB34455A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21D8C-0ACD-818F-A5D9-3BDCFDAA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FABB0-AF90-2E40-9215-129F07DB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6B48-C95F-EEF9-3D65-B87563CF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A1DE5-04F5-93DD-0391-9ABB10D00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726AF-4590-C02F-FFCF-0A9182B30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7517E-0C7D-8D36-4B62-B535AB05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487E4-35E5-E75B-97D8-88883090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3F934-A1C8-F6E1-DA4D-A5278D4A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8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6E71B-9C0F-D270-1E25-948D00DB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E512E-E89A-C69F-7092-30CBE3783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264E-A259-3B79-4FA0-107548E1F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2933-6B89-C14D-8922-0C3E06E4BB98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4F120-A169-25EE-3AB5-079FFCE24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14A1-828A-D62F-667E-284772435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05B63F3-6E82-EC9D-1B69-8CCAE2EBED85}"/>
              </a:ext>
            </a:extLst>
          </p:cNvPr>
          <p:cNvSpPr/>
          <p:nvPr/>
        </p:nvSpPr>
        <p:spPr>
          <a:xfrm>
            <a:off x="2071688" y="3429000"/>
            <a:ext cx="471487" cy="4286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DE6D6-B29D-FEBE-74F2-364DECA88FDC}"/>
              </a:ext>
            </a:extLst>
          </p:cNvPr>
          <p:cNvSpPr txBox="1"/>
          <p:nvPr/>
        </p:nvSpPr>
        <p:spPr>
          <a:xfrm>
            <a:off x="1510578" y="3059668"/>
            <a:ext cx="159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Retrieve Context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F1B1F8-2700-E456-A046-A3A461326966}"/>
              </a:ext>
            </a:extLst>
          </p:cNvPr>
          <p:cNvSpPr/>
          <p:nvPr/>
        </p:nvSpPr>
        <p:spPr>
          <a:xfrm>
            <a:off x="3658860" y="3428999"/>
            <a:ext cx="471487" cy="4286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40D964-01C9-9EDC-8A0F-625B15D1D342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543175" y="3643312"/>
            <a:ext cx="11156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E453E8-F543-6079-626E-8504390AEB9A}"/>
              </a:ext>
            </a:extLst>
          </p:cNvPr>
          <p:cNvSpPr txBox="1"/>
          <p:nvPr/>
        </p:nvSpPr>
        <p:spPr>
          <a:xfrm>
            <a:off x="3183512" y="3044843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Grade Context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C6F84-B069-543A-3A25-AADFE92FF863}"/>
              </a:ext>
            </a:extLst>
          </p:cNvPr>
          <p:cNvSpPr txBox="1"/>
          <p:nvPr/>
        </p:nvSpPr>
        <p:spPr>
          <a:xfrm>
            <a:off x="159150" y="3504811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Question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A87E66-7BD3-93A9-0FF3-DC5753623795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>
            <a:off x="1114861" y="3643311"/>
            <a:ext cx="95682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917A94E-DEF4-E2BA-7172-D3C34C7C0CF8}"/>
              </a:ext>
            </a:extLst>
          </p:cNvPr>
          <p:cNvSpPr/>
          <p:nvPr/>
        </p:nvSpPr>
        <p:spPr>
          <a:xfrm>
            <a:off x="5176583" y="3359817"/>
            <a:ext cx="532435" cy="520957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0CBDC3-3B79-FAB3-0B68-589AABB7D5D7}"/>
              </a:ext>
            </a:extLst>
          </p:cNvPr>
          <p:cNvCxnSpPr>
            <a:cxnSpLocks/>
            <a:stCxn id="6" idx="6"/>
            <a:endCxn id="16" idx="1"/>
          </p:cNvCxnSpPr>
          <p:nvPr/>
        </p:nvCxnSpPr>
        <p:spPr>
          <a:xfrm flipV="1">
            <a:off x="4130347" y="3620296"/>
            <a:ext cx="1046236" cy="2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EF3B9F-3451-A586-F737-A22DB31DF178}"/>
              </a:ext>
            </a:extLst>
          </p:cNvPr>
          <p:cNvSpPr txBox="1"/>
          <p:nvPr/>
        </p:nvSpPr>
        <p:spPr>
          <a:xfrm>
            <a:off x="5771892" y="3430977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Is any Chunk </a:t>
            </a:r>
          </a:p>
          <a:p>
            <a:r>
              <a:rPr lang="en-US" sz="1200" dirty="0">
                <a:latin typeface="Lucida Handwriting" panose="03010101010101010101" pitchFamily="66" charset="77"/>
              </a:rPr>
              <a:t>Relevant 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614379-AF65-CFE6-F8CC-BD34A43F337E}"/>
              </a:ext>
            </a:extLst>
          </p:cNvPr>
          <p:cNvSpPr/>
          <p:nvPr/>
        </p:nvSpPr>
        <p:spPr>
          <a:xfrm>
            <a:off x="6621702" y="2389207"/>
            <a:ext cx="471487" cy="4286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6AECAD-DF8F-E33B-C626-C8FCF3214609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570299" y="2755061"/>
            <a:ext cx="1120451" cy="74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9B979F-A1B2-31FC-166F-10047EC3EAF1}"/>
              </a:ext>
            </a:extLst>
          </p:cNvPr>
          <p:cNvSpPr txBox="1"/>
          <p:nvPr/>
        </p:nvSpPr>
        <p:spPr>
          <a:xfrm>
            <a:off x="5775699" y="2847504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C12162-FD10-6F09-3201-75B3E2349DAD}"/>
              </a:ext>
            </a:extLst>
          </p:cNvPr>
          <p:cNvSpPr txBox="1"/>
          <p:nvPr/>
        </p:nvSpPr>
        <p:spPr>
          <a:xfrm>
            <a:off x="6146353" y="2023394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Generate Answer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B2C8660-E53D-E25A-8201-43A3F98EF71D}"/>
              </a:ext>
            </a:extLst>
          </p:cNvPr>
          <p:cNvSpPr/>
          <p:nvPr/>
        </p:nvSpPr>
        <p:spPr>
          <a:xfrm>
            <a:off x="6621702" y="4224759"/>
            <a:ext cx="670349" cy="35881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378F47-5BF1-31DE-0013-0DC35D67356F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570299" y="3720759"/>
            <a:ext cx="1051403" cy="68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E2F60BC-E69E-58FE-A3B3-1F2E8194E752}"/>
              </a:ext>
            </a:extLst>
          </p:cNvPr>
          <p:cNvSpPr/>
          <p:nvPr/>
        </p:nvSpPr>
        <p:spPr>
          <a:xfrm>
            <a:off x="8325110" y="2389207"/>
            <a:ext cx="471487" cy="4286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3DB916-8B4F-EF52-E9A8-3A9A10663C5F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>
            <a:off x="7093189" y="2603520"/>
            <a:ext cx="1231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CDED90-59D6-A776-003E-BA013145ED9A}"/>
              </a:ext>
            </a:extLst>
          </p:cNvPr>
          <p:cNvSpPr txBox="1"/>
          <p:nvPr/>
        </p:nvSpPr>
        <p:spPr>
          <a:xfrm>
            <a:off x="7853623" y="1927542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Lucida Handwriting" panose="03010101010101010101" pitchFamily="66" charset="77"/>
              </a:rPr>
              <a:t>Check </a:t>
            </a:r>
          </a:p>
          <a:p>
            <a:pPr algn="ctr"/>
            <a:r>
              <a:rPr lang="en-US" sz="1200" dirty="0">
                <a:latin typeface="Lucida Handwriting" panose="03010101010101010101" pitchFamily="66" charset="77"/>
              </a:rPr>
              <a:t>Hallucination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BF334393-3589-857D-0350-1DF2FCBC1A4A}"/>
              </a:ext>
            </a:extLst>
          </p:cNvPr>
          <p:cNvSpPr/>
          <p:nvPr/>
        </p:nvSpPr>
        <p:spPr>
          <a:xfrm>
            <a:off x="9557031" y="2343041"/>
            <a:ext cx="532435" cy="520957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D639DAB-3626-7D6D-24E8-3CFC25A6D1B0}"/>
              </a:ext>
            </a:extLst>
          </p:cNvPr>
          <p:cNvSpPr/>
          <p:nvPr/>
        </p:nvSpPr>
        <p:spPr>
          <a:xfrm>
            <a:off x="11002150" y="3207983"/>
            <a:ext cx="670349" cy="35881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34D5E72-FB0E-0B1B-0884-D3A216FD5A18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950747" y="2703983"/>
            <a:ext cx="1051403" cy="68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F25CEB-F722-0EEE-FFB4-7C88B0B4B72A}"/>
              </a:ext>
            </a:extLst>
          </p:cNvPr>
          <p:cNvCxnSpPr>
            <a:cxnSpLocks/>
            <a:stCxn id="34" idx="6"/>
            <a:endCxn id="40" idx="1"/>
          </p:cNvCxnSpPr>
          <p:nvPr/>
        </p:nvCxnSpPr>
        <p:spPr>
          <a:xfrm>
            <a:off x="8796597" y="2603520"/>
            <a:ext cx="76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9917ADB-87E1-EF5D-5BCD-9D0F32934C7D}"/>
              </a:ext>
            </a:extLst>
          </p:cNvPr>
          <p:cNvSpPr txBox="1"/>
          <p:nvPr/>
        </p:nvSpPr>
        <p:spPr>
          <a:xfrm>
            <a:off x="10102560" y="293348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Yes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D2DB2E-CBA7-5166-D184-BFD1BF435DE3}"/>
              </a:ext>
            </a:extLst>
          </p:cNvPr>
          <p:cNvSpPr txBox="1"/>
          <p:nvPr/>
        </p:nvSpPr>
        <p:spPr>
          <a:xfrm>
            <a:off x="5868027" y="4078373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No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A36EA4-F683-EE2E-626C-B24634F2C8BA}"/>
              </a:ext>
            </a:extLst>
          </p:cNvPr>
          <p:cNvCxnSpPr>
            <a:cxnSpLocks/>
          </p:cNvCxnSpPr>
          <p:nvPr/>
        </p:nvCxnSpPr>
        <p:spPr>
          <a:xfrm flipV="1">
            <a:off x="9998141" y="1773762"/>
            <a:ext cx="1120451" cy="74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E84DD5B-AB6A-56C4-E1F1-E8395EFB2768}"/>
              </a:ext>
            </a:extLst>
          </p:cNvPr>
          <p:cNvSpPr txBox="1"/>
          <p:nvPr/>
        </p:nvSpPr>
        <p:spPr>
          <a:xfrm>
            <a:off x="10102560" y="2010137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50BBF-53EF-F53B-0BA3-69241101E885}"/>
              </a:ext>
            </a:extLst>
          </p:cNvPr>
          <p:cNvSpPr txBox="1"/>
          <p:nvPr/>
        </p:nvSpPr>
        <p:spPr>
          <a:xfrm>
            <a:off x="11081846" y="1593291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ANSWER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EF5730-7374-1229-E0ED-D4ED397D8C80}"/>
              </a:ext>
            </a:extLst>
          </p:cNvPr>
          <p:cNvSpPr txBox="1"/>
          <p:nvPr/>
        </p:nvSpPr>
        <p:spPr>
          <a:xfrm>
            <a:off x="9998141" y="2467607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Lucida Handwriting" panose="03010101010101010101" pitchFamily="66" charset="77"/>
              </a:rPr>
              <a:t> Hallucination ?</a:t>
            </a:r>
          </a:p>
        </p:txBody>
      </p:sp>
    </p:spTree>
    <p:extLst>
      <p:ext uri="{BB962C8B-B14F-4D97-AF65-F5344CB8AC3E}">
        <p14:creationId xmlns:p14="http://schemas.microsoft.com/office/powerpoint/2010/main" val="307111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Handwriting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2024-05-26T14:42:11Z</dcterms:created>
  <dcterms:modified xsi:type="dcterms:W3CDTF">2024-05-26T14:54:08Z</dcterms:modified>
</cp:coreProperties>
</file>