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2"/>
  </p:sldMasterIdLst>
  <p:sldIdLst>
    <p:sldId id="257" r:id="rId3"/>
    <p:sldId id="262" r:id="rId4"/>
    <p:sldId id="292" r:id="rId5"/>
    <p:sldId id="293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9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1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46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5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6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4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477" y="1448880"/>
            <a:ext cx="4507832" cy="1215189"/>
          </a:xfrm>
        </p:spPr>
        <p:txBody>
          <a:bodyPr>
            <a:normAutofit/>
          </a:bodyPr>
          <a:lstStyle/>
          <a:p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MusicX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477" y="2831180"/>
            <a:ext cx="5053263" cy="472657"/>
          </a:xfrm>
        </p:spPr>
        <p:txBody>
          <a:bodyPr/>
          <a:lstStyle/>
          <a:p>
            <a:r>
              <a:rPr lang="en-US" u="sng" dirty="0"/>
              <a:t>MUSIC RECOMMENDATION PORTAL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07476" y="3553757"/>
            <a:ext cx="4260635" cy="1851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tx1"/>
                </a:solidFill>
              </a:rPr>
              <a:t>Aditya </a:t>
            </a:r>
            <a:r>
              <a:rPr lang="en-US" u="sng" dirty="0" err="1">
                <a:solidFill>
                  <a:schemeClr val="tx1"/>
                </a:solidFill>
              </a:rPr>
              <a:t>Rathi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Kinshuk Juneja</a:t>
            </a:r>
          </a:p>
          <a:p>
            <a:r>
              <a:rPr lang="en-US" u="sng" dirty="0">
                <a:solidFill>
                  <a:schemeClr val="tx1"/>
                </a:solidFill>
              </a:rPr>
              <a:t>Prakash </a:t>
            </a:r>
            <a:r>
              <a:rPr lang="en-US" u="sng" dirty="0" err="1">
                <a:solidFill>
                  <a:schemeClr val="tx1"/>
                </a:solidFill>
              </a:rPr>
              <a:t>Somasundaram</a:t>
            </a:r>
            <a:endParaRPr lang="en-US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429" y="541769"/>
            <a:ext cx="636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Project Deliverables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429" y="2091834"/>
            <a:ext cx="7603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of song tracks with various attributes.</a:t>
            </a:r>
          </a:p>
          <a:p>
            <a:br>
              <a:rPr lang="en-US" sz="2400" dirty="0"/>
            </a:br>
            <a:r>
              <a:rPr lang="en-US" sz="2400" dirty="0"/>
              <a:t>Music filtering options for the user.</a:t>
            </a:r>
          </a:p>
          <a:p>
            <a:endParaRPr lang="en-US" sz="2400" dirty="0"/>
          </a:p>
          <a:p>
            <a:r>
              <a:rPr lang="en-US" sz="2400" dirty="0"/>
              <a:t>Managing database for user’s reviews about tracks.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Access to music trends by cumulating each user’s reviews and basing it on the popularity of the track/ album / artist / genre. </a:t>
            </a:r>
          </a:p>
          <a:p>
            <a:endParaRPr lang="en-US" sz="2400" dirty="0"/>
          </a:p>
          <a:p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88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119" y="184294"/>
            <a:ext cx="636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0343" y="1188614"/>
            <a:ext cx="3480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Source: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400" dirty="0"/>
              <a:t>www.freemusicarchive.org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400" dirty="0" err="1"/>
              <a:t>www.last.fm</a:t>
            </a:r>
            <a:r>
              <a:rPr lang="en-US" sz="1400" dirty="0"/>
              <a:t>/</a:t>
            </a:r>
            <a:r>
              <a:rPr lang="en-US" sz="1400" dirty="0" err="1"/>
              <a:t>api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9" y="1019517"/>
            <a:ext cx="6787111" cy="5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8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1459" y="171450"/>
            <a:ext cx="636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Business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62209"/>
            <a:ext cx="573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Which are the most top rated tracks?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" y="1690391"/>
            <a:ext cx="3413760" cy="1716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623874"/>
            <a:ext cx="5227368" cy="19308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37860" y="1162209"/>
            <a:ext cx="61607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Which are the most played tracks?</a:t>
            </a:r>
            <a:br>
              <a:rPr lang="en-US" sz="1600" dirty="0">
                <a:latin typeface="Calibri" charset="0"/>
              </a:rPr>
            </a:b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691890"/>
            <a:ext cx="57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is the average length of track duration for each of the artist?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" y="4321483"/>
            <a:ext cx="4368800" cy="24107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75020" y="373728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What are the top 10 genres with most play count?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80" y="4344670"/>
            <a:ext cx="42418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6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1459" y="171450"/>
            <a:ext cx="636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Business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62209"/>
            <a:ext cx="610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Which are the most top rated albums?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163820" y="1252862"/>
            <a:ext cx="673481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Which are the most common tracks in users’ playlists? </a:t>
            </a:r>
          </a:p>
          <a:p>
            <a:br>
              <a:rPr lang="en-US" sz="1600" dirty="0">
                <a:latin typeface="Calibri" charset="0"/>
              </a:rPr>
            </a:b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941475"/>
            <a:ext cx="576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Which are the top 100 artists with most </a:t>
            </a:r>
            <a:r>
              <a:rPr lang="en-US" sz="1600" dirty="0" err="1"/>
              <a:t>favourite</a:t>
            </a:r>
            <a:r>
              <a:rPr lang="en-US" sz="1600" dirty="0"/>
              <a:t> tracks?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89798" y="366766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Who are the users who have neither created a review nor played any song?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" y="1591996"/>
            <a:ext cx="4927600" cy="2228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77" y="1726638"/>
            <a:ext cx="4152900" cy="172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" y="4394200"/>
            <a:ext cx="3319682" cy="23166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4338221"/>
            <a:ext cx="1460500" cy="24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71459" y="171450"/>
            <a:ext cx="636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ETL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1162209"/>
            <a:ext cx="6103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Source: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www.last.fm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 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labrosa.ee.columbia.edu</a:t>
            </a:r>
            <a:r>
              <a:rPr lang="en-US" sz="2000" dirty="0"/>
              <a:t>/</a:t>
            </a:r>
            <a:r>
              <a:rPr lang="en-US" sz="2000" dirty="0" err="1"/>
              <a:t>millionsong</a:t>
            </a:r>
            <a:r>
              <a:rPr lang="en-US" sz="2000" dirty="0"/>
              <a:t>/ 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63820" y="1162209"/>
            <a:ext cx="6734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Calibri" charset="0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323416"/>
            <a:ext cx="8524142" cy="41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8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4529" y="238879"/>
            <a:ext cx="636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1305262"/>
            <a:ext cx="62522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Hypothesis:</a:t>
            </a:r>
          </a:p>
          <a:p>
            <a:endParaRPr lang="en-US" b="1" u="sng" dirty="0"/>
          </a:p>
          <a:p>
            <a:r>
              <a:rPr lang="en-US" sz="1600" dirty="0"/>
              <a:t>1. Number of tracks released for their respective genres per year should vary from each other with respect to time(years).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163820" y="1162209"/>
            <a:ext cx="6734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Calibri" charset="0"/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6550" y="1808540"/>
            <a:ext cx="550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The average Beats Per Minute(BPM) for each genre listed in the chart should be increasing each year.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11" y="2802532"/>
            <a:ext cx="5752898" cy="3823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9" y="2802532"/>
            <a:ext cx="5532120" cy="38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8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1507" y="1130174"/>
            <a:ext cx="4657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went well?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58" y="2446447"/>
            <a:ext cx="5189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Wingdings" charset="2"/>
              </a:rPr>
              <a:t> </a:t>
            </a:r>
            <a:r>
              <a:rPr lang="en-US" sz="2000" dirty="0"/>
              <a:t>We were able to find the data source that contained all the insertions for the fields listed </a:t>
            </a:r>
          </a:p>
          <a:p>
            <a:r>
              <a:rPr lang="en-US" sz="2000" dirty="0"/>
              <a:t>in our table.</a:t>
            </a:r>
            <a:br>
              <a:rPr lang="en-US" sz="2000" dirty="0"/>
            </a:br>
            <a:r>
              <a:rPr lang="en-US" sz="2000" dirty="0">
                <a:latin typeface="Wingdings" charset="2"/>
              </a:rPr>
              <a:t> </a:t>
            </a:r>
            <a:r>
              <a:rPr lang="en-US" sz="2000" dirty="0"/>
              <a:t>This greatly enhanced our project as we were able to manipulate the data by performing </a:t>
            </a:r>
          </a:p>
          <a:p>
            <a:r>
              <a:rPr lang="en-US" sz="2000" dirty="0"/>
              <a:t>SQL queries inserted in the database without having to make the insertions manually in any field. </a:t>
            </a:r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676457" y="1130174"/>
            <a:ext cx="67348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What would you do differently?</a:t>
            </a:r>
            <a:br>
              <a:rPr lang="en-US" sz="3600" dirty="0"/>
            </a:br>
            <a:endParaRPr lang="en-US" sz="3600" dirty="0"/>
          </a:p>
          <a:p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5590953" y="2446447"/>
            <a:ext cx="6324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Wingdings" charset="2"/>
              </a:rPr>
              <a:t> </a:t>
            </a:r>
            <a:r>
              <a:rPr lang="en-US" sz="2000" dirty="0"/>
              <a:t>With enough time we could have added the following features to our project: </a:t>
            </a:r>
          </a:p>
          <a:p>
            <a:r>
              <a:rPr lang="en-US" sz="2000" dirty="0">
                <a:latin typeface="Wingdings" charset="2"/>
              </a:rPr>
              <a:t>  </a:t>
            </a:r>
            <a:r>
              <a:rPr lang="en-US" sz="2000" dirty="0"/>
              <a:t>Recommendation of tracks available to each user based on their interest. </a:t>
            </a:r>
          </a:p>
          <a:p>
            <a:r>
              <a:rPr lang="en-US" sz="2000" dirty="0">
                <a:latin typeface="Wingdings" charset="2"/>
              </a:rPr>
              <a:t>  </a:t>
            </a:r>
            <a:r>
              <a:rPr lang="en-US" sz="2000" dirty="0"/>
              <a:t>Add a lyrics column that shall display lyrics of all the tracks available in the database. </a:t>
            </a:r>
          </a:p>
          <a:p>
            <a:r>
              <a:rPr lang="en-US" sz="2000" dirty="0">
                <a:latin typeface="Wingdings" charset="2"/>
              </a:rPr>
              <a:t>  </a:t>
            </a:r>
            <a:r>
              <a:rPr lang="en-US" sz="2000" dirty="0"/>
              <a:t>Add Beats Per Minute(BPM) for all the tracks loaded in the database. </a:t>
            </a:r>
            <a:endParaRPr lang="en-US" sz="2000" dirty="0"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5909" y="0"/>
            <a:ext cx="6368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70222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419</TotalTime>
  <Words>223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MusicX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David Agumya</dc:creator>
  <cp:keywords/>
  <cp:lastModifiedBy>Prakash Somasundaram</cp:lastModifiedBy>
  <cp:revision>49</cp:revision>
  <dcterms:created xsi:type="dcterms:W3CDTF">2016-11-28T06:48:37Z</dcterms:created>
  <dcterms:modified xsi:type="dcterms:W3CDTF">2016-12-09T03:30:33Z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