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AF80-9A0B-4BE2-B048-A4DD9329718C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F63E-95EE-4E39-B9B3-3915E80CB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17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AF80-9A0B-4BE2-B048-A4DD9329718C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F63E-95EE-4E39-B9B3-3915E80CB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7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AF80-9A0B-4BE2-B048-A4DD9329718C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F63E-95EE-4E39-B9B3-3915E80CB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27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AF80-9A0B-4BE2-B048-A4DD9329718C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F63E-95EE-4E39-B9B3-3915E80CB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5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AF80-9A0B-4BE2-B048-A4DD9329718C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F63E-95EE-4E39-B9B3-3915E80CB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06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AF80-9A0B-4BE2-B048-A4DD9329718C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F63E-95EE-4E39-B9B3-3915E80CB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30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AF80-9A0B-4BE2-B048-A4DD9329718C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F63E-95EE-4E39-B9B3-3915E80CB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85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AF80-9A0B-4BE2-B048-A4DD9329718C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F63E-95EE-4E39-B9B3-3915E80CB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87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AF80-9A0B-4BE2-B048-A4DD9329718C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F63E-95EE-4E39-B9B3-3915E80CB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25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AF80-9A0B-4BE2-B048-A4DD9329718C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F63E-95EE-4E39-B9B3-3915E80CB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43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AF80-9A0B-4BE2-B048-A4DD9329718C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F63E-95EE-4E39-B9B3-3915E80CB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88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AF80-9A0B-4BE2-B048-A4DD9329718C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7F63E-95EE-4E39-B9B3-3915E80CB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2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760000" cy="57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180000" y="180000"/>
            <a:ext cx="5400000" cy="5400000"/>
          </a:xfrm>
          <a:prstGeom prst="roundRect">
            <a:avLst>
              <a:gd name="adj" fmla="val 1302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180000" y="180000"/>
            <a:ext cx="180000" cy="1800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400000" y="180000"/>
            <a:ext cx="180000" cy="1800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80000" y="5400000"/>
            <a:ext cx="180000" cy="1800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5400000" y="5400000"/>
            <a:ext cx="180000" cy="1800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720000" y="720000"/>
            <a:ext cx="4320000" cy="43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hevron 14"/>
          <p:cNvSpPr/>
          <p:nvPr/>
        </p:nvSpPr>
        <p:spPr>
          <a:xfrm>
            <a:off x="1260000" y="2519999"/>
            <a:ext cx="720000" cy="720000"/>
          </a:xfrm>
          <a:prstGeom prst="chevron">
            <a:avLst>
              <a:gd name="adj" fmla="val 832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10800000">
            <a:off x="3780000" y="2519999"/>
            <a:ext cx="720000" cy="720000"/>
          </a:xfrm>
          <a:prstGeom prst="chevron">
            <a:avLst>
              <a:gd name="adj" fmla="val 832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Equal 17"/>
          <p:cNvSpPr/>
          <p:nvPr/>
        </p:nvSpPr>
        <p:spPr>
          <a:xfrm>
            <a:off x="2160000" y="2609999"/>
            <a:ext cx="1440000" cy="540000"/>
          </a:xfrm>
          <a:prstGeom prst="mathEqual">
            <a:avLst>
              <a:gd name="adj1" fmla="val 13099"/>
              <a:gd name="adj2" fmla="val 1176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49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320000" cy="8640000"/>
          </a:xfrm>
          <a:prstGeom prst="rect">
            <a:avLst/>
          </a:prstGeom>
          <a:gradFill flip="none" rotWithShape="1">
            <a:gsLst>
              <a:gs pos="30000">
                <a:schemeClr val="accent1">
                  <a:lumMod val="60000"/>
                  <a:lumOff val="40000"/>
                </a:schemeClr>
              </a:gs>
              <a:gs pos="50000">
                <a:schemeClr val="bg1"/>
              </a:gs>
              <a:gs pos="70000">
                <a:schemeClr val="accent6">
                  <a:lumMod val="10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Minus 5"/>
          <p:cNvSpPr/>
          <p:nvPr/>
        </p:nvSpPr>
        <p:spPr>
          <a:xfrm>
            <a:off x="0" y="4231218"/>
            <a:ext cx="4320000" cy="180000"/>
          </a:xfrm>
          <a:prstGeom prst="mathMin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Minus 6"/>
          <p:cNvSpPr/>
          <p:nvPr/>
        </p:nvSpPr>
        <p:spPr>
          <a:xfrm>
            <a:off x="360000" y="2070000"/>
            <a:ext cx="3600000" cy="180000"/>
          </a:xfrm>
          <a:prstGeom prst="mathMin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Minus 8"/>
          <p:cNvSpPr/>
          <p:nvPr/>
        </p:nvSpPr>
        <p:spPr>
          <a:xfrm>
            <a:off x="720000" y="3150609"/>
            <a:ext cx="2880000" cy="180000"/>
          </a:xfrm>
          <a:prstGeom prst="mathMin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Minus 9"/>
          <p:cNvSpPr/>
          <p:nvPr/>
        </p:nvSpPr>
        <p:spPr>
          <a:xfrm>
            <a:off x="1080000" y="2609390"/>
            <a:ext cx="2160000" cy="180000"/>
          </a:xfrm>
          <a:prstGeom prst="mathMin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Minus 10"/>
          <p:cNvSpPr/>
          <p:nvPr/>
        </p:nvSpPr>
        <p:spPr>
          <a:xfrm>
            <a:off x="1080000" y="3510304"/>
            <a:ext cx="2160000" cy="180000"/>
          </a:xfrm>
          <a:prstGeom prst="mathMin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Minus 11"/>
          <p:cNvSpPr/>
          <p:nvPr/>
        </p:nvSpPr>
        <p:spPr>
          <a:xfrm>
            <a:off x="1080000" y="3869999"/>
            <a:ext cx="2160000" cy="180000"/>
          </a:xfrm>
          <a:prstGeom prst="mathMin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Minus 12"/>
          <p:cNvSpPr/>
          <p:nvPr/>
        </p:nvSpPr>
        <p:spPr>
          <a:xfrm rot="10800000">
            <a:off x="360000" y="6390607"/>
            <a:ext cx="3600000" cy="180000"/>
          </a:xfrm>
          <a:prstGeom prst="mathMin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Minus 13"/>
          <p:cNvSpPr/>
          <p:nvPr/>
        </p:nvSpPr>
        <p:spPr>
          <a:xfrm rot="10800000">
            <a:off x="720000" y="5309998"/>
            <a:ext cx="2880000" cy="180000"/>
          </a:xfrm>
          <a:prstGeom prst="mathMin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Minus 14"/>
          <p:cNvSpPr/>
          <p:nvPr/>
        </p:nvSpPr>
        <p:spPr>
          <a:xfrm rot="10800000">
            <a:off x="1080000" y="5851217"/>
            <a:ext cx="2160000" cy="180000"/>
          </a:xfrm>
          <a:prstGeom prst="mathMin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Minus 15"/>
          <p:cNvSpPr/>
          <p:nvPr/>
        </p:nvSpPr>
        <p:spPr>
          <a:xfrm rot="10800000">
            <a:off x="1080000" y="4950303"/>
            <a:ext cx="2160000" cy="180000"/>
          </a:xfrm>
          <a:prstGeom prst="mathMin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Minus 16"/>
          <p:cNvSpPr/>
          <p:nvPr/>
        </p:nvSpPr>
        <p:spPr>
          <a:xfrm rot="10800000">
            <a:off x="1080000" y="4590608"/>
            <a:ext cx="2160000" cy="180000"/>
          </a:xfrm>
          <a:prstGeom prst="mathMin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2623640" y="1819265"/>
            <a:ext cx="4443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23640" y="2358655"/>
            <a:ext cx="4443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23640" y="2899874"/>
            <a:ext cx="4443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23640" y="3259264"/>
            <a:ext cx="4443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23640" y="3620026"/>
            <a:ext cx="4443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23639" y="6405437"/>
            <a:ext cx="4443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23640" y="5866047"/>
            <a:ext cx="4443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23640" y="5324828"/>
            <a:ext cx="4443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23640" y="4965438"/>
            <a:ext cx="4443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623640" y="4604676"/>
            <a:ext cx="4443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4667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90" y="-1438781"/>
            <a:ext cx="4320000" cy="86217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6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0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Sreenivasa Rao</dc:creator>
  <cp:lastModifiedBy>Pranav Sreenivasa Rao</cp:lastModifiedBy>
  <cp:revision>21</cp:revision>
  <dcterms:created xsi:type="dcterms:W3CDTF">2019-10-11T09:41:35Z</dcterms:created>
  <dcterms:modified xsi:type="dcterms:W3CDTF">2019-10-11T11:17:42Z</dcterms:modified>
</cp:coreProperties>
</file>