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A973-5A83-4D3E-86A5-0FD33FE68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EBBCF-96E4-4C3E-89B7-7BFBFE6BE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ED69-027F-4FA3-B127-70199A76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DD23-CE4A-4903-A3C7-8355EBB1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FCBE-F6DE-4E7F-935F-13821A3E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4CB5-FA80-4D27-A6D1-7CD0D7F7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CECCA-379A-4523-A29E-52990B14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3A67-9116-42D5-9F17-ECBDB213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477F-AC95-4C51-AA3C-0B852031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7CB3-2C94-439F-B625-D2822A15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9E822-3E5A-4EE7-8AE9-8CB82C4A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6F5C5-311C-4CF1-90EF-1FBB67DD5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7B7C-27BD-4C42-B615-E099E38C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175-4FD0-4C9A-B35F-45829490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EFDD-C277-47A1-B03E-C8C72E64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D549-5BEE-4C5B-A74C-56D7F0C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F2CD-0D2C-4EC1-B331-06AD05E1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C357-3CEB-42C1-8023-270D6472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8187-B219-4147-B41A-19A25A26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54E3-9BA3-49CE-9DEE-5BC5CE50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FC67-BA1D-4736-81CD-37E6CF25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F5B6-75A7-49A3-9772-4560024D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3F4A-7EC0-4C43-961F-7B3118C8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80FB-55A0-49CE-806B-BC2F576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C9AE-77A5-4815-9CB7-CFF4D766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BB64-87E3-40B7-9557-2B0C6CEF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15DA-5110-453D-B905-0577F17B2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498F-E496-4830-B788-5531B50F5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71DB5-8FCA-4A69-90CC-D27FD856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3CC91-DA58-4B14-86D7-C3546862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E57D-4C90-4940-82B9-8599D9B5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CA1E-D12E-42A1-90BD-DCF9B396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7F888-CF64-4049-B7CE-798919CC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0F7B-C5A0-4520-BE10-3F81C4DB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C3EA6-D017-4A53-87E2-0CB742338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62B57-94A2-403A-9E28-04CF6587A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B1393-9E1A-4DC8-8991-284467B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846E-1F11-4E0C-986C-B28725BA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E75D7-CDE4-4CBB-9E7C-1D61B420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5CA5-CC7B-4366-ACF5-515916D9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DF09B-6843-4755-ADC8-72303BF0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2887A-DB31-484B-A712-4CAA7A4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8B0DF-90DE-449E-B749-955C515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5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B22F6-6671-4D35-8660-83BC4BAE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B1F98-4A1C-49BA-B384-EF47137A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3ED31-AEB7-428D-8C51-1572A21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FBA9-88D9-45A9-A52A-0A7EBE75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3EAB-50A2-4D74-9A9E-2C80F90D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5CCAD-38B6-4A13-ACC7-DE3D0494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A3FE2-85AA-4397-AD18-71DCF950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5D431-ADDC-4455-9939-D0BE3E7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D684-F5E8-486E-B655-5A12C32B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8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EA21-D532-4832-B76B-1DF16CF1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21C55-27A6-46EC-8AB2-4A42A594E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04EDE-2550-4C2D-B619-0228C7B21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FB4A-2247-40DC-A804-3BF55CCC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2BEC-CF7D-4247-99BA-31331D18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D6D32-4FCE-44FC-8EEC-ED4FEC04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9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82F6-D2DC-4CF6-A41F-DA334406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8AE35-7B03-4AA9-B662-95C7CB16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89B2-3507-4DCB-A2BD-9BB1DB6E4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1842-BAF7-452C-8AA1-F4B9FB81DF9C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3212-B1DC-470E-A7E8-CFDCE2560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0A86-40DE-4515-B543-002A03076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8DF8-E9BC-4932-9B92-62671B305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99125" y="240127"/>
            <a:ext cx="3600000" cy="3600000"/>
            <a:chOff x="2699125" y="240127"/>
            <a:chExt cx="3600000" cy="3600000"/>
          </a:xfrm>
        </p:grpSpPr>
        <p:sp>
          <p:nvSpPr>
            <p:cNvPr id="8" name="Rectangle 7"/>
            <p:cNvSpPr/>
            <p:nvPr/>
          </p:nvSpPr>
          <p:spPr>
            <a:xfrm>
              <a:off x="2699125" y="240127"/>
              <a:ext cx="3600000" cy="36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879125" y="420127"/>
              <a:ext cx="3240000" cy="32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3239125" y="780127"/>
              <a:ext cx="2520000" cy="25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779125" y="1230127"/>
              <a:ext cx="1440000" cy="1440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0811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Pranav Sreenivasa Rao</cp:lastModifiedBy>
  <cp:revision>14</cp:revision>
  <dcterms:created xsi:type="dcterms:W3CDTF">2019-12-27T12:18:29Z</dcterms:created>
  <dcterms:modified xsi:type="dcterms:W3CDTF">2020-01-28T16:48:03Z</dcterms:modified>
</cp:coreProperties>
</file>