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91" r:id="rId3"/>
    <p:sldId id="292" r:id="rId4"/>
    <p:sldId id="258" r:id="rId5"/>
    <p:sldId id="293" r:id="rId6"/>
    <p:sldId id="260" r:id="rId7"/>
    <p:sldId id="259" r:id="rId8"/>
    <p:sldId id="294" r:id="rId9"/>
    <p:sldId id="266" r:id="rId10"/>
    <p:sldId id="268" r:id="rId11"/>
    <p:sldId id="270" r:id="rId12"/>
    <p:sldId id="275" r:id="rId13"/>
    <p:sldId id="278" r:id="rId14"/>
    <p:sldId id="279" r:id="rId15"/>
    <p:sldId id="280" r:id="rId16"/>
    <p:sldId id="284" r:id="rId17"/>
    <p:sldId id="286" r:id="rId18"/>
    <p:sldId id="287"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Roboto Slab" panose="020B0604020202020204" charset="0"/>
      <p:regular r:id="rId25"/>
      <p:bold r:id="rId26"/>
    </p:embeddedFont>
    <p:embeddedFont>
      <p:font typeface="Source Sans Pro" panose="020B05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4" roundtripDataSignature="AMtx7mi8JHb2p11tvmtAU1UfxZLBrmYC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F36836-201F-480E-8BC0-17EFBB360D8D}" v="12" dt="2022-12-06T04:44:33.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120"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 Addalapudi" userId="6d314a1aa72c73a0" providerId="LiveId" clId="{1EF36836-201F-480E-8BC0-17EFBB360D8D}"/>
    <pc:docChg chg="undo custSel addSld delSld modSld sldOrd">
      <pc:chgData name="Kavya Addalapudi" userId="6d314a1aa72c73a0" providerId="LiveId" clId="{1EF36836-201F-480E-8BC0-17EFBB360D8D}" dt="2022-12-06T04:46:43.708" v="513"/>
      <pc:docMkLst>
        <pc:docMk/>
      </pc:docMkLst>
      <pc:sldChg chg="delSp modSp mod">
        <pc:chgData name="Kavya Addalapudi" userId="6d314a1aa72c73a0" providerId="LiveId" clId="{1EF36836-201F-480E-8BC0-17EFBB360D8D}" dt="2022-12-06T03:36:52.873" v="201" actId="20577"/>
        <pc:sldMkLst>
          <pc:docMk/>
          <pc:sldMk cId="0" sldId="256"/>
        </pc:sldMkLst>
        <pc:spChg chg="mod">
          <ac:chgData name="Kavya Addalapudi" userId="6d314a1aa72c73a0" providerId="LiveId" clId="{1EF36836-201F-480E-8BC0-17EFBB360D8D}" dt="2022-12-06T03:36:52.873" v="201" actId="20577"/>
          <ac:spMkLst>
            <pc:docMk/>
            <pc:sldMk cId="0" sldId="256"/>
            <ac:spMk id="70" creationId="{00000000-0000-0000-0000-000000000000}"/>
          </ac:spMkLst>
        </pc:spChg>
        <pc:spChg chg="mod">
          <ac:chgData name="Kavya Addalapudi" userId="6d314a1aa72c73a0" providerId="LiveId" clId="{1EF36836-201F-480E-8BC0-17EFBB360D8D}" dt="2022-12-06T03:29:02.030" v="50" actId="20577"/>
          <ac:spMkLst>
            <pc:docMk/>
            <pc:sldMk cId="0" sldId="256"/>
            <ac:spMk id="72" creationId="{00000000-0000-0000-0000-000000000000}"/>
          </ac:spMkLst>
        </pc:spChg>
        <pc:spChg chg="mod">
          <ac:chgData name="Kavya Addalapudi" userId="6d314a1aa72c73a0" providerId="LiveId" clId="{1EF36836-201F-480E-8BC0-17EFBB360D8D}" dt="2022-12-06T03:28:42.042" v="3" actId="20577"/>
          <ac:spMkLst>
            <pc:docMk/>
            <pc:sldMk cId="0" sldId="256"/>
            <ac:spMk id="73" creationId="{00000000-0000-0000-0000-000000000000}"/>
          </ac:spMkLst>
        </pc:spChg>
        <pc:spChg chg="mod">
          <ac:chgData name="Kavya Addalapudi" userId="6d314a1aa72c73a0" providerId="LiveId" clId="{1EF36836-201F-480E-8BC0-17EFBB360D8D}" dt="2022-12-06T03:28:32.821" v="1" actId="20577"/>
          <ac:spMkLst>
            <pc:docMk/>
            <pc:sldMk cId="0" sldId="256"/>
            <ac:spMk id="74" creationId="{00000000-0000-0000-0000-000000000000}"/>
          </ac:spMkLst>
        </pc:spChg>
        <pc:spChg chg="del mod">
          <ac:chgData name="Kavya Addalapudi" userId="6d314a1aa72c73a0" providerId="LiveId" clId="{1EF36836-201F-480E-8BC0-17EFBB360D8D}" dt="2022-12-06T03:30:42.761" v="54"/>
          <ac:spMkLst>
            <pc:docMk/>
            <pc:sldMk cId="0" sldId="256"/>
            <ac:spMk id="75" creationId="{00000000-0000-0000-0000-000000000000}"/>
          </ac:spMkLst>
        </pc:spChg>
        <pc:picChg chg="del">
          <ac:chgData name="Kavya Addalapudi" userId="6d314a1aa72c73a0" providerId="LiveId" clId="{1EF36836-201F-480E-8BC0-17EFBB360D8D}" dt="2022-12-06T03:28:39.698" v="2" actId="21"/>
          <ac:picMkLst>
            <pc:docMk/>
            <pc:sldMk cId="0" sldId="256"/>
            <ac:picMk id="71" creationId="{00000000-0000-0000-0000-000000000000}"/>
          </ac:picMkLst>
        </pc:picChg>
      </pc:sldChg>
      <pc:sldChg chg="del">
        <pc:chgData name="Kavya Addalapudi" userId="6d314a1aa72c73a0" providerId="LiveId" clId="{1EF36836-201F-480E-8BC0-17EFBB360D8D}" dt="2022-12-06T03:40:40.207" v="209" actId="2696"/>
        <pc:sldMkLst>
          <pc:docMk/>
          <pc:sldMk cId="0" sldId="257"/>
        </pc:sldMkLst>
      </pc:sldChg>
      <pc:sldChg chg="modSp mod">
        <pc:chgData name="Kavya Addalapudi" userId="6d314a1aa72c73a0" providerId="LiveId" clId="{1EF36836-201F-480E-8BC0-17EFBB360D8D}" dt="2022-12-06T04:44:43.755" v="507" actId="20577"/>
        <pc:sldMkLst>
          <pc:docMk/>
          <pc:sldMk cId="0" sldId="258"/>
        </pc:sldMkLst>
        <pc:spChg chg="mod">
          <ac:chgData name="Kavya Addalapudi" userId="6d314a1aa72c73a0" providerId="LiveId" clId="{1EF36836-201F-480E-8BC0-17EFBB360D8D}" dt="2022-12-06T04:37:13.603" v="414" actId="255"/>
          <ac:spMkLst>
            <pc:docMk/>
            <pc:sldMk cId="0" sldId="258"/>
            <ac:spMk id="90" creationId="{00000000-0000-0000-0000-000000000000}"/>
          </ac:spMkLst>
        </pc:spChg>
        <pc:spChg chg="mod">
          <ac:chgData name="Kavya Addalapudi" userId="6d314a1aa72c73a0" providerId="LiveId" clId="{1EF36836-201F-480E-8BC0-17EFBB360D8D}" dt="2022-12-06T04:44:43.755" v="507" actId="20577"/>
          <ac:spMkLst>
            <pc:docMk/>
            <pc:sldMk cId="0" sldId="258"/>
            <ac:spMk id="91" creationId="{00000000-0000-0000-0000-000000000000}"/>
          </ac:spMkLst>
        </pc:spChg>
      </pc:sldChg>
      <pc:sldChg chg="modSp mod">
        <pc:chgData name="Kavya Addalapudi" userId="6d314a1aa72c73a0" providerId="LiveId" clId="{1EF36836-201F-480E-8BC0-17EFBB360D8D}" dt="2022-12-06T04:37:52.586" v="418" actId="255"/>
        <pc:sldMkLst>
          <pc:docMk/>
          <pc:sldMk cId="0" sldId="259"/>
        </pc:sldMkLst>
        <pc:spChg chg="mod">
          <ac:chgData name="Kavya Addalapudi" userId="6d314a1aa72c73a0" providerId="LiveId" clId="{1EF36836-201F-480E-8BC0-17EFBB360D8D}" dt="2022-12-06T04:37:52.586" v="418" actId="255"/>
          <ac:spMkLst>
            <pc:docMk/>
            <pc:sldMk cId="0" sldId="259"/>
            <ac:spMk id="97" creationId="{00000000-0000-0000-0000-000000000000}"/>
          </ac:spMkLst>
        </pc:spChg>
        <pc:spChg chg="mod">
          <ac:chgData name="Kavya Addalapudi" userId="6d314a1aa72c73a0" providerId="LiveId" clId="{1EF36836-201F-480E-8BC0-17EFBB360D8D}" dt="2022-12-06T04:00:50.841" v="356" actId="255"/>
          <ac:spMkLst>
            <pc:docMk/>
            <pc:sldMk cId="0" sldId="259"/>
            <ac:spMk id="99" creationId="{00000000-0000-0000-0000-000000000000}"/>
          </ac:spMkLst>
        </pc:spChg>
      </pc:sldChg>
      <pc:sldChg chg="modSp mod ord">
        <pc:chgData name="Kavya Addalapudi" userId="6d314a1aa72c73a0" providerId="LiveId" clId="{1EF36836-201F-480E-8BC0-17EFBB360D8D}" dt="2022-12-06T04:37:37.876" v="417" actId="255"/>
        <pc:sldMkLst>
          <pc:docMk/>
          <pc:sldMk cId="0" sldId="260"/>
        </pc:sldMkLst>
        <pc:spChg chg="mod">
          <ac:chgData name="Kavya Addalapudi" userId="6d314a1aa72c73a0" providerId="LiveId" clId="{1EF36836-201F-480E-8BC0-17EFBB360D8D}" dt="2022-12-06T04:37:37.876" v="417" actId="255"/>
          <ac:spMkLst>
            <pc:docMk/>
            <pc:sldMk cId="0" sldId="260"/>
            <ac:spMk id="105" creationId="{00000000-0000-0000-0000-000000000000}"/>
          </ac:spMkLst>
        </pc:spChg>
      </pc:sldChg>
      <pc:sldChg chg="del">
        <pc:chgData name="Kavya Addalapudi" userId="6d314a1aa72c73a0" providerId="LiveId" clId="{1EF36836-201F-480E-8BC0-17EFBB360D8D}" dt="2022-12-06T03:54:45.582" v="316" actId="2696"/>
        <pc:sldMkLst>
          <pc:docMk/>
          <pc:sldMk cId="0" sldId="261"/>
        </pc:sldMkLst>
      </pc:sldChg>
      <pc:sldChg chg="del">
        <pc:chgData name="Kavya Addalapudi" userId="6d314a1aa72c73a0" providerId="LiveId" clId="{1EF36836-201F-480E-8BC0-17EFBB360D8D}" dt="2022-12-06T03:42:49.428" v="238" actId="2696"/>
        <pc:sldMkLst>
          <pc:docMk/>
          <pc:sldMk cId="0" sldId="262"/>
        </pc:sldMkLst>
      </pc:sldChg>
      <pc:sldChg chg="del">
        <pc:chgData name="Kavya Addalapudi" userId="6d314a1aa72c73a0" providerId="LiveId" clId="{1EF36836-201F-480E-8BC0-17EFBB360D8D}" dt="2022-12-06T03:42:50.361" v="239" actId="2696"/>
        <pc:sldMkLst>
          <pc:docMk/>
          <pc:sldMk cId="0" sldId="263"/>
        </pc:sldMkLst>
      </pc:sldChg>
      <pc:sldChg chg="del">
        <pc:chgData name="Kavya Addalapudi" userId="6d314a1aa72c73a0" providerId="LiveId" clId="{1EF36836-201F-480E-8BC0-17EFBB360D8D}" dt="2022-12-06T03:42:51.379" v="240" actId="2696"/>
        <pc:sldMkLst>
          <pc:docMk/>
          <pc:sldMk cId="0" sldId="264"/>
        </pc:sldMkLst>
      </pc:sldChg>
      <pc:sldChg chg="del">
        <pc:chgData name="Kavya Addalapudi" userId="6d314a1aa72c73a0" providerId="LiveId" clId="{1EF36836-201F-480E-8BC0-17EFBB360D8D}" dt="2022-12-06T03:42:52.765" v="241" actId="2696"/>
        <pc:sldMkLst>
          <pc:docMk/>
          <pc:sldMk cId="0" sldId="265"/>
        </pc:sldMkLst>
      </pc:sldChg>
      <pc:sldChg chg="modSp add del mod">
        <pc:chgData name="Kavya Addalapudi" userId="6d314a1aa72c73a0" providerId="LiveId" clId="{1EF36836-201F-480E-8BC0-17EFBB360D8D}" dt="2022-12-06T04:41:42.905" v="497" actId="5793"/>
        <pc:sldMkLst>
          <pc:docMk/>
          <pc:sldMk cId="0" sldId="266"/>
        </pc:sldMkLst>
        <pc:spChg chg="mod">
          <ac:chgData name="Kavya Addalapudi" userId="6d314a1aa72c73a0" providerId="LiveId" clId="{1EF36836-201F-480E-8BC0-17EFBB360D8D}" dt="2022-12-06T04:38:48.812" v="424" actId="255"/>
          <ac:spMkLst>
            <pc:docMk/>
            <pc:sldMk cId="0" sldId="266"/>
            <ac:spMk id="158" creationId="{00000000-0000-0000-0000-000000000000}"/>
          </ac:spMkLst>
        </pc:spChg>
        <pc:spChg chg="mod">
          <ac:chgData name="Kavya Addalapudi" userId="6d314a1aa72c73a0" providerId="LiveId" clId="{1EF36836-201F-480E-8BC0-17EFBB360D8D}" dt="2022-12-06T04:41:42.905" v="497" actId="5793"/>
          <ac:spMkLst>
            <pc:docMk/>
            <pc:sldMk cId="0" sldId="266"/>
            <ac:spMk id="159" creationId="{00000000-0000-0000-0000-000000000000}"/>
          </ac:spMkLst>
        </pc:spChg>
      </pc:sldChg>
      <pc:sldChg chg="modSp mod">
        <pc:chgData name="Kavya Addalapudi" userId="6d314a1aa72c73a0" providerId="LiveId" clId="{1EF36836-201F-480E-8BC0-17EFBB360D8D}" dt="2022-12-06T04:41:36.997" v="496" actId="5793"/>
        <pc:sldMkLst>
          <pc:docMk/>
          <pc:sldMk cId="0" sldId="268"/>
        </pc:sldMkLst>
        <pc:spChg chg="mod">
          <ac:chgData name="Kavya Addalapudi" userId="6d314a1aa72c73a0" providerId="LiveId" clId="{1EF36836-201F-480E-8BC0-17EFBB360D8D}" dt="2022-12-06T04:38:57.144" v="425" actId="255"/>
          <ac:spMkLst>
            <pc:docMk/>
            <pc:sldMk cId="0" sldId="268"/>
            <ac:spMk id="174" creationId="{00000000-0000-0000-0000-000000000000}"/>
          </ac:spMkLst>
        </pc:spChg>
        <pc:spChg chg="mod">
          <ac:chgData name="Kavya Addalapudi" userId="6d314a1aa72c73a0" providerId="LiveId" clId="{1EF36836-201F-480E-8BC0-17EFBB360D8D}" dt="2022-12-06T04:41:36.997" v="496" actId="5793"/>
          <ac:spMkLst>
            <pc:docMk/>
            <pc:sldMk cId="0" sldId="268"/>
            <ac:spMk id="176" creationId="{00000000-0000-0000-0000-000000000000}"/>
          </ac:spMkLst>
        </pc:spChg>
      </pc:sldChg>
      <pc:sldChg chg="modSp mod">
        <pc:chgData name="Kavya Addalapudi" userId="6d314a1aa72c73a0" providerId="LiveId" clId="{1EF36836-201F-480E-8BC0-17EFBB360D8D}" dt="2022-12-06T04:41:31.339" v="495" actId="5793"/>
        <pc:sldMkLst>
          <pc:docMk/>
          <pc:sldMk cId="0" sldId="270"/>
        </pc:sldMkLst>
        <pc:spChg chg="mod">
          <ac:chgData name="Kavya Addalapudi" userId="6d314a1aa72c73a0" providerId="LiveId" clId="{1EF36836-201F-480E-8BC0-17EFBB360D8D}" dt="2022-12-06T04:39:09.001" v="426" actId="255"/>
          <ac:spMkLst>
            <pc:docMk/>
            <pc:sldMk cId="0" sldId="270"/>
            <ac:spMk id="190" creationId="{00000000-0000-0000-0000-000000000000}"/>
          </ac:spMkLst>
        </pc:spChg>
        <pc:spChg chg="mod">
          <ac:chgData name="Kavya Addalapudi" userId="6d314a1aa72c73a0" providerId="LiveId" clId="{1EF36836-201F-480E-8BC0-17EFBB360D8D}" dt="2022-12-06T04:41:31.339" v="495" actId="5793"/>
          <ac:spMkLst>
            <pc:docMk/>
            <pc:sldMk cId="0" sldId="270"/>
            <ac:spMk id="192" creationId="{00000000-0000-0000-0000-000000000000}"/>
          </ac:spMkLst>
        </pc:spChg>
      </pc:sldChg>
      <pc:sldChg chg="del">
        <pc:chgData name="Kavya Addalapudi" userId="6d314a1aa72c73a0" providerId="LiveId" clId="{1EF36836-201F-480E-8BC0-17EFBB360D8D}" dt="2022-12-06T03:43:10.647" v="244" actId="2696"/>
        <pc:sldMkLst>
          <pc:docMk/>
          <pc:sldMk cId="0" sldId="272"/>
        </pc:sldMkLst>
      </pc:sldChg>
      <pc:sldChg chg="del">
        <pc:chgData name="Kavya Addalapudi" userId="6d314a1aa72c73a0" providerId="LiveId" clId="{1EF36836-201F-480E-8BC0-17EFBB360D8D}" dt="2022-12-06T03:43:11.766" v="245" actId="2696"/>
        <pc:sldMkLst>
          <pc:docMk/>
          <pc:sldMk cId="0" sldId="273"/>
        </pc:sldMkLst>
      </pc:sldChg>
      <pc:sldChg chg="add del">
        <pc:chgData name="Kavya Addalapudi" userId="6d314a1aa72c73a0" providerId="LiveId" clId="{1EF36836-201F-480E-8BC0-17EFBB360D8D}" dt="2022-12-06T03:43:37.530" v="252" actId="2696"/>
        <pc:sldMkLst>
          <pc:docMk/>
          <pc:sldMk cId="0" sldId="274"/>
        </pc:sldMkLst>
      </pc:sldChg>
      <pc:sldChg chg="del">
        <pc:chgData name="Kavya Addalapudi" userId="6d314a1aa72c73a0" providerId="LiveId" clId="{1EF36836-201F-480E-8BC0-17EFBB360D8D}" dt="2022-12-06T04:01:44.331" v="357" actId="2696"/>
        <pc:sldMkLst>
          <pc:docMk/>
          <pc:sldMk cId="0" sldId="276"/>
        </pc:sldMkLst>
      </pc:sldChg>
      <pc:sldChg chg="del">
        <pc:chgData name="Kavya Addalapudi" userId="6d314a1aa72c73a0" providerId="LiveId" clId="{1EF36836-201F-480E-8BC0-17EFBB360D8D}" dt="2022-12-06T04:01:47.518" v="358" actId="2696"/>
        <pc:sldMkLst>
          <pc:docMk/>
          <pc:sldMk cId="0" sldId="277"/>
        </pc:sldMkLst>
      </pc:sldChg>
      <pc:sldChg chg="addSp delSp modSp add del mod">
        <pc:chgData name="Kavya Addalapudi" userId="6d314a1aa72c73a0" providerId="LiveId" clId="{1EF36836-201F-480E-8BC0-17EFBB360D8D}" dt="2022-12-06T04:39:54.214" v="442" actId="255"/>
        <pc:sldMkLst>
          <pc:docMk/>
          <pc:sldMk cId="0" sldId="278"/>
        </pc:sldMkLst>
        <pc:spChg chg="mod">
          <ac:chgData name="Kavya Addalapudi" userId="6d314a1aa72c73a0" providerId="LiveId" clId="{1EF36836-201F-480E-8BC0-17EFBB360D8D}" dt="2022-12-06T04:39:54.214" v="442" actId="255"/>
          <ac:spMkLst>
            <pc:docMk/>
            <pc:sldMk cId="0" sldId="278"/>
            <ac:spMk id="259" creationId="{00000000-0000-0000-0000-000000000000}"/>
          </ac:spMkLst>
        </pc:spChg>
        <pc:picChg chg="add mod">
          <ac:chgData name="Kavya Addalapudi" userId="6d314a1aa72c73a0" providerId="LiveId" clId="{1EF36836-201F-480E-8BC0-17EFBB360D8D}" dt="2022-12-06T04:32:31.593" v="368" actId="1076"/>
          <ac:picMkLst>
            <pc:docMk/>
            <pc:sldMk cId="0" sldId="278"/>
            <ac:picMk id="3" creationId="{B66C27DE-2BC6-1537-BA3E-7422623A8095}"/>
          </ac:picMkLst>
        </pc:picChg>
        <pc:picChg chg="del">
          <ac:chgData name="Kavya Addalapudi" userId="6d314a1aa72c73a0" providerId="LiveId" clId="{1EF36836-201F-480E-8BC0-17EFBB360D8D}" dt="2022-12-06T04:31:54.580" v="360" actId="21"/>
          <ac:picMkLst>
            <pc:docMk/>
            <pc:sldMk cId="0" sldId="278"/>
            <ac:picMk id="261" creationId="{00000000-0000-0000-0000-000000000000}"/>
          </ac:picMkLst>
        </pc:picChg>
      </pc:sldChg>
      <pc:sldChg chg="addSp delSp modSp add del mod">
        <pc:chgData name="Kavya Addalapudi" userId="6d314a1aa72c73a0" providerId="LiveId" clId="{1EF36836-201F-480E-8BC0-17EFBB360D8D}" dt="2022-12-06T04:40:18.560" v="456" actId="255"/>
        <pc:sldMkLst>
          <pc:docMk/>
          <pc:sldMk cId="0" sldId="279"/>
        </pc:sldMkLst>
        <pc:spChg chg="mod">
          <ac:chgData name="Kavya Addalapudi" userId="6d314a1aa72c73a0" providerId="LiveId" clId="{1EF36836-201F-480E-8BC0-17EFBB360D8D}" dt="2022-12-06T04:40:18.560" v="456" actId="255"/>
          <ac:spMkLst>
            <pc:docMk/>
            <pc:sldMk cId="0" sldId="279"/>
            <ac:spMk id="267" creationId="{00000000-0000-0000-0000-000000000000}"/>
          </ac:spMkLst>
        </pc:spChg>
        <pc:picChg chg="add mod">
          <ac:chgData name="Kavya Addalapudi" userId="6d314a1aa72c73a0" providerId="LiveId" clId="{1EF36836-201F-480E-8BC0-17EFBB360D8D}" dt="2022-12-06T04:33:05.593" v="377" actId="14100"/>
          <ac:picMkLst>
            <pc:docMk/>
            <pc:sldMk cId="0" sldId="279"/>
            <ac:picMk id="3" creationId="{AFA83118-661C-E9FC-2468-8DDF0417AB33}"/>
          </ac:picMkLst>
        </pc:picChg>
        <pc:picChg chg="del">
          <ac:chgData name="Kavya Addalapudi" userId="6d314a1aa72c73a0" providerId="LiveId" clId="{1EF36836-201F-480E-8BC0-17EFBB360D8D}" dt="2022-12-06T04:32:37.474" v="369" actId="21"/>
          <ac:picMkLst>
            <pc:docMk/>
            <pc:sldMk cId="0" sldId="279"/>
            <ac:picMk id="269" creationId="{00000000-0000-0000-0000-000000000000}"/>
          </ac:picMkLst>
        </pc:picChg>
      </pc:sldChg>
      <pc:sldChg chg="addSp delSp modSp mod">
        <pc:chgData name="Kavya Addalapudi" userId="6d314a1aa72c73a0" providerId="LiveId" clId="{1EF36836-201F-480E-8BC0-17EFBB360D8D}" dt="2022-12-06T04:40:52.539" v="492" actId="20577"/>
        <pc:sldMkLst>
          <pc:docMk/>
          <pc:sldMk cId="0" sldId="280"/>
        </pc:sldMkLst>
        <pc:spChg chg="mod">
          <ac:chgData name="Kavya Addalapudi" userId="6d314a1aa72c73a0" providerId="LiveId" clId="{1EF36836-201F-480E-8BC0-17EFBB360D8D}" dt="2022-12-06T04:40:52.539" v="492" actId="20577"/>
          <ac:spMkLst>
            <pc:docMk/>
            <pc:sldMk cId="0" sldId="280"/>
            <ac:spMk id="278" creationId="{00000000-0000-0000-0000-000000000000}"/>
          </ac:spMkLst>
        </pc:spChg>
        <pc:picChg chg="add mod">
          <ac:chgData name="Kavya Addalapudi" userId="6d314a1aa72c73a0" providerId="LiveId" clId="{1EF36836-201F-480E-8BC0-17EFBB360D8D}" dt="2022-12-06T04:33:41.944" v="386" actId="14100"/>
          <ac:picMkLst>
            <pc:docMk/>
            <pc:sldMk cId="0" sldId="280"/>
            <ac:picMk id="3" creationId="{4A8578C7-26C3-DE32-BBB3-0583959DA258}"/>
          </ac:picMkLst>
        </pc:picChg>
        <pc:picChg chg="del">
          <ac:chgData name="Kavya Addalapudi" userId="6d314a1aa72c73a0" providerId="LiveId" clId="{1EF36836-201F-480E-8BC0-17EFBB360D8D}" dt="2022-12-06T04:33:10.523" v="378" actId="21"/>
          <ac:picMkLst>
            <pc:docMk/>
            <pc:sldMk cId="0" sldId="280"/>
            <ac:picMk id="276" creationId="{00000000-0000-0000-0000-000000000000}"/>
          </ac:picMkLst>
        </pc:picChg>
      </pc:sldChg>
      <pc:sldChg chg="del">
        <pc:chgData name="Kavya Addalapudi" userId="6d314a1aa72c73a0" providerId="LiveId" clId="{1EF36836-201F-480E-8BC0-17EFBB360D8D}" dt="2022-12-06T04:33:48.094" v="388" actId="2696"/>
        <pc:sldMkLst>
          <pc:docMk/>
          <pc:sldMk cId="0" sldId="281"/>
        </pc:sldMkLst>
      </pc:sldChg>
      <pc:sldChg chg="del">
        <pc:chgData name="Kavya Addalapudi" userId="6d314a1aa72c73a0" providerId="LiveId" clId="{1EF36836-201F-480E-8BC0-17EFBB360D8D}" dt="2022-12-06T04:33:49.108" v="389" actId="2696"/>
        <pc:sldMkLst>
          <pc:docMk/>
          <pc:sldMk cId="0" sldId="282"/>
        </pc:sldMkLst>
      </pc:sldChg>
      <pc:sldChg chg="del">
        <pc:chgData name="Kavya Addalapudi" userId="6d314a1aa72c73a0" providerId="LiveId" clId="{1EF36836-201F-480E-8BC0-17EFBB360D8D}" dt="2022-12-06T04:33:50.767" v="390" actId="2696"/>
        <pc:sldMkLst>
          <pc:docMk/>
          <pc:sldMk cId="0" sldId="283"/>
        </pc:sldMkLst>
      </pc:sldChg>
      <pc:sldChg chg="modSp mod">
        <pc:chgData name="Kavya Addalapudi" userId="6d314a1aa72c73a0" providerId="LiveId" clId="{1EF36836-201F-480E-8BC0-17EFBB360D8D}" dt="2022-12-06T04:41:00.819" v="493" actId="255"/>
        <pc:sldMkLst>
          <pc:docMk/>
          <pc:sldMk cId="0" sldId="284"/>
        </pc:sldMkLst>
        <pc:spChg chg="mod">
          <ac:chgData name="Kavya Addalapudi" userId="6d314a1aa72c73a0" providerId="LiveId" clId="{1EF36836-201F-480E-8BC0-17EFBB360D8D}" dt="2022-12-06T04:41:00.819" v="493" actId="255"/>
          <ac:spMkLst>
            <pc:docMk/>
            <pc:sldMk cId="0" sldId="284"/>
            <ac:spMk id="307" creationId="{00000000-0000-0000-0000-000000000000}"/>
          </ac:spMkLst>
        </pc:spChg>
        <pc:spChg chg="mod">
          <ac:chgData name="Kavya Addalapudi" userId="6d314a1aa72c73a0" providerId="LiveId" clId="{1EF36836-201F-480E-8BC0-17EFBB360D8D}" dt="2022-12-06T04:34:08.052" v="391" actId="20577"/>
          <ac:spMkLst>
            <pc:docMk/>
            <pc:sldMk cId="0" sldId="284"/>
            <ac:spMk id="309" creationId="{00000000-0000-0000-0000-000000000000}"/>
          </ac:spMkLst>
        </pc:spChg>
      </pc:sldChg>
      <pc:sldChg chg="del">
        <pc:chgData name="Kavya Addalapudi" userId="6d314a1aa72c73a0" providerId="LiveId" clId="{1EF36836-201F-480E-8BC0-17EFBB360D8D}" dt="2022-12-06T04:02:00.103" v="359" actId="2696"/>
        <pc:sldMkLst>
          <pc:docMk/>
          <pc:sldMk cId="0" sldId="285"/>
        </pc:sldMkLst>
      </pc:sldChg>
      <pc:sldChg chg="modSp mod">
        <pc:chgData name="Kavya Addalapudi" userId="6d314a1aa72c73a0" providerId="LiveId" clId="{1EF36836-201F-480E-8BC0-17EFBB360D8D}" dt="2022-12-06T04:41:09.041" v="494" actId="255"/>
        <pc:sldMkLst>
          <pc:docMk/>
          <pc:sldMk cId="0" sldId="286"/>
        </pc:sldMkLst>
        <pc:spChg chg="mod">
          <ac:chgData name="Kavya Addalapudi" userId="6d314a1aa72c73a0" providerId="LiveId" clId="{1EF36836-201F-480E-8BC0-17EFBB360D8D}" dt="2022-12-06T04:41:09.041" v="494" actId="255"/>
          <ac:spMkLst>
            <pc:docMk/>
            <pc:sldMk cId="0" sldId="286"/>
            <ac:spMk id="325" creationId="{00000000-0000-0000-0000-000000000000}"/>
          </ac:spMkLst>
        </pc:spChg>
      </pc:sldChg>
      <pc:sldChg chg="del">
        <pc:chgData name="Kavya Addalapudi" userId="6d314a1aa72c73a0" providerId="LiveId" clId="{1EF36836-201F-480E-8BC0-17EFBB360D8D}" dt="2022-12-06T03:42:35.711" v="237" actId="2696"/>
        <pc:sldMkLst>
          <pc:docMk/>
          <pc:sldMk cId="2306084900" sldId="288"/>
        </pc:sldMkLst>
      </pc:sldChg>
      <pc:sldChg chg="del">
        <pc:chgData name="Kavya Addalapudi" userId="6d314a1aa72c73a0" providerId="LiveId" clId="{1EF36836-201F-480E-8BC0-17EFBB360D8D}" dt="2022-12-06T04:33:47.070" v="387" actId="2696"/>
        <pc:sldMkLst>
          <pc:docMk/>
          <pc:sldMk cId="3893811571" sldId="290"/>
        </pc:sldMkLst>
      </pc:sldChg>
      <pc:sldChg chg="addSp modSp add mod modClrScheme chgLayout">
        <pc:chgData name="Kavya Addalapudi" userId="6d314a1aa72c73a0" providerId="LiveId" clId="{1EF36836-201F-480E-8BC0-17EFBB360D8D}" dt="2022-12-06T03:33:45.048" v="141" actId="20577"/>
        <pc:sldMkLst>
          <pc:docMk/>
          <pc:sldMk cId="2490138023" sldId="291"/>
        </pc:sldMkLst>
        <pc:spChg chg="add mod ord">
          <ac:chgData name="Kavya Addalapudi" userId="6d314a1aa72c73a0" providerId="LiveId" clId="{1EF36836-201F-480E-8BC0-17EFBB360D8D}" dt="2022-12-06T03:33:45.048" v="141" actId="20577"/>
          <ac:spMkLst>
            <pc:docMk/>
            <pc:sldMk cId="2490138023" sldId="291"/>
            <ac:spMk id="2" creationId="{5F823D14-92DF-A9CD-2DD6-F2E9B5BDF295}"/>
          </ac:spMkLst>
        </pc:spChg>
        <pc:spChg chg="mod ord">
          <ac:chgData name="Kavya Addalapudi" userId="6d314a1aa72c73a0" providerId="LiveId" clId="{1EF36836-201F-480E-8BC0-17EFBB360D8D}" dt="2022-12-06T03:32:35.547" v="118" actId="700"/>
          <ac:spMkLst>
            <pc:docMk/>
            <pc:sldMk cId="2490138023" sldId="291"/>
            <ac:spMk id="70" creationId="{00000000-0000-0000-0000-000000000000}"/>
          </ac:spMkLst>
        </pc:spChg>
      </pc:sldChg>
      <pc:sldChg chg="modSp add mod chgLayout">
        <pc:chgData name="Kavya Addalapudi" userId="6d314a1aa72c73a0" providerId="LiveId" clId="{1EF36836-201F-480E-8BC0-17EFBB360D8D}" dt="2022-12-06T03:39:11.951" v="208" actId="255"/>
        <pc:sldMkLst>
          <pc:docMk/>
          <pc:sldMk cId="342435151" sldId="292"/>
        </pc:sldMkLst>
        <pc:spChg chg="mod ord">
          <ac:chgData name="Kavya Addalapudi" userId="6d314a1aa72c73a0" providerId="LiveId" clId="{1EF36836-201F-480E-8BC0-17EFBB360D8D}" dt="2022-12-06T03:39:11.951" v="208" actId="255"/>
          <ac:spMkLst>
            <pc:docMk/>
            <pc:sldMk cId="342435151" sldId="292"/>
            <ac:spMk id="2" creationId="{5F823D14-92DF-A9CD-2DD6-F2E9B5BDF295}"/>
          </ac:spMkLst>
        </pc:spChg>
        <pc:spChg chg="mod ord">
          <ac:chgData name="Kavya Addalapudi" userId="6d314a1aa72c73a0" providerId="LiveId" clId="{1EF36836-201F-480E-8BC0-17EFBB360D8D}" dt="2022-12-06T03:35:00.806" v="151" actId="255"/>
          <ac:spMkLst>
            <pc:docMk/>
            <pc:sldMk cId="342435151" sldId="292"/>
            <ac:spMk id="70" creationId="{00000000-0000-0000-0000-000000000000}"/>
          </ac:spMkLst>
        </pc:spChg>
      </pc:sldChg>
      <pc:sldChg chg="modSp add mod">
        <pc:chgData name="Kavya Addalapudi" userId="6d314a1aa72c73a0" providerId="LiveId" clId="{1EF36836-201F-480E-8BC0-17EFBB360D8D}" dt="2022-12-06T04:46:43.708" v="513"/>
        <pc:sldMkLst>
          <pc:docMk/>
          <pc:sldMk cId="3806363596" sldId="293"/>
        </pc:sldMkLst>
        <pc:spChg chg="mod">
          <ac:chgData name="Kavya Addalapudi" userId="6d314a1aa72c73a0" providerId="LiveId" clId="{1EF36836-201F-480E-8BC0-17EFBB360D8D}" dt="2022-12-06T04:37:22.521" v="415" actId="255"/>
          <ac:spMkLst>
            <pc:docMk/>
            <pc:sldMk cId="3806363596" sldId="293"/>
            <ac:spMk id="90" creationId="{00000000-0000-0000-0000-000000000000}"/>
          </ac:spMkLst>
        </pc:spChg>
        <pc:spChg chg="mod">
          <ac:chgData name="Kavya Addalapudi" userId="6d314a1aa72c73a0" providerId="LiveId" clId="{1EF36836-201F-480E-8BC0-17EFBB360D8D}" dt="2022-12-06T04:46:43.708" v="513"/>
          <ac:spMkLst>
            <pc:docMk/>
            <pc:sldMk cId="3806363596" sldId="293"/>
            <ac:spMk id="91" creationId="{00000000-0000-0000-0000-000000000000}"/>
          </ac:spMkLst>
        </pc:spChg>
      </pc:sldChg>
      <pc:sldChg chg="addSp modSp new mod modClrScheme chgLayout">
        <pc:chgData name="Kavya Addalapudi" userId="6d314a1aa72c73a0" providerId="LiveId" clId="{1EF36836-201F-480E-8BC0-17EFBB360D8D}" dt="2022-12-06T04:38:29.134" v="423" actId="255"/>
        <pc:sldMkLst>
          <pc:docMk/>
          <pc:sldMk cId="1641884188" sldId="294"/>
        </pc:sldMkLst>
        <pc:spChg chg="mod ord">
          <ac:chgData name="Kavya Addalapudi" userId="6d314a1aa72c73a0" providerId="LiveId" clId="{1EF36836-201F-480E-8BC0-17EFBB360D8D}" dt="2022-12-06T04:34:41.301" v="393" actId="700"/>
          <ac:spMkLst>
            <pc:docMk/>
            <pc:sldMk cId="1641884188" sldId="294"/>
            <ac:spMk id="2" creationId="{5AA550B9-9752-8C74-B956-5A5C5536B9A2}"/>
          </ac:spMkLst>
        </pc:spChg>
        <pc:spChg chg="add mod ord">
          <ac:chgData name="Kavya Addalapudi" userId="6d314a1aa72c73a0" providerId="LiveId" clId="{1EF36836-201F-480E-8BC0-17EFBB360D8D}" dt="2022-12-06T04:38:08.246" v="419" actId="113"/>
          <ac:spMkLst>
            <pc:docMk/>
            <pc:sldMk cId="1641884188" sldId="294"/>
            <ac:spMk id="3" creationId="{418F9FFC-DB83-6BAD-CB3B-2CAC7CC56322}"/>
          </ac:spMkLst>
        </pc:spChg>
        <pc:spChg chg="add mod ord">
          <ac:chgData name="Kavya Addalapudi" userId="6d314a1aa72c73a0" providerId="LiveId" clId="{1EF36836-201F-480E-8BC0-17EFBB360D8D}" dt="2022-12-06T04:38:29.134" v="423" actId="255"/>
          <ac:spMkLst>
            <pc:docMk/>
            <pc:sldMk cId="1641884188" sldId="294"/>
            <ac:spMk id="4" creationId="{5E1A43E9-8539-63CA-C073-8E5BD2E06008}"/>
          </ac:spMkLst>
        </pc:spChg>
      </pc:sldChg>
      <pc:sldMasterChg chg="delSldLayout">
        <pc:chgData name="Kavya Addalapudi" userId="6d314a1aa72c73a0" providerId="LiveId" clId="{1EF36836-201F-480E-8BC0-17EFBB360D8D}" dt="2022-12-06T03:42:49.428" v="238" actId="2696"/>
        <pc:sldMasterMkLst>
          <pc:docMk/>
          <pc:sldMasterMk cId="0" sldId="2147483648"/>
        </pc:sldMasterMkLst>
        <pc:sldLayoutChg chg="del">
          <pc:chgData name="Kavya Addalapudi" userId="6d314a1aa72c73a0" providerId="LiveId" clId="{1EF36836-201F-480E-8BC0-17EFBB360D8D}" dt="2022-12-06T03:42:49.428" v="238" actId="2696"/>
          <pc:sldLayoutMkLst>
            <pc:docMk/>
            <pc:sldMasterMk cId="0" sldId="2147483648"/>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e5bbb9fc5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12e5bbb9fc5_1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2b0e467c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2b0e467c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2eebf063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12eebf0639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2376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18039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39940f9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39940f9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339940f9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339940f9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9654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e5bbb9fc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2e5bbb9fc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2e5bbb9fc5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12e5bbb9fc5_1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ctrTitle"/>
          </p:nvPr>
        </p:nvSpPr>
        <p:spPr>
          <a:xfrm>
            <a:off x="1700185" y="1959425"/>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11" name="Google Shape;11;p34"/>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4"/>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4"/>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4"/>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4"/>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4"/>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4"/>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4"/>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4"/>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4"/>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4"/>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4"/>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4"/>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4"/>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4"/>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sp>
        <p:nvSpPr>
          <p:cNvPr id="27" name="Google Shape;27;p38"/>
          <p:cNvSpPr txBox="1">
            <a:spLocks noGrp="1"/>
          </p:cNvSpPr>
          <p:nvPr>
            <p:ph type="title"/>
          </p:nvPr>
        </p:nvSpPr>
        <p:spPr>
          <a:xfrm>
            <a:off x="461897" y="133024"/>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8" name="Google Shape;28;p38"/>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29" name="Google Shape;29;p3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37"/>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7"/>
        <p:cNvGrpSpPr/>
        <p:nvPr/>
      </p:nvGrpSpPr>
      <p:grpSpPr>
        <a:xfrm>
          <a:off x="0" y="0"/>
          <a:ext cx="0" cy="0"/>
          <a:chOff x="0" y="0"/>
          <a:chExt cx="0" cy="0"/>
        </a:xfrm>
      </p:grpSpPr>
      <p:sp>
        <p:nvSpPr>
          <p:cNvPr id="38" name="Google Shape;38;p35"/>
          <p:cNvSpPr txBox="1">
            <a:spLocks noGrp="1"/>
          </p:cNvSpPr>
          <p:nvPr>
            <p:ph type="title"/>
          </p:nvPr>
        </p:nvSpPr>
        <p:spPr>
          <a:xfrm>
            <a:off x="364622" y="120053"/>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39" name="Google Shape;39;p3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43"/>
          <p:cNvSpPr/>
          <p:nvPr/>
        </p:nvSpPr>
        <p:spPr>
          <a:xfrm>
            <a:off x="-26550" y="-14850"/>
            <a:ext cx="9197100" cy="5173200"/>
          </a:xfrm>
          <a:prstGeom prst="rect">
            <a:avLst/>
          </a:prstGeom>
          <a:solidFill>
            <a:srgbClr val="CFD8DC">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39"/>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a:endParaRPr/>
          </a:p>
        </p:txBody>
      </p:sp>
      <p:sp>
        <p:nvSpPr>
          <p:cNvPr id="45" name="Google Shape;45;p39"/>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pic>
        <p:nvPicPr>
          <p:cNvPr id="47" name="Google Shape;47;p40"/>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48" name="Google Shape;48;p40"/>
          <p:cNvSpPr txBox="1">
            <a:spLocks noGrp="1"/>
          </p:cNvSpPr>
          <p:nvPr>
            <p:ph type="body" idx="1"/>
          </p:nvPr>
        </p:nvSpPr>
        <p:spPr>
          <a:xfrm>
            <a:off x="1215300" y="1723650"/>
            <a:ext cx="6713400" cy="819900"/>
          </a:xfrm>
          <a:prstGeom prst="rect">
            <a:avLst/>
          </a:prstGeom>
          <a:noFill/>
          <a:ln>
            <a:noFill/>
          </a:ln>
        </p:spPr>
        <p:txBody>
          <a:bodyPr spcFirstLastPara="1" wrap="square" lIns="91425" tIns="91425" rIns="91425" bIns="91425" anchor="t" anchorCtr="0">
            <a:noAutofit/>
          </a:bodyPr>
          <a:lstStyle>
            <a:lvl1pPr marL="457200" lvl="0" indent="-457200" algn="ctr">
              <a:lnSpc>
                <a:spcPct val="100000"/>
              </a:lnSpc>
              <a:spcBef>
                <a:spcPts val="600"/>
              </a:spcBef>
              <a:spcAft>
                <a:spcPts val="0"/>
              </a:spcAft>
              <a:buClr>
                <a:schemeClr val="dk1"/>
              </a:buClr>
              <a:buSzPts val="3600"/>
              <a:buChar char="◎"/>
              <a:defRPr sz="3600" i="1"/>
            </a:lvl1pPr>
            <a:lvl2pPr marL="914400" lvl="1" indent="-457200" algn="ctr">
              <a:lnSpc>
                <a:spcPct val="100000"/>
              </a:lnSpc>
              <a:spcBef>
                <a:spcPts val="0"/>
              </a:spcBef>
              <a:spcAft>
                <a:spcPts val="0"/>
              </a:spcAft>
              <a:buClr>
                <a:schemeClr val="dk1"/>
              </a:buClr>
              <a:buSzPts val="3600"/>
              <a:buChar char="○"/>
              <a:defRPr sz="3600" i="1"/>
            </a:lvl2pPr>
            <a:lvl3pPr marL="1371600" lvl="2" indent="-457200" algn="ctr">
              <a:lnSpc>
                <a:spcPct val="100000"/>
              </a:lnSpc>
              <a:spcBef>
                <a:spcPts val="0"/>
              </a:spcBef>
              <a:spcAft>
                <a:spcPts val="0"/>
              </a:spcAft>
              <a:buClr>
                <a:schemeClr val="dk1"/>
              </a:buClr>
              <a:buSzPts val="3600"/>
              <a:buChar char="◉"/>
              <a:defRPr sz="3600" i="1"/>
            </a:lvl3pPr>
            <a:lvl4pPr marL="1828800" lvl="3" indent="-457200" algn="ctr">
              <a:lnSpc>
                <a:spcPct val="100000"/>
              </a:lnSpc>
              <a:spcBef>
                <a:spcPts val="0"/>
              </a:spcBef>
              <a:spcAft>
                <a:spcPts val="0"/>
              </a:spcAft>
              <a:buSzPts val="3600"/>
              <a:buChar char="●"/>
              <a:defRPr sz="3600" i="1"/>
            </a:lvl4pPr>
            <a:lvl5pPr marL="2286000" lvl="4" indent="-457200" algn="ctr">
              <a:lnSpc>
                <a:spcPct val="100000"/>
              </a:lnSpc>
              <a:spcBef>
                <a:spcPts val="0"/>
              </a:spcBef>
              <a:spcAft>
                <a:spcPts val="0"/>
              </a:spcAft>
              <a:buSzPts val="3600"/>
              <a:buChar char="○"/>
              <a:defRPr sz="3600" i="1"/>
            </a:lvl5pPr>
            <a:lvl6pPr marL="2743200" lvl="5" indent="-457200" algn="ctr">
              <a:lnSpc>
                <a:spcPct val="100000"/>
              </a:lnSpc>
              <a:spcBef>
                <a:spcPts val="0"/>
              </a:spcBef>
              <a:spcAft>
                <a:spcPts val="0"/>
              </a:spcAft>
              <a:buSzPts val="3600"/>
              <a:buChar char="■"/>
              <a:defRPr sz="3600" i="1"/>
            </a:lvl6pPr>
            <a:lvl7pPr marL="3200400" lvl="6" indent="-457200" algn="ctr">
              <a:lnSpc>
                <a:spcPct val="100000"/>
              </a:lnSpc>
              <a:spcBef>
                <a:spcPts val="0"/>
              </a:spcBef>
              <a:spcAft>
                <a:spcPts val="0"/>
              </a:spcAft>
              <a:buSzPts val="3600"/>
              <a:buChar char="●"/>
              <a:defRPr sz="3600" i="1"/>
            </a:lvl7pPr>
            <a:lvl8pPr marL="3657600" lvl="7" indent="-457200" algn="ctr">
              <a:lnSpc>
                <a:spcPct val="100000"/>
              </a:lnSpc>
              <a:spcBef>
                <a:spcPts val="0"/>
              </a:spcBef>
              <a:spcAft>
                <a:spcPts val="0"/>
              </a:spcAft>
              <a:buSzPts val="3600"/>
              <a:buChar char="○"/>
              <a:defRPr sz="3600" i="1"/>
            </a:lvl8pPr>
            <a:lvl9pPr marL="4114800" lvl="8" indent="-457200" algn="ctr">
              <a:lnSpc>
                <a:spcPct val="100000"/>
              </a:lnSpc>
              <a:spcBef>
                <a:spcPts val="0"/>
              </a:spcBef>
              <a:spcAft>
                <a:spcPts val="0"/>
              </a:spcAft>
              <a:buSzPts val="3600"/>
              <a:buChar char="■"/>
              <a:defRPr sz="3600" i="1"/>
            </a:lvl9pPr>
          </a:lstStyle>
          <a:p>
            <a:endParaRPr/>
          </a:p>
        </p:txBody>
      </p:sp>
      <p:grpSp>
        <p:nvGrpSpPr>
          <p:cNvPr id="49" name="Google Shape;49;p40"/>
          <p:cNvGrpSpPr/>
          <p:nvPr/>
        </p:nvGrpSpPr>
        <p:grpSpPr>
          <a:xfrm>
            <a:off x="3839646" y="782918"/>
            <a:ext cx="1464573" cy="842707"/>
            <a:chOff x="3593400" y="1729675"/>
            <a:chExt cx="1957200" cy="1123610"/>
          </a:xfrm>
        </p:grpSpPr>
        <p:sp>
          <p:nvSpPr>
            <p:cNvPr id="50" name="Google Shape;50;p40"/>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 sz="6000" b="1" i="0" u="none" strike="noStrike" cap="none">
                  <a:solidFill>
                    <a:schemeClr val="accent1"/>
                  </a:solidFill>
                  <a:latin typeface="Source Sans Pro"/>
                  <a:ea typeface="Source Sans Pro"/>
                  <a:cs typeface="Source Sans Pro"/>
                  <a:sym typeface="Source Sans Pro"/>
                </a:rPr>
                <a:t>“</a:t>
              </a:r>
              <a:endParaRPr sz="6000" b="1" i="0" u="none" strike="noStrike" cap="none">
                <a:solidFill>
                  <a:schemeClr val="accent1"/>
                </a:solidFill>
                <a:latin typeface="Source Sans Pro"/>
                <a:ea typeface="Source Sans Pro"/>
                <a:cs typeface="Source Sans Pro"/>
                <a:sym typeface="Source Sans Pro"/>
              </a:endParaRPr>
            </a:p>
          </p:txBody>
        </p:sp>
        <p:sp>
          <p:nvSpPr>
            <p:cNvPr id="51" name="Google Shape;51;p40"/>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0"/>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3" name="Google Shape;53;p40"/>
          <p:cNvCxnSpPr>
            <a:endCxn id="51" idx="1"/>
          </p:cNvCxnSpPr>
          <p:nvPr/>
        </p:nvCxnSpPr>
        <p:spPr>
          <a:xfrm>
            <a:off x="3750511" y="390297"/>
            <a:ext cx="532200" cy="535500"/>
          </a:xfrm>
          <a:prstGeom prst="straightConnector1">
            <a:avLst/>
          </a:prstGeom>
          <a:noFill/>
          <a:ln w="9525" cap="flat" cmpd="sng">
            <a:solidFill>
              <a:srgbClr val="CFD8DC"/>
            </a:solidFill>
            <a:prstDash val="solid"/>
            <a:round/>
            <a:headEnd type="none" w="sm" len="sm"/>
            <a:tailEnd type="none" w="sm" len="sm"/>
          </a:ln>
        </p:spPr>
      </p:cxnSp>
      <p:cxnSp>
        <p:nvCxnSpPr>
          <p:cNvPr id="54" name="Google Shape;54;p40"/>
          <p:cNvCxnSpPr/>
          <p:nvPr/>
        </p:nvCxnSpPr>
        <p:spPr>
          <a:xfrm rot="10800000">
            <a:off x="4362902" y="436125"/>
            <a:ext cx="209100" cy="369600"/>
          </a:xfrm>
          <a:prstGeom prst="straightConnector1">
            <a:avLst/>
          </a:prstGeom>
          <a:noFill/>
          <a:ln w="9525" cap="flat" cmpd="sng">
            <a:solidFill>
              <a:srgbClr val="CFD8DC"/>
            </a:solidFill>
            <a:prstDash val="solid"/>
            <a:round/>
            <a:headEnd type="none" w="sm" len="sm"/>
            <a:tailEnd type="none" w="sm" len="sm"/>
          </a:ln>
        </p:spPr>
      </p:cxnSp>
      <p:cxnSp>
        <p:nvCxnSpPr>
          <p:cNvPr id="55" name="Google Shape;55;p40"/>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sm" len="sm"/>
            <a:tailEnd type="none" w="sm" len="sm"/>
          </a:ln>
        </p:spPr>
      </p:cxnSp>
      <p:sp>
        <p:nvSpPr>
          <p:cNvPr id="56" name="Google Shape;56;p40"/>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7"/>
        <p:cNvGrpSpPr/>
        <p:nvPr/>
      </p:nvGrpSpPr>
      <p:grpSpPr>
        <a:xfrm>
          <a:off x="0" y="0"/>
          <a:ext cx="0" cy="0"/>
          <a:chOff x="0" y="0"/>
          <a:chExt cx="0" cy="0"/>
        </a:xfrm>
      </p:grpSpPr>
      <p:sp>
        <p:nvSpPr>
          <p:cNvPr id="58" name="Google Shape;58;p41"/>
          <p:cNvSpPr txBox="1">
            <a:spLocks noGrp="1"/>
          </p:cNvSpPr>
          <p:nvPr>
            <p:ph type="title"/>
          </p:nvPr>
        </p:nvSpPr>
        <p:spPr>
          <a:xfrm>
            <a:off x="319222" y="253396"/>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9" name="Google Shape;59;p41"/>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0" name="Google Shape;60;p41"/>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1" name="Google Shape;61;p41"/>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2" name="Google Shape;62;p4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42"/>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65" name="Google Shape;65;p42"/>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312737" y="-55043"/>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33"/>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3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netscout.com/what-is-ddo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ctrTitle"/>
          </p:nvPr>
        </p:nvSpPr>
        <p:spPr>
          <a:xfrm>
            <a:off x="1741436" y="194375"/>
            <a:ext cx="5807400" cy="3605268"/>
          </a:xfrm>
          <a:prstGeom prst="rect">
            <a:avLst/>
          </a:prstGeom>
          <a:noFill/>
          <a:ln>
            <a:noFill/>
          </a:ln>
          <a:effectLst>
            <a:outerShdw blurRad="185738" dist="19050" dir="9120000" algn="bl" rotWithShape="0">
              <a:srgbClr val="000000">
                <a:alpha val="2824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US" sz="800" dirty="0"/>
              <a:t> </a:t>
            </a:r>
            <a:r>
              <a:rPr lang="en" sz="2400" dirty="0">
                <a:solidFill>
                  <a:srgbClr val="741B47"/>
                </a:solidFill>
                <a:latin typeface="Times New Roman"/>
                <a:cs typeface="Times New Roman"/>
                <a:sym typeface="Times New Roman"/>
              </a:rPr>
              <a:t>DDOS </a:t>
            </a:r>
            <a:r>
              <a:rPr lang="en" sz="2400" b="1" dirty="0">
                <a:solidFill>
                  <a:srgbClr val="741B47"/>
                </a:solidFill>
                <a:latin typeface="Times New Roman"/>
                <a:ea typeface="Times New Roman"/>
                <a:cs typeface="Times New Roman"/>
                <a:sym typeface="Times New Roman"/>
              </a:rPr>
              <a:t>ATTACK DETECTION </a:t>
            </a:r>
            <a:endParaRPr sz="2400" b="1" dirty="0">
              <a:solidFill>
                <a:srgbClr val="741B47"/>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5800"/>
              <a:buNone/>
            </a:pPr>
            <a:r>
              <a:rPr lang="en" sz="2400" dirty="0">
                <a:solidFill>
                  <a:srgbClr val="741B47"/>
                </a:solidFill>
                <a:latin typeface="Times New Roman"/>
                <a:ea typeface="Times New Roman"/>
                <a:cs typeface="Times New Roman"/>
                <a:sym typeface="Times New Roman"/>
              </a:rPr>
              <a:t>USING</a:t>
            </a:r>
            <a:r>
              <a:rPr lang="en" sz="2400" b="1" dirty="0">
                <a:solidFill>
                  <a:srgbClr val="741B47"/>
                </a:solidFill>
                <a:latin typeface="Times New Roman"/>
                <a:ea typeface="Times New Roman"/>
                <a:cs typeface="Times New Roman"/>
                <a:sym typeface="Times New Roman"/>
              </a:rPr>
              <a:t> </a:t>
            </a:r>
            <a:r>
              <a:rPr lang="en" sz="2400" dirty="0">
                <a:solidFill>
                  <a:srgbClr val="741B47"/>
                </a:solidFill>
                <a:latin typeface="Times New Roman"/>
                <a:ea typeface="Times New Roman"/>
                <a:cs typeface="Times New Roman"/>
                <a:sym typeface="Times New Roman"/>
              </a:rPr>
              <a:t>SUPERVISED</a:t>
            </a:r>
            <a:endParaRPr sz="2400" b="1" dirty="0">
              <a:solidFill>
                <a:srgbClr val="741B47"/>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5800"/>
              <a:buNone/>
            </a:pPr>
            <a:r>
              <a:rPr lang="en" sz="2400" b="1" dirty="0">
                <a:solidFill>
                  <a:srgbClr val="741B47"/>
                </a:solidFill>
                <a:latin typeface="Times New Roman"/>
                <a:ea typeface="Times New Roman"/>
                <a:cs typeface="Times New Roman"/>
                <a:sym typeface="Times New Roman"/>
              </a:rPr>
              <a:t>MACHINE LEARNING </a:t>
            </a:r>
            <a:r>
              <a:rPr lang="en" sz="2400" dirty="0">
                <a:solidFill>
                  <a:srgbClr val="741B47"/>
                </a:solidFill>
                <a:latin typeface="Times New Roman"/>
                <a:ea typeface="Times New Roman"/>
                <a:cs typeface="Times New Roman"/>
                <a:sym typeface="Times New Roman"/>
              </a:rPr>
              <a:t>TECHNIQUE</a:t>
            </a:r>
            <a:r>
              <a:rPr lang="en" sz="2400" b="1" dirty="0">
                <a:solidFill>
                  <a:srgbClr val="741B47"/>
                </a:solidFill>
                <a:latin typeface="Times New Roman"/>
                <a:ea typeface="Times New Roman"/>
                <a:cs typeface="Times New Roman"/>
                <a:sym typeface="Times New Roman"/>
              </a:rPr>
              <a:t>S</a:t>
            </a:r>
            <a:endParaRPr sz="2400" b="1" dirty="0">
              <a:solidFill>
                <a:srgbClr val="741B47"/>
              </a:solidFill>
              <a:latin typeface="Times New Roman"/>
              <a:ea typeface="Times New Roman"/>
              <a:cs typeface="Times New Roman"/>
              <a:sym typeface="Times New Roman"/>
            </a:endParaRPr>
          </a:p>
        </p:txBody>
      </p:sp>
      <p:sp>
        <p:nvSpPr>
          <p:cNvPr id="72" name="Google Shape;72;p1"/>
          <p:cNvSpPr/>
          <p:nvPr/>
        </p:nvSpPr>
        <p:spPr>
          <a:xfrm>
            <a:off x="436200" y="3452584"/>
            <a:ext cx="8271600" cy="154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000"/>
              <a:buFont typeface="Times New Roman"/>
              <a:buNone/>
            </a:pPr>
            <a:r>
              <a:rPr lang="en-US" sz="1800" b="1" i="0" u="none" strike="noStrike" cap="none" dirty="0">
                <a:solidFill>
                  <a:srgbClr val="6AA84F"/>
                </a:solidFill>
                <a:latin typeface="Times New Roman"/>
                <a:ea typeface="Times New Roman"/>
                <a:cs typeface="Times New Roman"/>
                <a:sym typeface="Times New Roman"/>
              </a:rPr>
              <a:t> </a:t>
            </a:r>
            <a:endParaRPr sz="1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FFFFFF"/>
              </a:buClr>
              <a:buSzPts val="2000"/>
              <a:buFont typeface="Times New Roman"/>
              <a:buNone/>
            </a:pPr>
            <a:endParaRPr sz="1500" b="1" i="0" u="none" strike="noStrike" cap="none" dirty="0">
              <a:solidFill>
                <a:schemeClr val="accent1"/>
              </a:solidFill>
              <a:latin typeface="Times New Roman"/>
              <a:ea typeface="Times New Roman"/>
              <a:cs typeface="Times New Roman"/>
              <a:sym typeface="Times New Roman"/>
            </a:endParaRPr>
          </a:p>
        </p:txBody>
      </p:sp>
      <p:sp>
        <p:nvSpPr>
          <p:cNvPr id="73" name="Google Shape;73;p1"/>
          <p:cNvSpPr txBox="1"/>
          <p:nvPr/>
        </p:nvSpPr>
        <p:spPr>
          <a:xfrm>
            <a:off x="4046034" y="1354175"/>
            <a:ext cx="131277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1" i="0" u="none" strike="noStrike" cap="none" dirty="0">
                <a:solidFill>
                  <a:schemeClr val="accent1"/>
                </a:solidFill>
                <a:latin typeface="Times New Roman"/>
                <a:ea typeface="Times New Roman"/>
                <a:cs typeface="Times New Roman"/>
                <a:sym typeface="Times New Roman"/>
              </a:rPr>
              <a:t> </a:t>
            </a:r>
            <a:endParaRPr dirty="0"/>
          </a:p>
        </p:txBody>
      </p:sp>
      <p:sp>
        <p:nvSpPr>
          <p:cNvPr id="74" name="Google Shape;74;p1"/>
          <p:cNvSpPr txBox="1"/>
          <p:nvPr/>
        </p:nvSpPr>
        <p:spPr>
          <a:xfrm>
            <a:off x="722258" y="1800291"/>
            <a:ext cx="29274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rgbClr val="FF0000"/>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None/>
            </a:pPr>
            <a:endParaRPr sz="1400" b="0" i="0" u="none" strike="noStrike" cap="none" dirty="0">
              <a:solidFill>
                <a:schemeClr val="accent1"/>
              </a:solidFill>
              <a:latin typeface="Arial"/>
              <a:ea typeface="Arial"/>
              <a:cs typeface="Arial"/>
              <a:sym typeface="Arial"/>
            </a:endParaRPr>
          </a:p>
        </p:txBody>
      </p:sp>
      <p:sp>
        <p:nvSpPr>
          <p:cNvPr id="76" name="Google Shape;76;p1"/>
          <p:cNvSpPr/>
          <p:nvPr/>
        </p:nvSpPr>
        <p:spPr>
          <a:xfrm>
            <a:off x="-2820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2e5bbb9fc5_1_23"/>
          <p:cNvSpPr txBox="1">
            <a:spLocks noGrp="1"/>
          </p:cNvSpPr>
          <p:nvPr>
            <p:ph type="title"/>
          </p:nvPr>
        </p:nvSpPr>
        <p:spPr>
          <a:xfrm>
            <a:off x="256938" y="137351"/>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500" b="1" dirty="0">
                <a:latin typeface="Times New Roman"/>
                <a:ea typeface="Times New Roman"/>
                <a:cs typeface="Times New Roman"/>
                <a:sym typeface="Times New Roman"/>
              </a:rPr>
              <a:t>Udp Protocol </a:t>
            </a:r>
            <a:endParaRPr sz="2500" b="1" dirty="0">
              <a:latin typeface="Times New Roman"/>
              <a:ea typeface="Times New Roman"/>
              <a:cs typeface="Times New Roman"/>
              <a:sym typeface="Times New Roman"/>
            </a:endParaRPr>
          </a:p>
        </p:txBody>
      </p:sp>
      <p:sp>
        <p:nvSpPr>
          <p:cNvPr id="175" name="Google Shape;175;g12e5bbb9fc5_1_2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10</a:t>
            </a:fld>
            <a:endParaRPr/>
          </a:p>
        </p:txBody>
      </p:sp>
      <p:sp>
        <p:nvSpPr>
          <p:cNvPr id="176" name="Google Shape;176;g12e5bbb9fc5_1_23"/>
          <p:cNvSpPr txBox="1">
            <a:spLocks noGrp="1"/>
          </p:cNvSpPr>
          <p:nvPr>
            <p:ph type="body" idx="1"/>
          </p:nvPr>
        </p:nvSpPr>
        <p:spPr>
          <a:xfrm>
            <a:off x="167550" y="709325"/>
            <a:ext cx="7264500" cy="4269900"/>
          </a:xfrm>
          <a:prstGeom prst="rect">
            <a:avLst/>
          </a:prstGeom>
          <a:noFill/>
          <a:ln>
            <a:noFill/>
          </a:ln>
        </p:spPr>
        <p:txBody>
          <a:bodyPr spcFirstLastPara="1" wrap="square" lIns="91425" tIns="91425" rIns="91425" bIns="91425" anchor="t" anchorCtr="0">
            <a:noAutofit/>
          </a:bodyPr>
          <a:lstStyle/>
          <a:p>
            <a:pPr marL="114300" lvl="0" indent="0" algn="just" rtl="0">
              <a:lnSpc>
                <a:spcPct val="100000"/>
              </a:lnSpc>
              <a:spcBef>
                <a:spcPts val="600"/>
              </a:spcBef>
              <a:spcAft>
                <a:spcPts val="0"/>
              </a:spcAft>
              <a:buClr>
                <a:schemeClr val="dk1"/>
              </a:buClr>
              <a:buSzPts val="1800"/>
              <a:buNone/>
            </a:pPr>
            <a:r>
              <a:rPr lang="en" sz="1800" dirty="0">
                <a:solidFill>
                  <a:srgbClr val="282D34"/>
                </a:solidFill>
                <a:latin typeface="Times New Roman"/>
                <a:ea typeface="Times New Roman"/>
                <a:cs typeface="Times New Roman"/>
                <a:sym typeface="Times New Roman"/>
              </a:rPr>
              <a:t>A UDP flood is a form of volumetric Denial-of-Service (DoS) attack where the attacker targets and overwhelms random ports on the host with IP packets containing User Datagram Protocol (UDP) packets. </a:t>
            </a:r>
            <a:endParaRPr sz="1800" dirty="0">
              <a:solidFill>
                <a:srgbClr val="282D34"/>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800" dirty="0">
              <a:solidFill>
                <a:srgbClr val="282D34"/>
              </a:solidFill>
              <a:latin typeface="Times New Roman"/>
              <a:ea typeface="Times New Roman"/>
              <a:cs typeface="Times New Roman"/>
              <a:sym typeface="Times New Roman"/>
            </a:endParaRPr>
          </a:p>
        </p:txBody>
      </p:sp>
      <p:sp>
        <p:nvSpPr>
          <p:cNvPr id="177" name="Google Shape;177;g12e5bbb9fc5_1_23"/>
          <p:cNvSpPr/>
          <p:nvPr/>
        </p:nvSpPr>
        <p:spPr>
          <a:xfrm>
            <a:off x="-2820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 name="Google Shape;184;g12e5bbb9fc5_1_56">
            <a:extLst>
              <a:ext uri="{FF2B5EF4-FFF2-40B4-BE49-F238E27FC236}">
                <a16:creationId xmlns:a16="http://schemas.microsoft.com/office/drawing/2014/main" id="{5E57EC5E-3FA7-1D09-7039-58AE25A6D250}"/>
              </a:ext>
            </a:extLst>
          </p:cNvPr>
          <p:cNvPicPr preferRelativeResize="0"/>
          <p:nvPr/>
        </p:nvPicPr>
        <p:blipFill rotWithShape="1">
          <a:blip r:embed="rId3">
            <a:alphaModFix/>
          </a:blip>
          <a:srcRect l="3566" b="9420"/>
          <a:stretch/>
        </p:blipFill>
        <p:spPr>
          <a:xfrm>
            <a:off x="1354581" y="1817511"/>
            <a:ext cx="5667022" cy="30592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12e5bbb9fc5_1_65"/>
          <p:cNvSpPr txBox="1">
            <a:spLocks noGrp="1"/>
          </p:cNvSpPr>
          <p:nvPr>
            <p:ph type="title"/>
          </p:nvPr>
        </p:nvSpPr>
        <p:spPr>
          <a:xfrm>
            <a:off x="201758" y="2689"/>
            <a:ext cx="7571700" cy="702600"/>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2000"/>
              <a:buNone/>
            </a:pPr>
            <a:r>
              <a:rPr lang="en" sz="2500" b="1" dirty="0">
                <a:latin typeface="Times New Roman"/>
                <a:ea typeface="Times New Roman"/>
                <a:cs typeface="Times New Roman"/>
                <a:sym typeface="Times New Roman"/>
              </a:rPr>
              <a:t>Tcp_Syn Protocol</a:t>
            </a:r>
            <a:endParaRPr sz="2500" b="1" dirty="0">
              <a:latin typeface="Times New Roman"/>
              <a:ea typeface="Times New Roman"/>
              <a:cs typeface="Times New Roman"/>
              <a:sym typeface="Times New Roman"/>
            </a:endParaRPr>
          </a:p>
        </p:txBody>
      </p:sp>
      <p:sp>
        <p:nvSpPr>
          <p:cNvPr id="191" name="Google Shape;191;g12e5bbb9fc5_1_6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11</a:t>
            </a:fld>
            <a:endParaRPr/>
          </a:p>
        </p:txBody>
      </p:sp>
      <p:sp>
        <p:nvSpPr>
          <p:cNvPr id="192" name="Google Shape;192;g12e5bbb9fc5_1_65"/>
          <p:cNvSpPr txBox="1">
            <a:spLocks noGrp="1"/>
          </p:cNvSpPr>
          <p:nvPr>
            <p:ph type="body" idx="1"/>
          </p:nvPr>
        </p:nvSpPr>
        <p:spPr>
          <a:xfrm>
            <a:off x="279908" y="575960"/>
            <a:ext cx="7415400" cy="3573600"/>
          </a:xfrm>
          <a:prstGeom prst="rect">
            <a:avLst/>
          </a:prstGeom>
          <a:noFill/>
          <a:ln>
            <a:noFill/>
          </a:ln>
        </p:spPr>
        <p:txBody>
          <a:bodyPr spcFirstLastPara="1" wrap="square" lIns="91425" tIns="91425" rIns="91425" bIns="91425" anchor="t" anchorCtr="0">
            <a:noAutofit/>
          </a:bodyPr>
          <a:lstStyle/>
          <a:p>
            <a:pPr marL="114300" lvl="0" indent="0" algn="just" rtl="0">
              <a:lnSpc>
                <a:spcPct val="100000"/>
              </a:lnSpc>
              <a:spcBef>
                <a:spcPts val="600"/>
              </a:spcBef>
              <a:spcAft>
                <a:spcPts val="0"/>
              </a:spcAft>
              <a:buClr>
                <a:schemeClr val="dk1"/>
              </a:buClr>
              <a:buSzPts val="1800"/>
              <a:buNone/>
            </a:pPr>
            <a:r>
              <a:rPr lang="en" sz="1800" dirty="0">
                <a:solidFill>
                  <a:srgbClr val="282D34"/>
                </a:solidFill>
                <a:latin typeface="Times New Roman"/>
                <a:ea typeface="Times New Roman"/>
                <a:cs typeface="Times New Roman"/>
                <a:sym typeface="Times New Roman"/>
              </a:rPr>
              <a:t>A SYN Flood is a common form of </a:t>
            </a:r>
            <a:r>
              <a:rPr lang="en" sz="1800" dirty="0">
                <a:solidFill>
                  <a:srgbClr val="006068"/>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Denial-of-Service (DDoS) attack</a:t>
            </a:r>
            <a:r>
              <a:rPr lang="en" sz="1800" dirty="0">
                <a:solidFill>
                  <a:srgbClr val="282D34"/>
                </a:solidFill>
                <a:latin typeface="Times New Roman"/>
                <a:ea typeface="Times New Roman"/>
                <a:cs typeface="Times New Roman"/>
                <a:sym typeface="Times New Roman"/>
              </a:rPr>
              <a:t>  that can target any system connected to the Internet and providing Transmission Control Protocol (TCP) services (e.g. web server, email server, file transfer). </a:t>
            </a:r>
            <a:r>
              <a:rPr lang="en" sz="1800" dirty="0">
                <a:solidFill>
                  <a:srgbClr val="282D34"/>
                </a:solidFill>
                <a:highlight>
                  <a:schemeClr val="lt1"/>
                </a:highlight>
                <a:latin typeface="Times New Roman"/>
                <a:ea typeface="Times New Roman"/>
                <a:cs typeface="Times New Roman"/>
                <a:sym typeface="Times New Roman"/>
              </a:rPr>
              <a:t>Every connection using the TCP protocol requires the three-way handshake, which is a set of messages exchanged between the client and server.</a:t>
            </a:r>
            <a:endParaRPr sz="1800" dirty="0">
              <a:solidFill>
                <a:srgbClr val="282D34"/>
              </a:solidFill>
              <a:highlight>
                <a:schemeClr val="lt1"/>
              </a:highlight>
              <a:latin typeface="Times New Roman"/>
              <a:ea typeface="Times New Roman"/>
              <a:cs typeface="Times New Roman"/>
              <a:sym typeface="Times New Roman"/>
            </a:endParaRPr>
          </a:p>
          <a:p>
            <a:pPr marL="0" lvl="0" indent="0" algn="just" rtl="0">
              <a:lnSpc>
                <a:spcPct val="100000"/>
              </a:lnSpc>
              <a:spcBef>
                <a:spcPts val="600"/>
              </a:spcBef>
              <a:spcAft>
                <a:spcPts val="0"/>
              </a:spcAft>
              <a:buNone/>
            </a:pPr>
            <a:endParaRPr sz="1800" dirty="0">
              <a:solidFill>
                <a:srgbClr val="282D34"/>
              </a:solidFill>
              <a:highlight>
                <a:schemeClr val="lt1"/>
              </a:highlight>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endParaRPr sz="1800" dirty="0">
              <a:solidFill>
                <a:srgbClr val="282D34"/>
              </a:solidFill>
              <a:latin typeface="Times New Roman"/>
              <a:ea typeface="Times New Roman"/>
              <a:cs typeface="Times New Roman"/>
              <a:sym typeface="Times New Roman"/>
            </a:endParaRPr>
          </a:p>
          <a:p>
            <a:pPr marL="457200" lvl="0" indent="0" algn="just" rtl="0">
              <a:lnSpc>
                <a:spcPct val="100000"/>
              </a:lnSpc>
              <a:spcBef>
                <a:spcPts val="600"/>
              </a:spcBef>
              <a:spcAft>
                <a:spcPts val="0"/>
              </a:spcAft>
              <a:buSzPts val="2400"/>
              <a:buNone/>
            </a:pPr>
            <a:endParaRPr sz="1800" dirty="0">
              <a:solidFill>
                <a:srgbClr val="282D34"/>
              </a:solidFill>
              <a:latin typeface="Times New Roman"/>
              <a:ea typeface="Times New Roman"/>
              <a:cs typeface="Times New Roman"/>
              <a:sym typeface="Times New Roman"/>
            </a:endParaRPr>
          </a:p>
        </p:txBody>
      </p:sp>
      <p:sp>
        <p:nvSpPr>
          <p:cNvPr id="193" name="Google Shape;193;g12e5bbb9fc5_1_65"/>
          <p:cNvSpPr/>
          <p:nvPr/>
        </p:nvSpPr>
        <p:spPr>
          <a:xfrm>
            <a:off x="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 name="Google Shape;200;g12e5bbb9fc5_1_82">
            <a:extLst>
              <a:ext uri="{FF2B5EF4-FFF2-40B4-BE49-F238E27FC236}">
                <a16:creationId xmlns:a16="http://schemas.microsoft.com/office/drawing/2014/main" id="{80E77C74-8DED-74AB-7223-4B686FC91315}"/>
              </a:ext>
            </a:extLst>
          </p:cNvPr>
          <p:cNvPicPr preferRelativeResize="0"/>
          <p:nvPr/>
        </p:nvPicPr>
        <p:blipFill rotWithShape="1">
          <a:blip r:embed="rId4">
            <a:alphaModFix/>
          </a:blip>
          <a:srcRect t="3117" b="11214"/>
          <a:stretch/>
        </p:blipFill>
        <p:spPr>
          <a:xfrm>
            <a:off x="1332089" y="2417088"/>
            <a:ext cx="5974548" cy="25840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32b0e467cf_0_0"/>
          <p:cNvSpPr txBox="1">
            <a:spLocks noGrp="1"/>
          </p:cNvSpPr>
          <p:nvPr>
            <p:ph type="title"/>
          </p:nvPr>
        </p:nvSpPr>
        <p:spPr>
          <a:xfrm>
            <a:off x="371550" y="136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2000"/>
              <a:buFont typeface="Arial"/>
              <a:buNone/>
            </a:pPr>
            <a:r>
              <a:rPr lang="en" sz="3000" b="1" dirty="0">
                <a:latin typeface="Times New Roman"/>
                <a:ea typeface="Times New Roman"/>
                <a:cs typeface="Times New Roman"/>
                <a:sym typeface="Times New Roman"/>
              </a:rPr>
              <a:t>Algorithm:</a:t>
            </a:r>
            <a:endParaRPr dirty="0"/>
          </a:p>
        </p:txBody>
      </p:sp>
      <p:sp>
        <p:nvSpPr>
          <p:cNvPr id="234" name="Google Shape;234;g132b0e467cf_0_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12</a:t>
            </a:fld>
            <a:endParaRPr/>
          </a:p>
        </p:txBody>
      </p:sp>
      <p:sp>
        <p:nvSpPr>
          <p:cNvPr id="235" name="Google Shape;235;g132b0e467cf_0_0"/>
          <p:cNvSpPr txBox="1">
            <a:spLocks noGrp="1"/>
          </p:cNvSpPr>
          <p:nvPr>
            <p:ph type="body" idx="1"/>
          </p:nvPr>
        </p:nvSpPr>
        <p:spPr>
          <a:xfrm>
            <a:off x="371550" y="730234"/>
            <a:ext cx="7925783" cy="4277146"/>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 sz="1800" b="1" dirty="0">
                <a:latin typeface="Times New Roman"/>
                <a:ea typeface="Times New Roman"/>
                <a:cs typeface="Times New Roman"/>
                <a:sym typeface="Times New Roman"/>
              </a:rPr>
              <a:t>Step 1</a:t>
            </a:r>
            <a:r>
              <a:rPr lang="en" sz="1800" dirty="0">
                <a:latin typeface="Times New Roman"/>
                <a:ea typeface="Times New Roman"/>
                <a:cs typeface="Times New Roman"/>
                <a:sym typeface="Times New Roman"/>
              </a:rPr>
              <a:t>:Collect data and read it.</a:t>
            </a:r>
            <a:endParaRPr sz="1800" dirty="0">
              <a:latin typeface="Times New Roman"/>
              <a:ea typeface="Times New Roman"/>
              <a:cs typeface="Times New Roman"/>
              <a:sym typeface="Times New Roman"/>
            </a:endParaRPr>
          </a:p>
          <a:p>
            <a:pPr marL="0" indent="0" algn="just">
              <a:buNone/>
            </a:pPr>
            <a:r>
              <a:rPr lang="en" sz="1800" b="1" dirty="0">
                <a:latin typeface="Times New Roman"/>
                <a:ea typeface="Times New Roman"/>
                <a:cs typeface="Times New Roman"/>
                <a:sym typeface="Times New Roman"/>
              </a:rPr>
              <a:t>Step 2:</a:t>
            </a:r>
            <a:r>
              <a:rPr lang="en" sz="1800" dirty="0">
                <a:latin typeface="Times New Roman"/>
                <a:ea typeface="Times New Roman"/>
                <a:cs typeface="Times New Roman"/>
                <a:sym typeface="Times New Roman"/>
              </a:rPr>
              <a:t>Extracting Icmp,Udp and Tcp packets from our dataset.</a:t>
            </a:r>
            <a:r>
              <a:rPr lang="en-US" sz="1800" b="0" dirty="0">
                <a:solidFill>
                  <a:schemeClr val="tx1"/>
                </a:solidFill>
                <a:effectLst/>
                <a:latin typeface="Times New Roman" panose="02020603050405020304" pitchFamily="18" charset="0"/>
                <a:cs typeface="Times New Roman" panose="02020603050405020304" pitchFamily="18" charset="0"/>
              </a:rPr>
              <a:t>sending icmp,udp, </a:t>
            </a:r>
            <a:r>
              <a:rPr lang="en-US" sz="1800" dirty="0">
                <a:solidFill>
                  <a:schemeClr val="tx1"/>
                </a:solidFill>
                <a:latin typeface="Times New Roman" panose="02020603050405020304" pitchFamily="18" charset="0"/>
                <a:cs typeface="Times New Roman" panose="02020603050405020304" pitchFamily="18" charset="0"/>
              </a:rPr>
              <a:t>t</a:t>
            </a:r>
            <a:r>
              <a:rPr lang="en-US" sz="1800" b="0" dirty="0">
                <a:solidFill>
                  <a:schemeClr val="tx1"/>
                </a:solidFill>
                <a:effectLst/>
                <a:latin typeface="Times New Roman" panose="02020603050405020304" pitchFamily="18" charset="0"/>
                <a:cs typeface="Times New Roman" panose="02020603050405020304" pitchFamily="18" charset="0"/>
              </a:rPr>
              <a:t>cp</a:t>
            </a:r>
            <a:r>
              <a:rPr lang="en-US" sz="1800" dirty="0">
                <a:solidFill>
                  <a:schemeClr val="tx1"/>
                </a:solidFill>
                <a:latin typeface="Times New Roman" panose="02020603050405020304" pitchFamily="18" charset="0"/>
                <a:cs typeface="Times New Roman" panose="02020603050405020304" pitchFamily="18" charset="0"/>
              </a:rPr>
              <a:t>_</a:t>
            </a:r>
            <a:r>
              <a:rPr lang="en-US" sz="1800" b="0" dirty="0">
                <a:solidFill>
                  <a:schemeClr val="tx1"/>
                </a:solidFill>
                <a:effectLst/>
                <a:latin typeface="Times New Roman" panose="02020603050405020304" pitchFamily="18" charset="0"/>
                <a:cs typeface="Times New Roman" panose="02020603050405020304" pitchFamily="18" charset="0"/>
              </a:rPr>
              <a:t>syn attack files as csv dataset. And immute all the </a:t>
            </a:r>
            <a:r>
              <a:rPr lang="en-US" sz="1800" dirty="0">
                <a:solidFill>
                  <a:schemeClr val="tx1"/>
                </a:solidFill>
                <a:latin typeface="Times New Roman" panose="02020603050405020304" pitchFamily="18" charset="0"/>
                <a:cs typeface="Times New Roman" panose="02020603050405020304" pitchFamily="18" charset="0"/>
              </a:rPr>
              <a:t>n</a:t>
            </a:r>
            <a:r>
              <a:rPr lang="en-US" sz="1800" b="0" dirty="0">
                <a:solidFill>
                  <a:schemeClr val="tx1"/>
                </a:solidFill>
                <a:effectLst/>
                <a:latin typeface="Times New Roman" panose="02020603050405020304" pitchFamily="18" charset="0"/>
                <a:cs typeface="Times New Roman" panose="02020603050405020304" pitchFamily="18" charset="0"/>
              </a:rPr>
              <a:t>ull values.</a:t>
            </a:r>
            <a:endParaRPr sz="1800" dirty="0">
              <a:latin typeface="Times New Roman"/>
              <a:ea typeface="Times New Roman"/>
              <a:cs typeface="Times New Roman"/>
              <a:sym typeface="Times New Roman"/>
            </a:endParaRPr>
          </a:p>
          <a:p>
            <a:pPr marL="0" lvl="0" indent="0" algn="just" rtl="0">
              <a:spcBef>
                <a:spcPts val="600"/>
              </a:spcBef>
              <a:spcAft>
                <a:spcPts val="0"/>
              </a:spcAft>
              <a:buNone/>
            </a:pPr>
            <a:r>
              <a:rPr lang="en" sz="1800" b="1" dirty="0">
                <a:latin typeface="Times New Roman"/>
                <a:ea typeface="Times New Roman"/>
                <a:cs typeface="Times New Roman"/>
                <a:sym typeface="Times New Roman"/>
              </a:rPr>
              <a:t>Step3</a:t>
            </a:r>
            <a:r>
              <a:rPr lang="en" sz="1800" dirty="0">
                <a:latin typeface="Times New Roman"/>
                <a:ea typeface="Times New Roman"/>
                <a:cs typeface="Times New Roman"/>
                <a:sym typeface="Times New Roman"/>
              </a:rPr>
              <a:t>: Extracting all the important features as a "priori“ for feature extraction.</a:t>
            </a:r>
            <a:endParaRPr sz="1800" dirty="0">
              <a:latin typeface="Times New Roman"/>
              <a:ea typeface="Times New Roman"/>
              <a:cs typeface="Times New Roman"/>
              <a:sym typeface="Times New Roman"/>
            </a:endParaRPr>
          </a:p>
          <a:p>
            <a:pPr marL="0" lvl="0" indent="0" algn="just" rtl="0">
              <a:spcBef>
                <a:spcPts val="600"/>
              </a:spcBef>
              <a:spcAft>
                <a:spcPts val="0"/>
              </a:spcAft>
              <a:buNone/>
            </a:pPr>
            <a:r>
              <a:rPr lang="en" sz="1800" b="1" dirty="0">
                <a:latin typeface="Times New Roman"/>
                <a:ea typeface="Times New Roman"/>
                <a:cs typeface="Times New Roman"/>
                <a:sym typeface="Times New Roman"/>
              </a:rPr>
              <a:t>Step4</a:t>
            </a:r>
            <a:r>
              <a:rPr lang="en" sz="1800" dirty="0">
                <a:latin typeface="Times New Roman"/>
                <a:ea typeface="Times New Roman"/>
                <a:cs typeface="Times New Roman"/>
                <a:sym typeface="Times New Roman"/>
              </a:rPr>
              <a:t>:Consider ‘Features’ as	service,src_bytes,wrong_fragment,count,urgent, num_compromised, srv_count and the ‘Target’ as Result from the available data.</a:t>
            </a:r>
            <a:endParaRPr sz="1800" dirty="0">
              <a:latin typeface="Times New Roman"/>
              <a:ea typeface="Times New Roman"/>
              <a:cs typeface="Times New Roman"/>
              <a:sym typeface="Times New Roman"/>
            </a:endParaRPr>
          </a:p>
          <a:p>
            <a:pPr marL="0" indent="0" algn="just">
              <a:buNone/>
            </a:pPr>
            <a:r>
              <a:rPr lang="en" sz="1800" b="1" dirty="0">
                <a:latin typeface="Times New Roman"/>
                <a:ea typeface="Times New Roman"/>
                <a:cs typeface="Times New Roman"/>
                <a:sym typeface="Times New Roman"/>
              </a:rPr>
              <a:t>Step5</a:t>
            </a:r>
            <a:r>
              <a:rPr lang="en" sz="1800" dirty="0">
                <a:latin typeface="Times New Roman"/>
                <a:ea typeface="Times New Roman"/>
                <a:cs typeface="Times New Roman"/>
                <a:sym typeface="Times New Roman"/>
              </a:rPr>
              <a:t>:</a:t>
            </a:r>
            <a:r>
              <a:rPr lang="en-US" sz="1800" dirty="0">
                <a:solidFill>
                  <a:schemeClr val="tx1"/>
                </a:solidFill>
                <a:latin typeface="Times New Roman" panose="02020603050405020304" pitchFamily="18" charset="0"/>
                <a:ea typeface="Times New Roman"/>
                <a:cs typeface="Times New Roman" panose="02020603050405020304" pitchFamily="18" charset="0"/>
                <a:sym typeface="Times New Roman"/>
              </a:rPr>
              <a:t>R</a:t>
            </a:r>
            <a:r>
              <a:rPr lang="en-US" sz="1800" b="0" dirty="0">
                <a:solidFill>
                  <a:schemeClr val="tx1"/>
                </a:solidFill>
                <a:effectLst/>
                <a:latin typeface="Times New Roman" panose="02020603050405020304" pitchFamily="18" charset="0"/>
                <a:cs typeface="Times New Roman" panose="02020603050405020304" pitchFamily="18" charset="0"/>
              </a:rPr>
              <a:t>eplacing all classes of attack with 1 and normal result with 0 in our icmp_df, udp_</a:t>
            </a:r>
            <a:r>
              <a:rPr lang="en-US" sz="1800" dirty="0">
                <a:solidFill>
                  <a:schemeClr val="tx1"/>
                </a:solidFill>
                <a:latin typeface="Times New Roman" panose="02020603050405020304" pitchFamily="18" charset="0"/>
                <a:cs typeface="Times New Roman" panose="02020603050405020304" pitchFamily="18" charset="0"/>
              </a:rPr>
              <a:t>df, tcp_syn_df.</a:t>
            </a:r>
            <a:endParaRPr lang="en" sz="1800" dirty="0">
              <a:latin typeface="Times New Roman"/>
              <a:ea typeface="Times New Roman"/>
              <a:cs typeface="Times New Roman"/>
              <a:sym typeface="Times New Roman"/>
            </a:endParaRPr>
          </a:p>
          <a:p>
            <a:pPr marL="0" lvl="0" indent="0" algn="just" rtl="0">
              <a:spcBef>
                <a:spcPts val="600"/>
              </a:spcBef>
              <a:spcAft>
                <a:spcPts val="0"/>
              </a:spcAft>
              <a:buNone/>
            </a:pPr>
            <a:r>
              <a:rPr lang="en" sz="1800" b="1" dirty="0">
                <a:latin typeface="Times New Roman"/>
                <a:ea typeface="Times New Roman"/>
                <a:cs typeface="Times New Roman"/>
                <a:sym typeface="Times New Roman"/>
              </a:rPr>
              <a:t>Step6</a:t>
            </a:r>
            <a:r>
              <a:rPr lang="en" sz="1800" dirty="0">
                <a:latin typeface="Times New Roman"/>
                <a:ea typeface="Times New Roman"/>
                <a:cs typeface="Times New Roman"/>
                <a:sym typeface="Times New Roman"/>
              </a:rPr>
              <a:t>:Find some covariance between certain features to plot a covariance heatmap.</a:t>
            </a:r>
            <a:endParaRPr sz="1800" dirty="0">
              <a:latin typeface="Times New Roman"/>
              <a:ea typeface="Times New Roman"/>
              <a:cs typeface="Times New Roman"/>
              <a:sym typeface="Times New Roman"/>
            </a:endParaRPr>
          </a:p>
          <a:p>
            <a:pPr marL="0" lvl="0" indent="0" algn="just" rtl="0">
              <a:spcBef>
                <a:spcPts val="600"/>
              </a:spcBef>
              <a:spcAft>
                <a:spcPts val="0"/>
              </a:spcAft>
              <a:buNone/>
            </a:pPr>
            <a:r>
              <a:rPr lang="en" sz="1800" b="1" dirty="0">
                <a:latin typeface="Times New Roman"/>
                <a:ea typeface="Times New Roman"/>
                <a:cs typeface="Times New Roman"/>
                <a:sym typeface="Times New Roman"/>
              </a:rPr>
              <a:t>Step-7</a:t>
            </a:r>
            <a:r>
              <a:rPr lang="en" sz="1800" dirty="0">
                <a:latin typeface="Times New Roman"/>
                <a:ea typeface="Times New Roman"/>
                <a:cs typeface="Times New Roman"/>
                <a:sym typeface="Times New Roman"/>
              </a:rPr>
              <a:t>:</a:t>
            </a:r>
            <a:r>
              <a:rPr lang="en" sz="1800" dirty="0">
                <a:solidFill>
                  <a:srgbClr val="E48312"/>
                </a:solidFill>
                <a:latin typeface="Times New Roman"/>
                <a:ea typeface="Times New Roman"/>
                <a:cs typeface="Times New Roman"/>
                <a:sym typeface="Times New Roman"/>
              </a:rPr>
              <a:t> </a:t>
            </a:r>
            <a:r>
              <a:rPr lang="en" sz="1800" dirty="0">
                <a:solidFill>
                  <a:srgbClr val="202124"/>
                </a:solidFill>
                <a:latin typeface="Times New Roman"/>
                <a:ea typeface="Times New Roman"/>
                <a:cs typeface="Times New Roman"/>
                <a:sym typeface="Times New Roman"/>
              </a:rPr>
              <a:t>Split data into training data and test data in 7:3 ratio.</a:t>
            </a:r>
            <a:endParaRPr sz="1800" dirty="0">
              <a:solidFill>
                <a:srgbClr val="202124"/>
              </a:solidFill>
              <a:latin typeface="Times New Roman"/>
              <a:ea typeface="Times New Roman"/>
              <a:cs typeface="Times New Roman"/>
              <a:sym typeface="Times New Roman"/>
            </a:endParaRPr>
          </a:p>
          <a:p>
            <a:pPr marL="0" indent="0" algn="just">
              <a:buNone/>
            </a:pPr>
            <a:r>
              <a:rPr lang="en" sz="1800" b="1" dirty="0">
                <a:solidFill>
                  <a:srgbClr val="202124"/>
                </a:solidFill>
                <a:latin typeface="Times New Roman"/>
                <a:ea typeface="Times New Roman"/>
                <a:cs typeface="Times New Roman"/>
                <a:sym typeface="Times New Roman"/>
              </a:rPr>
              <a:t>Step-8</a:t>
            </a:r>
            <a:r>
              <a:rPr lang="en" sz="1800" dirty="0">
                <a:solidFill>
                  <a:srgbClr val="202124"/>
                </a:solidFill>
                <a:latin typeface="Times New Roman"/>
                <a:ea typeface="Times New Roman"/>
                <a:cs typeface="Times New Roman"/>
                <a:sym typeface="Times New Roman"/>
              </a:rPr>
              <a:t>:Apply the Models like </a:t>
            </a:r>
            <a:r>
              <a:rPr lang="en-IN" sz="1800" b="0" dirty="0">
                <a:solidFill>
                  <a:schemeClr val="tx1"/>
                </a:solidFill>
                <a:effectLst/>
                <a:latin typeface="Times New Roman" panose="02020603050405020304" pitchFamily="18" charset="0"/>
                <a:cs typeface="Times New Roman" panose="02020603050405020304" pitchFamily="18" charset="0"/>
              </a:rPr>
              <a:t>“LR,KNN,MLP,ID3” </a:t>
            </a:r>
            <a:r>
              <a:rPr lang="en" sz="1800" dirty="0">
                <a:solidFill>
                  <a:srgbClr val="202124"/>
                </a:solidFill>
                <a:latin typeface="Times New Roman"/>
                <a:ea typeface="Times New Roman"/>
                <a:cs typeface="Times New Roman"/>
                <a:sym typeface="Times New Roman"/>
              </a:rPr>
              <a:t>and find the confusion matrix forthefeatures and then calculate the Report(Accuracy,f1-score,precision,recall,support).</a:t>
            </a:r>
            <a:endParaRPr sz="1800" dirty="0">
              <a:solidFill>
                <a:srgbClr val="202124"/>
              </a:solidFill>
              <a:latin typeface="Times New Roman"/>
              <a:ea typeface="Times New Roman"/>
              <a:cs typeface="Times New Roman"/>
              <a:sym typeface="Times New Roman"/>
            </a:endParaRPr>
          </a:p>
          <a:p>
            <a:pPr marL="0" lvl="0" indent="0" algn="just" rtl="0">
              <a:spcBef>
                <a:spcPts val="600"/>
              </a:spcBef>
              <a:spcAft>
                <a:spcPts val="0"/>
              </a:spcAft>
              <a:buNone/>
            </a:pPr>
            <a:endParaRPr sz="2000" dirty="0">
              <a:latin typeface="Times New Roman"/>
              <a:ea typeface="Times New Roman"/>
              <a:cs typeface="Times New Roman"/>
              <a:sym typeface="Times New Roman"/>
            </a:endParaRPr>
          </a:p>
        </p:txBody>
      </p:sp>
      <p:sp>
        <p:nvSpPr>
          <p:cNvPr id="236" name="Google Shape;236;g132b0e467cf_0_0"/>
          <p:cNvSpPr/>
          <p:nvPr/>
        </p:nvSpPr>
        <p:spPr>
          <a:xfrm>
            <a:off x="-2820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lin ang="5400012" scaled="0"/>
        </a:gradFill>
        <a:effectLst/>
      </p:bgPr>
    </p:bg>
    <p:spTree>
      <p:nvGrpSpPr>
        <p:cNvPr id="1" name="Shape 258"/>
        <p:cNvGrpSpPr/>
        <p:nvPr/>
      </p:nvGrpSpPr>
      <p:grpSpPr>
        <a:xfrm>
          <a:off x="0" y="0"/>
          <a:ext cx="0" cy="0"/>
          <a:chOff x="0" y="0"/>
          <a:chExt cx="0" cy="0"/>
        </a:xfrm>
      </p:grpSpPr>
      <p:sp>
        <p:nvSpPr>
          <p:cNvPr id="259" name="Google Shape;259;p25"/>
          <p:cNvSpPr txBox="1">
            <a:spLocks noGrp="1"/>
          </p:cNvSpPr>
          <p:nvPr>
            <p:ph type="title" idx="4294967295"/>
          </p:nvPr>
        </p:nvSpPr>
        <p:spPr>
          <a:xfrm>
            <a:off x="158113" y="0"/>
            <a:ext cx="7571700" cy="1047565"/>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000"/>
              <a:buNone/>
            </a:pPr>
            <a:r>
              <a:rPr lang="en" sz="2500" b="1" dirty="0">
                <a:latin typeface="Times New Roman"/>
                <a:ea typeface="Times New Roman"/>
                <a:cs typeface="Times New Roman"/>
                <a:sym typeface="Times New Roman"/>
              </a:rPr>
              <a:t>Results/Simulations:</a:t>
            </a:r>
            <a:br>
              <a:rPr lang="en" sz="3000" b="1" dirty="0">
                <a:latin typeface="Times New Roman"/>
                <a:ea typeface="Times New Roman"/>
                <a:cs typeface="Times New Roman"/>
                <a:sym typeface="Times New Roman"/>
              </a:rPr>
            </a:br>
            <a:endParaRPr b="1" dirty="0"/>
          </a:p>
        </p:txBody>
      </p:sp>
      <p:sp>
        <p:nvSpPr>
          <p:cNvPr id="260" name="Google Shape;260;p2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13</a:t>
            </a:fld>
            <a:endParaRPr/>
          </a:p>
        </p:txBody>
      </p:sp>
      <p:sp>
        <p:nvSpPr>
          <p:cNvPr id="262" name="Google Shape;262;p25"/>
          <p:cNvSpPr/>
          <p:nvPr/>
        </p:nvSpPr>
        <p:spPr>
          <a:xfrm>
            <a:off x="-20625" y="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2" descr="Graphical user interface, application&#10;&#10;Description automatically generated">
            <a:extLst>
              <a:ext uri="{FF2B5EF4-FFF2-40B4-BE49-F238E27FC236}">
                <a16:creationId xmlns:a16="http://schemas.microsoft.com/office/drawing/2014/main" id="{B66C27DE-2BC6-1537-BA3E-7422623A8095}"/>
              </a:ext>
            </a:extLst>
          </p:cNvPr>
          <p:cNvPicPr>
            <a:picLocks noChangeAspect="1"/>
          </p:cNvPicPr>
          <p:nvPr/>
        </p:nvPicPr>
        <p:blipFill>
          <a:blip r:embed="rId3"/>
          <a:stretch>
            <a:fillRect/>
          </a:stretch>
        </p:blipFill>
        <p:spPr>
          <a:xfrm>
            <a:off x="479394" y="725028"/>
            <a:ext cx="7924990" cy="40659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lin ang="5400012" scaled="0"/>
        </a:gradFill>
        <a:effectLst/>
      </p:bgPr>
    </p:bg>
    <p:spTree>
      <p:nvGrpSpPr>
        <p:cNvPr id="1" name="Shape 266"/>
        <p:cNvGrpSpPr/>
        <p:nvPr/>
      </p:nvGrpSpPr>
      <p:grpSpPr>
        <a:xfrm>
          <a:off x="0" y="0"/>
          <a:ext cx="0" cy="0"/>
          <a:chOff x="0" y="0"/>
          <a:chExt cx="0" cy="0"/>
        </a:xfrm>
      </p:grpSpPr>
      <p:sp>
        <p:nvSpPr>
          <p:cNvPr id="267" name="Google Shape;267;p2"/>
          <p:cNvSpPr txBox="1">
            <a:spLocks noGrp="1"/>
          </p:cNvSpPr>
          <p:nvPr>
            <p:ph type="title" idx="4294967295"/>
          </p:nvPr>
        </p:nvSpPr>
        <p:spPr>
          <a:xfrm>
            <a:off x="160509" y="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500" b="1" dirty="0">
                <a:latin typeface="Times New Roman"/>
                <a:ea typeface="Times New Roman"/>
                <a:cs typeface="Times New Roman"/>
                <a:sym typeface="Times New Roman"/>
              </a:rPr>
              <a:t>Results/Simulations:</a:t>
            </a:r>
            <a:endParaRPr sz="2500" b="1" dirty="0">
              <a:latin typeface="Times New Roman"/>
              <a:ea typeface="Times New Roman"/>
              <a:cs typeface="Times New Roman"/>
              <a:sym typeface="Times New Roman"/>
            </a:endParaRPr>
          </a:p>
        </p:txBody>
      </p:sp>
      <p:sp>
        <p:nvSpPr>
          <p:cNvPr id="268" name="Google Shape;268;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14</a:t>
            </a:fld>
            <a:endParaRPr/>
          </a:p>
        </p:txBody>
      </p:sp>
      <p:sp>
        <p:nvSpPr>
          <p:cNvPr id="270" name="Google Shape;270;p2"/>
          <p:cNvSpPr/>
          <p:nvPr/>
        </p:nvSpPr>
        <p:spPr>
          <a:xfrm>
            <a:off x="-2820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2" descr="Graphical user interface, text, application, email&#10;&#10;Description automatically generated">
            <a:extLst>
              <a:ext uri="{FF2B5EF4-FFF2-40B4-BE49-F238E27FC236}">
                <a16:creationId xmlns:a16="http://schemas.microsoft.com/office/drawing/2014/main" id="{AFA83118-661C-E9FC-2468-8DDF0417AB33}"/>
              </a:ext>
            </a:extLst>
          </p:cNvPr>
          <p:cNvPicPr>
            <a:picLocks noChangeAspect="1"/>
          </p:cNvPicPr>
          <p:nvPr/>
        </p:nvPicPr>
        <p:blipFill>
          <a:blip r:embed="rId3"/>
          <a:stretch>
            <a:fillRect/>
          </a:stretch>
        </p:blipFill>
        <p:spPr>
          <a:xfrm>
            <a:off x="692458" y="702600"/>
            <a:ext cx="7571701" cy="40472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70A4D5"/>
            </a:gs>
          </a:gsLst>
          <a:lin ang="5400012" scaled="0"/>
        </a:gradFill>
        <a:effectLst/>
      </p:bgPr>
    </p:bg>
    <p:spTree>
      <p:nvGrpSpPr>
        <p:cNvPr id="1" name="Shape 274"/>
        <p:cNvGrpSpPr/>
        <p:nvPr/>
      </p:nvGrpSpPr>
      <p:grpSpPr>
        <a:xfrm>
          <a:off x="0" y="0"/>
          <a:ext cx="0" cy="0"/>
          <a:chOff x="0" y="0"/>
          <a:chExt cx="0" cy="0"/>
        </a:xfrm>
      </p:grpSpPr>
      <p:sp>
        <p:nvSpPr>
          <p:cNvPr id="275" name="Google Shape;275;g12eebf0639e_0_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15</a:t>
            </a:fld>
            <a:endParaRPr/>
          </a:p>
        </p:txBody>
      </p:sp>
      <p:sp>
        <p:nvSpPr>
          <p:cNvPr id="277" name="Google Shape;277;g12eebf0639e_0_0"/>
          <p:cNvSpPr/>
          <p:nvPr/>
        </p:nvSpPr>
        <p:spPr>
          <a:xfrm>
            <a:off x="-2820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12eebf0639e_0_0"/>
          <p:cNvSpPr txBox="1">
            <a:spLocks noGrp="1"/>
          </p:cNvSpPr>
          <p:nvPr>
            <p:ph type="title"/>
          </p:nvPr>
        </p:nvSpPr>
        <p:spPr>
          <a:xfrm>
            <a:off x="364697" y="3"/>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500" b="1" dirty="0">
                <a:latin typeface="Times New Roman"/>
                <a:ea typeface="Times New Roman"/>
                <a:cs typeface="Times New Roman"/>
                <a:sym typeface="Times New Roman"/>
              </a:rPr>
              <a:t>Results/Simulations:</a:t>
            </a:r>
            <a:endParaRPr sz="2500" b="1" dirty="0">
              <a:latin typeface="Times New Roman"/>
              <a:ea typeface="Times New Roman"/>
              <a:cs typeface="Times New Roman"/>
              <a:sym typeface="Times New Roman"/>
            </a:endParaRPr>
          </a:p>
        </p:txBody>
      </p:sp>
      <p:pic>
        <p:nvPicPr>
          <p:cNvPr id="3" name="Picture 2" descr="Graphical user interface, application&#10;&#10;Description automatically generated">
            <a:extLst>
              <a:ext uri="{FF2B5EF4-FFF2-40B4-BE49-F238E27FC236}">
                <a16:creationId xmlns:a16="http://schemas.microsoft.com/office/drawing/2014/main" id="{4A8578C7-26C3-DE32-BBB3-0583959DA258}"/>
              </a:ext>
            </a:extLst>
          </p:cNvPr>
          <p:cNvPicPr>
            <a:picLocks noChangeAspect="1"/>
          </p:cNvPicPr>
          <p:nvPr/>
        </p:nvPicPr>
        <p:blipFill>
          <a:blip r:embed="rId3"/>
          <a:stretch>
            <a:fillRect/>
          </a:stretch>
        </p:blipFill>
        <p:spPr>
          <a:xfrm>
            <a:off x="736847" y="713256"/>
            <a:ext cx="7288568" cy="373445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0"/>
          <p:cNvSpPr txBox="1">
            <a:spLocks noGrp="1"/>
          </p:cNvSpPr>
          <p:nvPr>
            <p:ph type="title"/>
          </p:nvPr>
        </p:nvSpPr>
        <p:spPr>
          <a:xfrm>
            <a:off x="132817" y="59313"/>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500" b="1" dirty="0">
                <a:latin typeface="Times New Roman"/>
                <a:ea typeface="Times New Roman"/>
                <a:cs typeface="Times New Roman"/>
                <a:sym typeface="Times New Roman"/>
              </a:rPr>
              <a:t>Conclusion</a:t>
            </a:r>
            <a:endParaRPr sz="2500" b="1" dirty="0">
              <a:latin typeface="Times New Roman"/>
              <a:ea typeface="Times New Roman"/>
              <a:cs typeface="Times New Roman"/>
              <a:sym typeface="Times New Roman"/>
            </a:endParaRPr>
          </a:p>
        </p:txBody>
      </p:sp>
      <p:sp>
        <p:nvSpPr>
          <p:cNvPr id="308" name="Google Shape;308;p3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16</a:t>
            </a:fld>
            <a:endParaRPr/>
          </a:p>
        </p:txBody>
      </p:sp>
      <p:sp>
        <p:nvSpPr>
          <p:cNvPr id="309" name="Google Shape;309;p30"/>
          <p:cNvSpPr txBox="1"/>
          <p:nvPr/>
        </p:nvSpPr>
        <p:spPr>
          <a:xfrm>
            <a:off x="221558" y="607865"/>
            <a:ext cx="7482960" cy="3370123"/>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1600"/>
              <a:buFont typeface="Arial"/>
              <a:buNone/>
            </a:pPr>
            <a:r>
              <a:rPr lang="en" sz="1800" b="0" i="0" u="none" strike="noStrike" cap="none" dirty="0">
                <a:solidFill>
                  <a:srgbClr val="000000"/>
                </a:solidFill>
                <a:latin typeface="Times New Roman"/>
                <a:ea typeface="Times New Roman"/>
                <a:cs typeface="Times New Roman"/>
                <a:sym typeface="Times New Roman"/>
              </a:rPr>
              <a:t>While performing experiments, we cleaned and labeled SDN dataset that helped in distinguish between normal and abnormal traffic.The preprocessing of the data was done at a granular level using a python script to identify missing features for a common attack. Further, feature extraction from the dataset played a key role in identifying best input feature behavior with the help of Correlation Matrix and with the best features the best Accuracy is found by using various Machine Learning classifiers like Logistic Regression,K-Nearest Neighbor,Id3,Multilayer Perceptron.By this we can able to detect Ddos,Sql attacks.</a:t>
            </a:r>
            <a:endParaRPr sz="1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1600"/>
              <a:buFont typeface="Arial"/>
              <a:buNone/>
            </a:pPr>
            <a:endParaRPr sz="1800" b="0" i="0" u="none" strike="noStrike" cap="none" dirty="0">
              <a:solidFill>
                <a:srgbClr val="000000"/>
              </a:solidFill>
              <a:latin typeface="Times New Roman"/>
              <a:ea typeface="Times New Roman"/>
              <a:cs typeface="Times New Roman"/>
              <a:sym typeface="Times New Roman"/>
            </a:endParaRPr>
          </a:p>
        </p:txBody>
      </p:sp>
      <p:sp>
        <p:nvSpPr>
          <p:cNvPr id="310" name="Google Shape;310;p30"/>
          <p:cNvSpPr/>
          <p:nvPr/>
        </p:nvSpPr>
        <p:spPr>
          <a:xfrm>
            <a:off x="0" y="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17</a:t>
            </a:fld>
            <a:endParaRPr/>
          </a:p>
        </p:txBody>
      </p:sp>
      <p:sp>
        <p:nvSpPr>
          <p:cNvPr id="325" name="Google Shape;325;p31"/>
          <p:cNvSpPr txBox="1">
            <a:spLocks noGrp="1"/>
          </p:cNvSpPr>
          <p:nvPr>
            <p:ph type="title"/>
          </p:nvPr>
        </p:nvSpPr>
        <p:spPr>
          <a:xfrm>
            <a:off x="102950" y="63816"/>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500" b="1" dirty="0">
                <a:latin typeface="Times New Roman"/>
                <a:ea typeface="Times New Roman"/>
                <a:cs typeface="Times New Roman"/>
                <a:sym typeface="Times New Roman"/>
              </a:rPr>
              <a:t>References</a:t>
            </a:r>
            <a:endParaRPr sz="2500" dirty="0"/>
          </a:p>
        </p:txBody>
      </p:sp>
      <p:sp>
        <p:nvSpPr>
          <p:cNvPr id="326" name="Google Shape;326;p31"/>
          <p:cNvSpPr txBox="1"/>
          <p:nvPr/>
        </p:nvSpPr>
        <p:spPr>
          <a:xfrm>
            <a:off x="8472" y="612834"/>
            <a:ext cx="8063083" cy="9085534"/>
          </a:xfrm>
          <a:prstGeom prst="rect">
            <a:avLst/>
          </a:prstGeom>
          <a:noFill/>
          <a:ln>
            <a:noFill/>
          </a:ln>
        </p:spPr>
        <p:txBody>
          <a:bodyPr spcFirstLastPara="1" wrap="square" lIns="91425" tIns="91425" rIns="91425" bIns="91425" anchor="t" anchorCtr="0">
            <a:spAutoFit/>
          </a:bodyPr>
          <a:lstStyle/>
          <a:p>
            <a:pPr marL="457200" marR="0" lvl="0" indent="-304800" algn="just" rtl="0">
              <a:lnSpc>
                <a:spcPct val="100000"/>
              </a:lnSpc>
              <a:spcBef>
                <a:spcPts val="600"/>
              </a:spcBef>
              <a:spcAft>
                <a:spcPts val="0"/>
              </a:spcAft>
              <a:buClr>
                <a:schemeClr val="accent4"/>
              </a:buClr>
              <a:buSzPts val="1200"/>
              <a:buFont typeface="Source Sans Pro"/>
              <a:buChar char="❖"/>
            </a:pPr>
            <a:r>
              <a:rPr lang="en" sz="1600" b="0" i="0" u="none" strike="noStrike" cap="none" dirty="0">
                <a:solidFill>
                  <a:schemeClr val="dk1"/>
                </a:solidFill>
                <a:latin typeface="Times New Roman"/>
                <a:ea typeface="Times New Roman"/>
                <a:cs typeface="Times New Roman"/>
                <a:sym typeface="Times New Roman"/>
              </a:rPr>
              <a:t>[1]</a:t>
            </a:r>
            <a:r>
              <a:rPr lang="en" sz="1600" b="1" i="0" u="none" strike="noStrike" cap="none" dirty="0">
                <a:solidFill>
                  <a:schemeClr val="dk1"/>
                </a:solidFill>
                <a:latin typeface="Times New Roman"/>
                <a:ea typeface="Times New Roman"/>
                <a:cs typeface="Times New Roman"/>
                <a:sym typeface="Times New Roman"/>
              </a:rPr>
              <a:t>“Real-Time DDoS Attack Detection Based on Machine Learning Algorithms” </a:t>
            </a:r>
            <a:r>
              <a:rPr lang="en" sz="1600" b="0" i="0" u="none" strike="noStrike" cap="none" dirty="0">
                <a:solidFill>
                  <a:srgbClr val="000000"/>
                </a:solidFill>
                <a:latin typeface="Times New Roman"/>
                <a:ea typeface="Times New Roman"/>
                <a:cs typeface="Times New Roman"/>
                <a:sym typeface="Times New Roman"/>
              </a:rPr>
              <a:t>The international conference on emerging trends in engineering yukthi-2021,Govt.engineering college kozhikode,24-26th september 2021.</a:t>
            </a:r>
            <a:endParaRPr sz="1600" b="0" i="0" u="none" strike="noStrike" cap="none" dirty="0">
              <a:solidFill>
                <a:srgbClr val="000000"/>
              </a:solidFill>
              <a:latin typeface="Times New Roman"/>
              <a:ea typeface="Times New Roman"/>
              <a:cs typeface="Times New Roman"/>
              <a:sym typeface="Times New Roman"/>
            </a:endParaRPr>
          </a:p>
          <a:p>
            <a:pPr marL="457200" marR="0" lvl="0" indent="-304800" algn="just" rtl="0">
              <a:lnSpc>
                <a:spcPct val="100000"/>
              </a:lnSpc>
              <a:spcBef>
                <a:spcPts val="0"/>
              </a:spcBef>
              <a:spcAft>
                <a:spcPts val="0"/>
              </a:spcAft>
              <a:buClr>
                <a:schemeClr val="accent4"/>
              </a:buClr>
              <a:buSzPts val="1200"/>
              <a:buFont typeface="Source Sans Pro"/>
              <a:buChar char="❖"/>
            </a:pPr>
            <a:r>
              <a:rPr lang="en" sz="1600" b="0" i="0" u="none" strike="noStrike" cap="none" dirty="0">
                <a:solidFill>
                  <a:schemeClr val="dk1"/>
                </a:solidFill>
                <a:latin typeface="Times New Roman"/>
                <a:ea typeface="Times New Roman"/>
                <a:cs typeface="Times New Roman"/>
                <a:sym typeface="Times New Roman"/>
              </a:rPr>
              <a:t>[2]</a:t>
            </a:r>
            <a:r>
              <a:rPr lang="en" sz="1600" b="1" i="0" u="none" strike="noStrike" cap="none" dirty="0">
                <a:solidFill>
                  <a:schemeClr val="dk1"/>
                </a:solidFill>
                <a:latin typeface="Times New Roman"/>
                <a:ea typeface="Times New Roman"/>
                <a:cs typeface="Times New Roman"/>
                <a:sym typeface="Times New Roman"/>
              </a:rPr>
              <a:t>“Detection of Ddos Attack using Machine Learning Algorithms”</a:t>
            </a:r>
            <a:r>
              <a:rPr lang="en" sz="1600" b="0" i="0" u="none" strike="noStrike" cap="none" dirty="0">
                <a:solidFill>
                  <a:srgbClr val="000000"/>
                </a:solidFill>
                <a:latin typeface="Times New Roman"/>
                <a:ea typeface="Times New Roman"/>
                <a:cs typeface="Times New Roman"/>
                <a:sym typeface="Times New Roman"/>
              </a:rPr>
              <a:t>The international conference on emerging trends in engineering yukthi-2021,Govt.engineering college kozhikode,24-26th september 2021</a:t>
            </a:r>
            <a:endParaRPr sz="1600" b="0" i="0" u="none" strike="noStrike" cap="none" dirty="0">
              <a:solidFill>
                <a:srgbClr val="000000"/>
              </a:solidFill>
              <a:latin typeface="Times New Roman"/>
              <a:ea typeface="Times New Roman"/>
              <a:cs typeface="Times New Roman"/>
              <a:sym typeface="Times New Roman"/>
            </a:endParaRPr>
          </a:p>
          <a:p>
            <a:pPr marL="457200" marR="0" lvl="0" indent="-304800" algn="just" rtl="0">
              <a:lnSpc>
                <a:spcPct val="100000"/>
              </a:lnSpc>
              <a:spcBef>
                <a:spcPts val="0"/>
              </a:spcBef>
              <a:spcAft>
                <a:spcPts val="0"/>
              </a:spcAft>
              <a:buClr>
                <a:schemeClr val="accent4"/>
              </a:buClr>
              <a:buSzPts val="1200"/>
              <a:buFont typeface="Source Sans Pro"/>
              <a:buChar char="❖"/>
            </a:pPr>
            <a:r>
              <a:rPr lang="en" sz="1600" b="0" i="0" u="none" strike="noStrike" cap="none" dirty="0">
                <a:solidFill>
                  <a:srgbClr val="000000"/>
                </a:solidFill>
                <a:latin typeface="Times New Roman"/>
                <a:ea typeface="Times New Roman"/>
                <a:cs typeface="Times New Roman"/>
                <a:sym typeface="Times New Roman"/>
              </a:rPr>
              <a:t>[3]</a:t>
            </a:r>
            <a:r>
              <a:rPr lang="en" sz="1600" b="1" i="0" u="none" strike="noStrike" cap="none" dirty="0">
                <a:solidFill>
                  <a:srgbClr val="000000"/>
                </a:solidFill>
                <a:latin typeface="Times New Roman"/>
                <a:ea typeface="Times New Roman"/>
                <a:cs typeface="Times New Roman"/>
                <a:sym typeface="Times New Roman"/>
              </a:rPr>
              <a:t>”Survey of Network-based Intrusion Detection Data Sets”</a:t>
            </a:r>
            <a:r>
              <a:rPr lang="en" sz="1600" b="0" i="0" u="none" strike="noStrike" cap="none" dirty="0">
                <a:solidFill>
                  <a:srgbClr val="000000"/>
                </a:solidFill>
                <a:latin typeface="Times New Roman"/>
                <a:ea typeface="Times New Roman"/>
                <a:cs typeface="Times New Roman"/>
                <a:sym typeface="Times New Roman"/>
              </a:rPr>
              <a:t>, Markus Ring, Sarah Wunderlich. In this survey, they have classified that  Labeled data sets are necessary to train and evaluate anomaly-based network intrusion detection systems,6 July 2019.</a:t>
            </a:r>
            <a:endParaRPr sz="1600" b="0" i="0" u="none" strike="noStrike" cap="none" dirty="0">
              <a:solidFill>
                <a:srgbClr val="000000"/>
              </a:solidFill>
              <a:latin typeface="Times New Roman"/>
              <a:ea typeface="Times New Roman"/>
              <a:cs typeface="Times New Roman"/>
              <a:sym typeface="Times New Roman"/>
            </a:endParaRPr>
          </a:p>
          <a:p>
            <a:pPr marL="457200" marR="0" lvl="0" indent="-304800" algn="just" rtl="0">
              <a:lnSpc>
                <a:spcPct val="115000"/>
              </a:lnSpc>
              <a:spcBef>
                <a:spcPts val="0"/>
              </a:spcBef>
              <a:spcAft>
                <a:spcPts val="0"/>
              </a:spcAft>
              <a:buClr>
                <a:srgbClr val="CFD8DC"/>
              </a:buClr>
              <a:buSzPts val="1200"/>
              <a:buFont typeface="Times New Roman"/>
              <a:buChar char="❖"/>
            </a:pPr>
            <a:r>
              <a:rPr lang="en" sz="1600" b="0" i="0" u="none" strike="noStrike" cap="none" dirty="0">
                <a:solidFill>
                  <a:srgbClr val="000000"/>
                </a:solidFill>
                <a:latin typeface="Times New Roman"/>
                <a:ea typeface="Times New Roman"/>
                <a:cs typeface="Times New Roman"/>
                <a:sym typeface="Times New Roman"/>
              </a:rPr>
              <a:t>[4] D. Chaudhary, K. Bhushan and B. B. Gupta, </a:t>
            </a:r>
            <a:r>
              <a:rPr lang="en" sz="1600" b="1" i="0" u="none" strike="noStrike" cap="none" dirty="0">
                <a:solidFill>
                  <a:srgbClr val="000000"/>
                </a:solidFill>
                <a:latin typeface="Times New Roman"/>
                <a:ea typeface="Times New Roman"/>
                <a:cs typeface="Times New Roman"/>
                <a:sym typeface="Times New Roman"/>
              </a:rPr>
              <a:t>“Survey on DDoS attacks and defense mechanisms in cloud and fog computing”</a:t>
            </a:r>
            <a:r>
              <a:rPr lang="en" sz="1600" b="0" i="0" u="none" strike="noStrike" cap="none" dirty="0">
                <a:solidFill>
                  <a:srgbClr val="000000"/>
                </a:solidFill>
                <a:latin typeface="Times New Roman"/>
                <a:ea typeface="Times New Roman"/>
                <a:cs typeface="Times New Roman"/>
                <a:sym typeface="Times New Roman"/>
              </a:rPr>
              <a:t>, Int. J. E-Services Mobile App., vol. 10, no. 3, pp 61-83, Jul. 2018.</a:t>
            </a:r>
            <a:endParaRPr sz="1600" b="0" i="0" u="none" strike="noStrike" cap="none" dirty="0">
              <a:solidFill>
                <a:srgbClr val="000000"/>
              </a:solidFill>
              <a:latin typeface="Times New Roman"/>
              <a:ea typeface="Times New Roman"/>
              <a:cs typeface="Times New Roman"/>
              <a:sym typeface="Times New Roman"/>
            </a:endParaRPr>
          </a:p>
          <a:p>
            <a:pPr marL="457200" marR="0" lvl="0" indent="-304800" algn="just" rtl="0">
              <a:lnSpc>
                <a:spcPct val="115000"/>
              </a:lnSpc>
              <a:spcBef>
                <a:spcPts val="0"/>
              </a:spcBef>
              <a:spcAft>
                <a:spcPts val="0"/>
              </a:spcAft>
              <a:buClr>
                <a:srgbClr val="CFD8DC"/>
              </a:buClr>
              <a:buSzPts val="1200"/>
              <a:buFont typeface="Times New Roman"/>
              <a:buChar char="❖"/>
            </a:pPr>
            <a:r>
              <a:rPr lang="en" sz="1600" b="0" i="0" u="none" strike="noStrike" cap="none" dirty="0">
                <a:solidFill>
                  <a:srgbClr val="000000"/>
                </a:solidFill>
                <a:latin typeface="Times New Roman"/>
                <a:ea typeface="Times New Roman"/>
                <a:cs typeface="Times New Roman"/>
                <a:sym typeface="Times New Roman"/>
              </a:rPr>
              <a:t>[5] Qianmu Li, Yanjun Song, Jing Zhang, Victor S. Sheng. </a:t>
            </a:r>
            <a:r>
              <a:rPr lang="en" sz="1600" b="1" i="0" u="none" strike="noStrike" cap="none" dirty="0">
                <a:solidFill>
                  <a:srgbClr val="000000"/>
                </a:solidFill>
                <a:latin typeface="Times New Roman"/>
                <a:ea typeface="Times New Roman"/>
                <a:cs typeface="Times New Roman"/>
                <a:sym typeface="Times New Roman"/>
              </a:rPr>
              <a:t>“Multiclass imbalanced learning with one versus-one decomposition and spectral clustering”</a:t>
            </a:r>
            <a:r>
              <a:rPr lang="en" sz="1600" b="0" i="0" u="none" strike="noStrike" cap="none" dirty="0">
                <a:solidFill>
                  <a:srgbClr val="000000"/>
                </a:solidFill>
                <a:latin typeface="Times New Roman"/>
                <a:ea typeface="Times New Roman"/>
                <a:cs typeface="Times New Roman"/>
                <a:sym typeface="Times New Roman"/>
              </a:rPr>
              <a:t>. Expert Systems with Applications, Volume 147,2020.</a:t>
            </a:r>
            <a:endParaRPr sz="16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600"/>
              </a:spcBef>
              <a:spcAft>
                <a:spcPts val="0"/>
              </a:spcAft>
              <a:buClr>
                <a:srgbClr val="000000"/>
              </a:buClr>
              <a:buSzPts val="1600"/>
              <a:buFont typeface="Arial"/>
              <a:buNone/>
            </a:pPr>
            <a:endParaRPr sz="1600" b="0"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600"/>
              </a:spcBef>
              <a:spcAft>
                <a:spcPts val="0"/>
              </a:spcAft>
              <a:buClr>
                <a:srgbClr val="000000"/>
              </a:buClr>
              <a:buSzPts val="2400"/>
              <a:buFont typeface="Arial"/>
              <a:buNone/>
            </a:pPr>
            <a:endParaRPr sz="1600" b="0" i="0" u="none" strike="noStrike" cap="none" dirty="0">
              <a:solidFill>
                <a:schemeClr val="dk1"/>
              </a:solidFill>
              <a:latin typeface="Source Sans Pro"/>
              <a:ea typeface="Source Sans Pro"/>
              <a:cs typeface="Source Sans Pro"/>
              <a:sym typeface="Source Sans Pro"/>
            </a:endParaRPr>
          </a:p>
          <a:p>
            <a:pPr marL="457200" marR="0" lvl="0" indent="0" algn="l" rtl="0">
              <a:lnSpc>
                <a:spcPct val="100000"/>
              </a:lnSpc>
              <a:spcBef>
                <a:spcPts val="600"/>
              </a:spcBef>
              <a:spcAft>
                <a:spcPts val="0"/>
              </a:spcAft>
              <a:buClr>
                <a:srgbClr val="000000"/>
              </a:buClr>
              <a:buSzPts val="2400"/>
              <a:buFont typeface="Arial"/>
              <a:buNone/>
            </a:pPr>
            <a:endParaRPr sz="2400" b="0"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rgbClr val="000000"/>
              </a:buClr>
              <a:buSzPts val="2400"/>
              <a:buFont typeface="Arial"/>
              <a:buNone/>
            </a:pPr>
            <a:endParaRPr sz="2400" b="0"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rgbClr val="000000"/>
              </a:buClr>
              <a:buSzPts val="2400"/>
              <a:buFont typeface="Arial"/>
              <a:buNone/>
            </a:pPr>
            <a:endParaRPr sz="2400" b="0"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rgbClr val="000000"/>
              </a:buClr>
              <a:buSzPts val="2400"/>
              <a:buFont typeface="Arial"/>
              <a:buNone/>
            </a:pPr>
            <a:endParaRPr sz="2400" b="0"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rgbClr val="000000"/>
              </a:buClr>
              <a:buSzPts val="2400"/>
              <a:buFont typeface="Arial"/>
              <a:buNone/>
            </a:pPr>
            <a:endParaRPr sz="2400" b="0"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rgbClr val="000000"/>
              </a:buClr>
              <a:buSzPts val="2400"/>
              <a:buFont typeface="Arial"/>
              <a:buNone/>
            </a:pPr>
            <a:endParaRPr sz="2400" b="0"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rgbClr val="000000"/>
              </a:buClr>
              <a:buSzPts val="2400"/>
              <a:buFont typeface="Arial"/>
              <a:buNone/>
            </a:pPr>
            <a:endParaRPr sz="2400" b="0"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rgbClr val="000000"/>
              </a:buClr>
              <a:buSzPts val="2400"/>
              <a:buFont typeface="Arial"/>
              <a:buNone/>
            </a:pPr>
            <a:endParaRPr sz="2400" b="0"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0"/>
              </a:spcAft>
              <a:buClr>
                <a:srgbClr val="000000"/>
              </a:buClr>
              <a:buSzPts val="2400"/>
              <a:buFont typeface="Arial"/>
              <a:buNone/>
            </a:pPr>
            <a:r>
              <a:rPr lang="en" sz="2400" b="0" i="0" u="none" strike="noStrike" cap="none" dirty="0">
                <a:solidFill>
                  <a:schemeClr val="dk1"/>
                </a:solidFill>
                <a:latin typeface="Source Sans Pro"/>
                <a:ea typeface="Source Sans Pro"/>
                <a:cs typeface="Source Sans Pro"/>
                <a:sym typeface="Source Sans Pro"/>
              </a:rPr>
              <a:t> </a:t>
            </a:r>
            <a:endParaRPr sz="2400" b="0" i="0" u="none" strike="noStrike" cap="none" dirty="0">
              <a:solidFill>
                <a:schemeClr val="dk1"/>
              </a:solidFill>
              <a:latin typeface="Source Sans Pro"/>
              <a:ea typeface="Source Sans Pro"/>
              <a:cs typeface="Source Sans Pro"/>
              <a:sym typeface="Source Sans Pro"/>
            </a:endParaRPr>
          </a:p>
        </p:txBody>
      </p:sp>
      <p:sp>
        <p:nvSpPr>
          <p:cNvPr id="327" name="Google Shape;327;p31"/>
          <p:cNvSpPr/>
          <p:nvPr/>
        </p:nvSpPr>
        <p:spPr>
          <a:xfrm>
            <a:off x="0" y="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2"/>
          <p:cNvSpPr txBox="1">
            <a:spLocks noGrp="1"/>
          </p:cNvSpPr>
          <p:nvPr>
            <p:ph type="ctrTitle"/>
          </p:nvPr>
        </p:nvSpPr>
        <p:spPr>
          <a:xfrm>
            <a:off x="2309785" y="1991850"/>
            <a:ext cx="5807400" cy="1159800"/>
          </a:xfrm>
          <a:prstGeom prst="rect">
            <a:avLst/>
          </a:prstGeom>
          <a:noFill/>
          <a:ln>
            <a:noFill/>
          </a:ln>
          <a:effectLst>
            <a:outerShdw blurRad="171450" dist="85725" dir="21540000" algn="bl" rotWithShape="0">
              <a:srgbClr val="000000">
                <a:alpha val="49411"/>
              </a:srgbClr>
            </a:outerShdw>
          </a:effectLst>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800"/>
              <a:buNone/>
            </a:pPr>
            <a:r>
              <a:rPr lang="en" sz="6000" b="1"/>
              <a:t>Thank you!</a:t>
            </a:r>
            <a:endParaRPr sz="6000" b="1"/>
          </a:p>
        </p:txBody>
      </p:sp>
      <p:sp>
        <p:nvSpPr>
          <p:cNvPr id="333" name="Google Shape;333;p32"/>
          <p:cNvSpPr/>
          <p:nvPr/>
        </p:nvSpPr>
        <p:spPr>
          <a:xfrm>
            <a:off x="0" y="4950"/>
            <a:ext cx="9144000" cy="51336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32"/>
                                        </p:tgtEl>
                                        <p:attrNameLst>
                                          <p:attrName>style.visibility</p:attrName>
                                        </p:attrNameLst>
                                      </p:cBhvr>
                                      <p:to>
                                        <p:strVal val="visible"/>
                                      </p:to>
                                    </p:set>
                                    <p:anim calcmode="lin" valueType="num">
                                      <p:cBhvr additive="base">
                                        <p:cTn id="7" dur="1000"/>
                                        <p:tgtEl>
                                          <p:spTgt spid="332"/>
                                        </p:tgtEl>
                                        <p:attrNameLst>
                                          <p:attrName>ppt_w</p:attrName>
                                        </p:attrNameLst>
                                      </p:cBhvr>
                                      <p:tavLst>
                                        <p:tav tm="0">
                                          <p:val>
                                            <p:strVal val="0"/>
                                          </p:val>
                                        </p:tav>
                                        <p:tav tm="100000">
                                          <p:val>
                                            <p:strVal val="#ppt_w"/>
                                          </p:val>
                                        </p:tav>
                                      </p:tavLst>
                                    </p:anim>
                                    <p:anim calcmode="lin" valueType="num">
                                      <p:cBhvr additive="base">
                                        <p:cTn id="8" dur="1000"/>
                                        <p:tgtEl>
                                          <p:spTgt spid="33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title"/>
          </p:nvPr>
        </p:nvSpPr>
        <p:spPr>
          <a:prstGeom prst="rect">
            <a:avLst/>
          </a:prstGeom>
          <a:noFill/>
          <a:ln>
            <a:noFill/>
          </a:ln>
          <a:effectLst>
            <a:outerShdw blurRad="185738" dist="19050" dir="9120000" algn="bl" rotWithShape="0">
              <a:srgbClr val="000000">
                <a:alpha val="2824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US" sz="2500" dirty="0">
                <a:latin typeface="Times New Roman" panose="02020603050405020304" pitchFamily="18" charset="0"/>
                <a:cs typeface="Times New Roman" panose="02020603050405020304" pitchFamily="18" charset="0"/>
              </a:rPr>
              <a:t>Group Member Information</a:t>
            </a:r>
            <a:endParaRPr sz="2500" b="1" dirty="0">
              <a:solidFill>
                <a:srgbClr val="741B47"/>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 Placeholder 1">
            <a:extLst>
              <a:ext uri="{FF2B5EF4-FFF2-40B4-BE49-F238E27FC236}">
                <a16:creationId xmlns:a16="http://schemas.microsoft.com/office/drawing/2014/main" id="{5F823D14-92DF-A9CD-2DD6-F2E9B5BDF295}"/>
              </a:ext>
            </a:extLst>
          </p:cNvPr>
          <p:cNvSpPr>
            <a:spLocks noGrp="1"/>
          </p:cNvSpPr>
          <p:nvPr>
            <p:ph type="body" idx="1"/>
          </p:nvPr>
        </p:nvSpPr>
        <p:spPr/>
        <p:txBody>
          <a:bodyPr/>
          <a:lstStyle/>
          <a:p>
            <a:r>
              <a:rPr lang="en-US" dirty="0"/>
              <a:t>Kavya Addalapudi – 700730463</a:t>
            </a:r>
          </a:p>
          <a:p>
            <a:r>
              <a:rPr lang="en-US" dirty="0"/>
              <a:t>Sai prasad </a:t>
            </a:r>
            <a:r>
              <a:rPr lang="en-US" dirty="0" err="1"/>
              <a:t>Surampudi</a:t>
            </a:r>
            <a:r>
              <a:rPr lang="en-US" dirty="0"/>
              <a:t> – 700733605</a:t>
            </a:r>
          </a:p>
          <a:p>
            <a:r>
              <a:rPr lang="en-US" dirty="0" err="1"/>
              <a:t>Lohith</a:t>
            </a:r>
            <a:r>
              <a:rPr lang="en-US" dirty="0"/>
              <a:t> Pradeep </a:t>
            </a:r>
            <a:r>
              <a:rPr lang="en-US" dirty="0" err="1"/>
              <a:t>Volla</a:t>
            </a:r>
            <a:r>
              <a:rPr lang="en-US" dirty="0"/>
              <a:t> – 700732926</a:t>
            </a:r>
          </a:p>
          <a:p>
            <a:r>
              <a:rPr lang="en-US" dirty="0"/>
              <a:t>Ramya </a:t>
            </a:r>
            <a:r>
              <a:rPr lang="en-US" dirty="0" err="1"/>
              <a:t>Peram</a:t>
            </a:r>
            <a:r>
              <a:rPr lang="en-US" dirty="0"/>
              <a:t> - 700728550</a:t>
            </a:r>
          </a:p>
        </p:txBody>
      </p:sp>
      <p:sp>
        <p:nvSpPr>
          <p:cNvPr id="72" name="Google Shape;72;p1"/>
          <p:cNvSpPr/>
          <p:nvPr/>
        </p:nvSpPr>
        <p:spPr>
          <a:xfrm>
            <a:off x="436200" y="3452584"/>
            <a:ext cx="8271600" cy="154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000"/>
              <a:buFont typeface="Times New Roman"/>
              <a:buNone/>
            </a:pPr>
            <a:r>
              <a:rPr lang="en-US" sz="1800" b="1" i="0" u="none" strike="noStrike" cap="none" dirty="0">
                <a:solidFill>
                  <a:srgbClr val="6AA84F"/>
                </a:solidFill>
                <a:latin typeface="Times New Roman"/>
                <a:ea typeface="Times New Roman"/>
                <a:cs typeface="Times New Roman"/>
                <a:sym typeface="Times New Roman"/>
              </a:rPr>
              <a:t> </a:t>
            </a:r>
            <a:endParaRPr sz="1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FFFFFF"/>
              </a:buClr>
              <a:buSzPts val="2000"/>
              <a:buFont typeface="Times New Roman"/>
              <a:buNone/>
            </a:pPr>
            <a:endParaRPr sz="1500" b="1" i="0" u="none" strike="noStrike" cap="none" dirty="0">
              <a:solidFill>
                <a:schemeClr val="accent1"/>
              </a:solidFill>
              <a:latin typeface="Times New Roman"/>
              <a:ea typeface="Times New Roman"/>
              <a:cs typeface="Times New Roman"/>
              <a:sym typeface="Times New Roman"/>
            </a:endParaRPr>
          </a:p>
        </p:txBody>
      </p:sp>
      <p:sp>
        <p:nvSpPr>
          <p:cNvPr id="73" name="Google Shape;73;p1"/>
          <p:cNvSpPr txBox="1"/>
          <p:nvPr/>
        </p:nvSpPr>
        <p:spPr>
          <a:xfrm>
            <a:off x="4046034" y="1354175"/>
            <a:ext cx="131277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1" i="0" u="none" strike="noStrike" cap="none" dirty="0">
                <a:solidFill>
                  <a:schemeClr val="accent1"/>
                </a:solidFill>
                <a:latin typeface="Times New Roman"/>
                <a:ea typeface="Times New Roman"/>
                <a:cs typeface="Times New Roman"/>
                <a:sym typeface="Times New Roman"/>
              </a:rPr>
              <a:t> </a:t>
            </a:r>
            <a:endParaRPr dirty="0"/>
          </a:p>
        </p:txBody>
      </p:sp>
      <p:sp>
        <p:nvSpPr>
          <p:cNvPr id="74" name="Google Shape;74;p1"/>
          <p:cNvSpPr txBox="1"/>
          <p:nvPr/>
        </p:nvSpPr>
        <p:spPr>
          <a:xfrm>
            <a:off x="722258" y="1800291"/>
            <a:ext cx="29274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rgbClr val="FF0000"/>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None/>
            </a:pPr>
            <a:endParaRPr sz="1400" b="0" i="0" u="none" strike="noStrike" cap="none" dirty="0">
              <a:solidFill>
                <a:schemeClr val="accent1"/>
              </a:solidFill>
              <a:latin typeface="Arial"/>
              <a:ea typeface="Arial"/>
              <a:cs typeface="Arial"/>
              <a:sym typeface="Arial"/>
            </a:endParaRPr>
          </a:p>
        </p:txBody>
      </p:sp>
      <p:sp>
        <p:nvSpPr>
          <p:cNvPr id="76" name="Google Shape;76;p1"/>
          <p:cNvSpPr/>
          <p:nvPr/>
        </p:nvSpPr>
        <p:spPr>
          <a:xfrm>
            <a:off x="-2820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90138023"/>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spd="med">
        <p:fade thruBlk="1"/>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title"/>
          </p:nvPr>
        </p:nvSpPr>
        <p:spPr>
          <a:prstGeom prst="rect">
            <a:avLst/>
          </a:prstGeom>
          <a:noFill/>
          <a:ln>
            <a:noFill/>
          </a:ln>
          <a:effectLst>
            <a:outerShdw blurRad="185738" dist="19050" dir="9120000" algn="bl" rotWithShape="0">
              <a:srgbClr val="000000">
                <a:alpha val="2824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US" sz="2500" dirty="0">
                <a:latin typeface="Times New Roman" panose="02020603050405020304" pitchFamily="18" charset="0"/>
                <a:cs typeface="Times New Roman" panose="02020603050405020304" pitchFamily="18" charset="0"/>
              </a:rPr>
              <a:t>Role/Responsibilities and Contribution in project </a:t>
            </a:r>
            <a:endParaRPr sz="2500" b="1" dirty="0">
              <a:solidFill>
                <a:srgbClr val="741B47"/>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 Placeholder 1">
            <a:extLst>
              <a:ext uri="{FF2B5EF4-FFF2-40B4-BE49-F238E27FC236}">
                <a16:creationId xmlns:a16="http://schemas.microsoft.com/office/drawing/2014/main" id="{5F823D14-92DF-A9CD-2DD6-F2E9B5BDF295}"/>
              </a:ext>
            </a:extLst>
          </p:cNvPr>
          <p:cNvSpPr>
            <a:spLocks noGrp="1"/>
          </p:cNvSpPr>
          <p:nvPr>
            <p:ph type="body" idx="1"/>
          </p:nvPr>
        </p:nvSpPr>
        <p:spPr>
          <a:xfrm>
            <a:off x="786150" y="835624"/>
            <a:ext cx="7571700" cy="3999676"/>
          </a:xfrm>
        </p:spPr>
        <p:txBody>
          <a:bodyPr/>
          <a:lstStyle/>
          <a:p>
            <a:pPr marL="742950" marR="0" lvl="1" indent="-285750" algn="just">
              <a:lnSpc>
                <a:spcPct val="115000"/>
              </a:lnSpc>
              <a:spcBef>
                <a:spcPts val="0"/>
              </a:spcBef>
              <a:spcAft>
                <a:spcPts val="0"/>
              </a:spcAft>
              <a:buFont typeface="Arial" panose="020B0604020202020204" pitchFamily="34" charset="0"/>
              <a:buChar char="○"/>
            </a:pPr>
            <a:r>
              <a:rPr lang="en-US" sz="1500" u="none" strike="noStrike"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Problem description and dataset formation: This phase includes the problem description and also drafting of clear objectives and outcomes, and the dataset is gathered using the references. This task is accomplished by Kavya Addalapudi, 700730463.</a:t>
            </a:r>
            <a:endParaRPr lang="en-US" sz="15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a:lnSpc>
                <a:spcPct val="115000"/>
              </a:lnSpc>
              <a:spcBef>
                <a:spcPts val="0"/>
              </a:spcBef>
              <a:spcAft>
                <a:spcPts val="0"/>
              </a:spcAft>
              <a:buFont typeface="Arial" panose="020B0604020202020204" pitchFamily="34" charset="0"/>
              <a:buChar char="○"/>
            </a:pPr>
            <a:r>
              <a:rPr lang="en-US" sz="1500" u="none" strike="noStrike"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Data analysis and null value management: This phase includes the dataset loading and also listing the required modules in the m=python and then checking for the null values and filling them using the mean value. This task is accomplished by Sai prasad </a:t>
            </a:r>
            <a:r>
              <a:rPr lang="en-US" sz="1500" u="none" strike="noStrike"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Surampudi</a:t>
            </a:r>
            <a:r>
              <a:rPr lang="en-US" sz="1500" u="none" strike="noStrike"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700733605</a:t>
            </a:r>
            <a:endParaRPr lang="en-US" sz="15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a:lnSpc>
                <a:spcPct val="115000"/>
              </a:lnSpc>
              <a:spcBef>
                <a:spcPts val="0"/>
              </a:spcBef>
              <a:spcAft>
                <a:spcPts val="0"/>
              </a:spcAft>
              <a:buFont typeface="Arial" panose="020B0604020202020204" pitchFamily="34" charset="0"/>
              <a:buChar char="○"/>
            </a:pPr>
            <a:r>
              <a:rPr lang="en-US" sz="1500" u="none" strike="noStrike"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Exploratory Data Analysis: Here all the columns in the dataset are studied well and correlation matrix and graphs are generated to finalize the features for modeling. This task is accomplished by </a:t>
            </a:r>
            <a:r>
              <a:rPr lang="en-US" sz="1500" u="none" strike="noStrike"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Lohith</a:t>
            </a:r>
            <a:r>
              <a:rPr lang="en-US" sz="1500" u="none" strike="noStrike"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Pradeep </a:t>
            </a:r>
            <a:r>
              <a:rPr lang="en-US" sz="1500" u="none" strike="noStrike"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Volla</a:t>
            </a:r>
            <a:r>
              <a:rPr lang="en-US" sz="1500" u="none" strike="noStrike"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700732926</a:t>
            </a:r>
            <a:endParaRPr lang="en-US" sz="15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a:lnSpc>
                <a:spcPct val="115000"/>
              </a:lnSpc>
              <a:spcBef>
                <a:spcPts val="0"/>
              </a:spcBef>
              <a:spcAft>
                <a:spcPts val="0"/>
              </a:spcAft>
              <a:buFont typeface="Arial" panose="020B0604020202020204" pitchFamily="34" charset="0"/>
              <a:buChar char="○"/>
            </a:pPr>
            <a:r>
              <a:rPr lang="en-US" sz="1500" u="none" strike="noStrike"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Model training: Here in this phase all the available functions and classes available in the sklearn module that are useful for our project are studied. This task is accomplished by Ramya </a:t>
            </a:r>
            <a:r>
              <a:rPr lang="en-US" sz="1500" u="none" strike="noStrike"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Peram</a:t>
            </a:r>
            <a:r>
              <a:rPr lang="en-US" sz="1500" u="none" strike="noStrike"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700728550</a:t>
            </a:r>
            <a:endParaRPr lang="en-US" sz="15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
        <p:nvSpPr>
          <p:cNvPr id="72" name="Google Shape;72;p1"/>
          <p:cNvSpPr/>
          <p:nvPr/>
        </p:nvSpPr>
        <p:spPr>
          <a:xfrm>
            <a:off x="436200" y="3452584"/>
            <a:ext cx="8271600" cy="15477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000"/>
              <a:buFont typeface="Times New Roman"/>
              <a:buNone/>
            </a:pPr>
            <a:r>
              <a:rPr lang="en-US" sz="1800" b="1" i="0" u="none" strike="noStrike" cap="none" dirty="0">
                <a:solidFill>
                  <a:srgbClr val="6AA84F"/>
                </a:solidFill>
                <a:latin typeface="Times New Roman"/>
                <a:ea typeface="Times New Roman"/>
                <a:cs typeface="Times New Roman"/>
                <a:sym typeface="Times New Roman"/>
              </a:rPr>
              <a:t> </a:t>
            </a:r>
            <a:endParaRPr sz="1200" b="1" i="0" u="none" strike="noStrike" cap="none"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FFFFFF"/>
              </a:buClr>
              <a:buSzPts val="2000"/>
              <a:buFont typeface="Times New Roman"/>
              <a:buNone/>
            </a:pPr>
            <a:endParaRPr sz="1500" b="1" i="0" u="none" strike="noStrike" cap="none" dirty="0">
              <a:solidFill>
                <a:schemeClr val="accent1"/>
              </a:solidFill>
              <a:latin typeface="Times New Roman"/>
              <a:ea typeface="Times New Roman"/>
              <a:cs typeface="Times New Roman"/>
              <a:sym typeface="Times New Roman"/>
            </a:endParaRPr>
          </a:p>
        </p:txBody>
      </p:sp>
      <p:sp>
        <p:nvSpPr>
          <p:cNvPr id="73" name="Google Shape;73;p1"/>
          <p:cNvSpPr txBox="1"/>
          <p:nvPr/>
        </p:nvSpPr>
        <p:spPr>
          <a:xfrm>
            <a:off x="4046034" y="1354175"/>
            <a:ext cx="131277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1" i="0" u="none" strike="noStrike" cap="none" dirty="0">
                <a:solidFill>
                  <a:schemeClr val="accent1"/>
                </a:solidFill>
                <a:latin typeface="Times New Roman"/>
                <a:ea typeface="Times New Roman"/>
                <a:cs typeface="Times New Roman"/>
                <a:sym typeface="Times New Roman"/>
              </a:rPr>
              <a:t> </a:t>
            </a:r>
            <a:endParaRPr dirty="0"/>
          </a:p>
        </p:txBody>
      </p:sp>
      <p:sp>
        <p:nvSpPr>
          <p:cNvPr id="74" name="Google Shape;74;p1"/>
          <p:cNvSpPr txBox="1"/>
          <p:nvPr/>
        </p:nvSpPr>
        <p:spPr>
          <a:xfrm>
            <a:off x="722258" y="1800291"/>
            <a:ext cx="29274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rgbClr val="FF0000"/>
                </a:solidFill>
                <a:latin typeface="Times New Roman"/>
                <a:ea typeface="Times New Roman"/>
                <a:cs typeface="Times New Roman"/>
                <a:sym typeface="Times New Roman"/>
              </a:rPr>
              <a:t> </a:t>
            </a:r>
            <a:endParaRPr dirty="0"/>
          </a:p>
          <a:p>
            <a:pPr marL="0" marR="0" lvl="0" indent="0" algn="l" rtl="0">
              <a:lnSpc>
                <a:spcPct val="100000"/>
              </a:lnSpc>
              <a:spcBef>
                <a:spcPts val="0"/>
              </a:spcBef>
              <a:spcAft>
                <a:spcPts val="0"/>
              </a:spcAft>
              <a:buNone/>
            </a:pPr>
            <a:endParaRPr sz="1400" b="0" i="0" u="none" strike="noStrike" cap="none" dirty="0">
              <a:solidFill>
                <a:schemeClr val="accent1"/>
              </a:solidFill>
              <a:latin typeface="Arial"/>
              <a:ea typeface="Arial"/>
              <a:cs typeface="Arial"/>
              <a:sym typeface="Arial"/>
            </a:endParaRPr>
          </a:p>
        </p:txBody>
      </p:sp>
      <p:sp>
        <p:nvSpPr>
          <p:cNvPr id="76" name="Google Shape;76;p1"/>
          <p:cNvSpPr/>
          <p:nvPr/>
        </p:nvSpPr>
        <p:spPr>
          <a:xfrm>
            <a:off x="-2820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42435151"/>
      </p:ext>
    </p:extLst>
  </p:cSld>
  <p:clrMapOvr>
    <a:masterClrMapping/>
  </p:clrMapOvr>
  <mc:AlternateContent xmlns:mc="http://schemas.openxmlformats.org/markup-compatibility/2006">
    <mc:Choice xmlns:p14="http://schemas.microsoft.com/office/powerpoint/2010/main" Requires="p14">
      <p:transition spd="med" p14:dur="600">
        <p:fade thruBlk="1"/>
      </p:transition>
    </mc:Choice>
    <mc:Fallback>
      <p:transition spd="med">
        <p:fade thruBlk="1"/>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1339940f949_0_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4</a:t>
            </a:fld>
            <a:endParaRPr/>
          </a:p>
        </p:txBody>
      </p:sp>
      <p:sp>
        <p:nvSpPr>
          <p:cNvPr id="90" name="Google Shape;90;g1339940f949_0_0"/>
          <p:cNvSpPr txBox="1">
            <a:spLocks noGrp="1"/>
          </p:cNvSpPr>
          <p:nvPr>
            <p:ph type="title"/>
          </p:nvPr>
        </p:nvSpPr>
        <p:spPr>
          <a:xfrm>
            <a:off x="461897" y="133024"/>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2000"/>
              <a:buFont typeface="Arial"/>
              <a:buNone/>
            </a:pPr>
            <a:r>
              <a:rPr lang="en" sz="2500" b="1" dirty="0">
                <a:latin typeface="Times New Roman"/>
                <a:cs typeface="Times New Roman"/>
                <a:sym typeface="Times New Roman"/>
              </a:rPr>
              <a:t>Motivation</a:t>
            </a:r>
            <a:endParaRPr sz="2500" dirty="0"/>
          </a:p>
        </p:txBody>
      </p:sp>
      <p:sp>
        <p:nvSpPr>
          <p:cNvPr id="91" name="Google Shape;91;g1339940f949_0_0"/>
          <p:cNvSpPr txBox="1">
            <a:spLocks noGrp="1"/>
          </p:cNvSpPr>
          <p:nvPr>
            <p:ph type="body" idx="1"/>
          </p:nvPr>
        </p:nvSpPr>
        <p:spPr>
          <a:xfrm>
            <a:off x="398700" y="784950"/>
            <a:ext cx="7571700" cy="422552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3000"/>
              <a:buFont typeface="Arial"/>
              <a:buNone/>
            </a:pPr>
            <a:r>
              <a:rPr lang="en-US" sz="1800" dirty="0">
                <a:latin typeface="Times New Roman" panose="02020603050405020304" pitchFamily="18" charset="0"/>
                <a:cs typeface="Times New Roman" panose="02020603050405020304" pitchFamily="18" charset="0"/>
              </a:rPr>
              <a:t>Security for web applications is a never-ending cat and mouse game. A web application is a computer program that works via the Internet using web technology and web browsers. A web application basically needs a web server to handle client requests, an application server to carry out the activities, and a database to store the data. A web application may be seriously threatened by web attacks. They obtain access to the application DB and cause significant harm by taking advantage of the application's vulnerability. ML algorithms are able to recognize various patterns in both malicious and legitimate requests, and they are successful at predicting them in real-world situations.</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600"/>
              </a:spcBef>
              <a:spcAft>
                <a:spcPts val="0"/>
              </a:spcAft>
              <a:buNone/>
            </a:pPr>
            <a:endParaRPr dirty="0"/>
          </a:p>
        </p:txBody>
      </p:sp>
      <p:sp>
        <p:nvSpPr>
          <p:cNvPr id="92" name="Google Shape;92;g1339940f949_0_0"/>
          <p:cNvSpPr/>
          <p:nvPr/>
        </p:nvSpPr>
        <p:spPr>
          <a:xfrm>
            <a:off x="-2820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1339940f949_0_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5</a:t>
            </a:fld>
            <a:endParaRPr/>
          </a:p>
        </p:txBody>
      </p:sp>
      <p:sp>
        <p:nvSpPr>
          <p:cNvPr id="90" name="Google Shape;90;g1339940f949_0_0"/>
          <p:cNvSpPr txBox="1">
            <a:spLocks noGrp="1"/>
          </p:cNvSpPr>
          <p:nvPr>
            <p:ph type="title"/>
          </p:nvPr>
        </p:nvSpPr>
        <p:spPr>
          <a:xfrm>
            <a:off x="461897" y="133024"/>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2000"/>
              <a:buFont typeface="Arial"/>
              <a:buNone/>
            </a:pPr>
            <a:r>
              <a:rPr lang="en" sz="2500" b="1" dirty="0">
                <a:latin typeface="Times New Roman"/>
                <a:cs typeface="Times New Roman"/>
                <a:sym typeface="Times New Roman"/>
              </a:rPr>
              <a:t>Objectives</a:t>
            </a:r>
            <a:endParaRPr sz="2500" dirty="0"/>
          </a:p>
        </p:txBody>
      </p:sp>
      <p:sp>
        <p:nvSpPr>
          <p:cNvPr id="91" name="Google Shape;91;g1339940f949_0_0"/>
          <p:cNvSpPr txBox="1">
            <a:spLocks noGrp="1"/>
          </p:cNvSpPr>
          <p:nvPr>
            <p:ph type="body" idx="1"/>
          </p:nvPr>
        </p:nvSpPr>
        <p:spPr>
          <a:xfrm>
            <a:off x="398700" y="784950"/>
            <a:ext cx="7571700" cy="422552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3000"/>
              <a:buFont typeface="Arial"/>
              <a:buNone/>
            </a:pPr>
            <a:r>
              <a:rPr lang="en-US" sz="1500" dirty="0">
                <a:latin typeface="Times New Roman" panose="02020603050405020304" pitchFamily="18" charset="0"/>
                <a:ea typeface="Times New Roman"/>
                <a:cs typeface="Times New Roman" panose="02020603050405020304" pitchFamily="18" charset="0"/>
                <a:sym typeface="Times New Roman"/>
              </a:rPr>
              <a:t>The detection of DDoS attacks can be modelled as a classification issue that separates "attack" from "regular" network flow conditions. The model can determine if new, unlabeled network traffic is malicious or benign after training and testing. Four common assault techniques are generalized by the established classification model: After training and testing, the system was able to recognize User Datagram Protocol (UDP), Internet Control Message Protocol (ICMP), Transmission Control Protocol-SYN (TCP-SYN) flood attacks and determine if fresh, unlabeled network traffic is malicious or benign in real-time. Machine Learning (ML) algorithms-based DDoS attack detection solutions have recently gained in importance. based on the notion of rationality. Using this method's processing steps, the network data stream is abstracted into feature vectors by choosing the suitable classification features, and then each feature vector with a label, with the labels' range being 0 to 1. Using a suitable classification method to learn from the sample data, create a classification model, and then use the model to categorize new, unlabeled network traffic as benign or malicious, the two labels reflect normal network flow and attack network flow, respectively. On top of IP, the User Datagram Mechanism (UDP) is a simple data transfer protocol. While UDP offers a mechanism to identify corrupt data in packets, it makes no attempt to address other packet-related issues, like lost or out-of-order packets.</a:t>
            </a:r>
            <a:endParaRPr sz="15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600"/>
              </a:spcBef>
              <a:spcAft>
                <a:spcPts val="0"/>
              </a:spcAft>
              <a:buNone/>
            </a:pPr>
            <a:endParaRPr dirty="0"/>
          </a:p>
        </p:txBody>
      </p:sp>
      <p:sp>
        <p:nvSpPr>
          <p:cNvPr id="92" name="Google Shape;92;g1339940f949_0_0"/>
          <p:cNvSpPr/>
          <p:nvPr/>
        </p:nvSpPr>
        <p:spPr>
          <a:xfrm>
            <a:off x="-2820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06363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243012" y="120014"/>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SzPts val="2000"/>
              <a:buNone/>
            </a:pPr>
            <a:endParaRPr sz="4600" b="1" dirty="0">
              <a:latin typeface="Calibri"/>
              <a:ea typeface="Calibri"/>
              <a:cs typeface="Calibri"/>
              <a:sym typeface="Calibri"/>
            </a:endParaRPr>
          </a:p>
          <a:p>
            <a:pPr marL="0" lvl="0" indent="0" algn="l" rtl="0">
              <a:lnSpc>
                <a:spcPct val="100000"/>
              </a:lnSpc>
              <a:spcBef>
                <a:spcPts val="0"/>
              </a:spcBef>
              <a:spcAft>
                <a:spcPts val="0"/>
              </a:spcAft>
              <a:buSzPts val="2000"/>
              <a:buNone/>
            </a:pPr>
            <a:r>
              <a:rPr lang="en" sz="2500" b="1" dirty="0">
                <a:latin typeface="Times New Roman"/>
                <a:ea typeface="Times New Roman"/>
                <a:cs typeface="Times New Roman"/>
                <a:sym typeface="Times New Roman"/>
              </a:rPr>
              <a:t>Related</a:t>
            </a:r>
            <a:r>
              <a:rPr lang="en" sz="3000" b="1" dirty="0">
                <a:latin typeface="Times New Roman"/>
                <a:ea typeface="Times New Roman"/>
                <a:cs typeface="Times New Roman"/>
                <a:sym typeface="Times New Roman"/>
              </a:rPr>
              <a:t> </a:t>
            </a:r>
            <a:r>
              <a:rPr lang="en" sz="2500" b="1" dirty="0">
                <a:latin typeface="Times New Roman"/>
                <a:ea typeface="Times New Roman"/>
                <a:cs typeface="Times New Roman"/>
                <a:sym typeface="Times New Roman"/>
              </a:rPr>
              <a:t>Work</a:t>
            </a:r>
            <a:endParaRPr sz="2500" b="1" dirty="0">
              <a:latin typeface="Times New Roman"/>
              <a:ea typeface="Times New Roman"/>
              <a:cs typeface="Times New Roman"/>
              <a:sym typeface="Times New Roman"/>
            </a:endParaRPr>
          </a:p>
        </p:txBody>
      </p:sp>
      <p:sp>
        <p:nvSpPr>
          <p:cNvPr id="106" name="Google Shape;106;p8"/>
          <p:cNvSpPr txBox="1">
            <a:spLocks noGrp="1"/>
          </p:cNvSpPr>
          <p:nvPr>
            <p:ph type="body" idx="1"/>
          </p:nvPr>
        </p:nvSpPr>
        <p:spPr>
          <a:xfrm>
            <a:off x="307045" y="728770"/>
            <a:ext cx="7166284" cy="2936044"/>
          </a:xfrm>
          <a:prstGeom prst="rect">
            <a:avLst/>
          </a:prstGeom>
          <a:noFill/>
          <a:ln>
            <a:noFill/>
          </a:ln>
        </p:spPr>
        <p:txBody>
          <a:bodyPr spcFirstLastPara="1" wrap="square" lIns="91425" tIns="91425" rIns="91425" bIns="91425" anchor="t" anchorCtr="0">
            <a:noAutofit/>
          </a:bodyPr>
          <a:lstStyle/>
          <a:p>
            <a:pPr marL="457200" lvl="0" indent="-355600" algn="just" rtl="0">
              <a:lnSpc>
                <a:spcPct val="100000"/>
              </a:lnSpc>
              <a:spcBef>
                <a:spcPts val="600"/>
              </a:spcBef>
              <a:spcAft>
                <a:spcPts val="0"/>
              </a:spcAft>
              <a:buSzPts val="2000"/>
              <a:buFont typeface="Times New Roman"/>
              <a:buChar char="❖"/>
            </a:pPr>
            <a:r>
              <a:rPr lang="en" sz="2000">
                <a:latin typeface="Times New Roman"/>
                <a:ea typeface="Times New Roman"/>
                <a:cs typeface="Times New Roman"/>
                <a:sym typeface="Times New Roman"/>
              </a:rPr>
              <a:t>For DDOS attack detection, the traditional method is, to note the source packets and total service count packets without basing on the protocols where the root cause lied. This enables us to know if the DDOS has occurred but takes time for root diagnosis and required action.</a:t>
            </a:r>
            <a:endParaRPr sz="2000">
              <a:latin typeface="Times New Roman"/>
              <a:ea typeface="Times New Roman"/>
              <a:cs typeface="Times New Roman"/>
              <a:sym typeface="Times New Roman"/>
            </a:endParaRPr>
          </a:p>
          <a:p>
            <a:pPr marL="457200" lvl="0" indent="-355600" algn="just" rtl="0">
              <a:lnSpc>
                <a:spcPct val="100000"/>
              </a:lnSpc>
              <a:spcBef>
                <a:spcPts val="600"/>
              </a:spcBef>
              <a:spcAft>
                <a:spcPts val="0"/>
              </a:spcAft>
              <a:buSzPts val="2000"/>
              <a:buFont typeface="Times New Roman"/>
              <a:buChar char="❖"/>
            </a:pPr>
            <a:r>
              <a:rPr lang="en" sz="2000">
                <a:latin typeface="Times New Roman"/>
                <a:ea typeface="Times New Roman"/>
                <a:cs typeface="Times New Roman"/>
                <a:sym typeface="Times New Roman"/>
              </a:rPr>
              <a:t>In the regular method of sql injection detection, old data is used and type of query is also taken into consideration for the detection. this may not result in accurate.</a:t>
            </a:r>
            <a:endParaRPr sz="2000">
              <a:latin typeface="Times New Roman"/>
              <a:ea typeface="Times New Roman"/>
              <a:cs typeface="Times New Roman"/>
              <a:sym typeface="Times New Roman"/>
            </a:endParaRPr>
          </a:p>
          <a:p>
            <a:pPr marL="0" lvl="0" indent="0" algn="just" rtl="0">
              <a:lnSpc>
                <a:spcPct val="100000"/>
              </a:lnSpc>
              <a:spcBef>
                <a:spcPts val="600"/>
              </a:spcBef>
              <a:spcAft>
                <a:spcPts val="0"/>
              </a:spcAft>
              <a:buSzPts val="2400"/>
              <a:buNone/>
            </a:pPr>
            <a:endParaRPr sz="2000">
              <a:latin typeface="Times New Roman"/>
              <a:ea typeface="Times New Roman"/>
              <a:cs typeface="Times New Roman"/>
              <a:sym typeface="Times New Roman"/>
            </a:endParaRPr>
          </a:p>
        </p:txBody>
      </p:sp>
      <p:sp>
        <p:nvSpPr>
          <p:cNvPr id="107" name="Google Shape;107;p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sp>
        <p:nvSpPr>
          <p:cNvPr id="108" name="Google Shape;108;p8"/>
          <p:cNvSpPr/>
          <p:nvPr/>
        </p:nvSpPr>
        <p:spPr>
          <a:xfrm>
            <a:off x="0" y="-20850"/>
            <a:ext cx="9144000" cy="51852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additive="base">
                                        <p:cTn id="7" dur="1000"/>
                                        <p:tgtEl>
                                          <p:spTgt spid="10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ctrTitle" idx="4294967295"/>
          </p:nvPr>
        </p:nvSpPr>
        <p:spPr>
          <a:xfrm>
            <a:off x="275567" y="145829"/>
            <a:ext cx="6633000" cy="555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990"/>
              <a:buFont typeface="Roboto Slab"/>
              <a:buNone/>
            </a:pPr>
            <a:r>
              <a:rPr lang="en" sz="3000" b="1" i="0" u="none" strike="noStrike" cap="none" dirty="0">
                <a:solidFill>
                  <a:schemeClr val="accent1"/>
                </a:solidFill>
                <a:latin typeface="Times New Roman"/>
                <a:ea typeface="Times New Roman"/>
                <a:cs typeface="Times New Roman"/>
                <a:sym typeface="Times New Roman"/>
              </a:rPr>
              <a:t> </a:t>
            </a:r>
            <a:r>
              <a:rPr lang="en" sz="2500" b="1" dirty="0">
                <a:latin typeface="Times New Roman"/>
                <a:ea typeface="Times New Roman"/>
                <a:cs typeface="Times New Roman"/>
                <a:sym typeface="Times New Roman"/>
              </a:rPr>
              <a:t>Problem Statement</a:t>
            </a:r>
            <a:endParaRPr sz="2500" b="1" i="0" u="none" strike="noStrike" cap="none" dirty="0">
              <a:solidFill>
                <a:schemeClr val="accent1"/>
              </a:solidFill>
              <a:latin typeface="Times New Roman"/>
              <a:ea typeface="Times New Roman"/>
              <a:cs typeface="Times New Roman"/>
              <a:sym typeface="Times New Roman"/>
            </a:endParaRPr>
          </a:p>
        </p:txBody>
      </p:sp>
      <p:sp>
        <p:nvSpPr>
          <p:cNvPr id="98" name="Google Shape;98;p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sp>
        <p:nvSpPr>
          <p:cNvPr id="99" name="Google Shape;99;p5"/>
          <p:cNvSpPr txBox="1"/>
          <p:nvPr/>
        </p:nvSpPr>
        <p:spPr>
          <a:xfrm>
            <a:off x="385483" y="623093"/>
            <a:ext cx="7053600" cy="4930550"/>
          </a:xfrm>
          <a:prstGeom prst="rect">
            <a:avLst/>
          </a:prstGeom>
          <a:noFill/>
          <a:ln>
            <a:noFill/>
          </a:ln>
        </p:spPr>
        <p:txBody>
          <a:bodyPr spcFirstLastPara="1" wrap="square" lIns="91425" tIns="91425" rIns="91425" bIns="91425" anchor="t" anchorCtr="0">
            <a:spAutoFit/>
          </a:bodyPr>
          <a:lstStyle/>
          <a:p>
            <a:pPr lvl="0" algn="just">
              <a:buSzPts val="1800"/>
            </a:pPr>
            <a:r>
              <a:rPr lang="en-US" sz="1600" dirty="0">
                <a:highlight>
                  <a:srgbClr val="FFFFFF"/>
                </a:highlight>
                <a:latin typeface="Times New Roman" panose="02020603050405020304" pitchFamily="18" charset="0"/>
                <a:cs typeface="Times New Roman" panose="02020603050405020304" pitchFamily="18" charset="0"/>
              </a:rPr>
              <a:t>An increasing number of Internet of Things (IoT) devices are connecting to the Internet, yet many of these devices are fundamentally insecure, exposing the Internet to a variety of attacks. Botnets such as </a:t>
            </a:r>
            <a:r>
              <a:rPr lang="en-US" sz="1600" dirty="0" err="1">
                <a:highlight>
                  <a:srgbClr val="FFFFFF"/>
                </a:highlight>
                <a:latin typeface="Times New Roman" panose="02020603050405020304" pitchFamily="18" charset="0"/>
                <a:cs typeface="Times New Roman" panose="02020603050405020304" pitchFamily="18" charset="0"/>
              </a:rPr>
              <a:t>Mirai</a:t>
            </a:r>
            <a:r>
              <a:rPr lang="en-US" sz="1600" dirty="0">
                <a:highlight>
                  <a:srgbClr val="FFFFFF"/>
                </a:highlight>
                <a:latin typeface="Times New Roman" panose="02020603050405020304" pitchFamily="18" charset="0"/>
                <a:cs typeface="Times New Roman" panose="02020603050405020304" pitchFamily="18" charset="0"/>
              </a:rPr>
              <a:t> have used insecure consumer IoT devices to conduct distributed denial of service (DDoS) attacks on critical Internet infrastructure. This motivates the development of new techniques to automatically detect consumer IoT attack traffic. We study DDoS attacks by botnet-infected IoT devices using multiple machine-learning classifiers. DDoS detection in IoT network traffic with a variety of machine learning classifiers, including neural networks. These results indicate that home gateway routers or other network middleboxes could detect local IoT device sources of DDoS attacks using low-cost machine learning algorithms and traffic data that are flow-based and protocol-agnostic. We will be classifying all the data and provide a graph for each and find the best algorithm that has the highest accuracy for the detection of the attack. The dataset is called as SDN attacks dataset and is sourced from the Wireshark website. The 3 types of DDOS attacks that we </a:t>
            </a:r>
            <a:r>
              <a:rPr lang="en-US" sz="1600" dirty="0" err="1">
                <a:highlight>
                  <a:srgbClr val="FFFFFF"/>
                </a:highlight>
                <a:latin typeface="Times New Roman" panose="02020603050405020304" pitchFamily="18" charset="0"/>
                <a:cs typeface="Times New Roman" panose="02020603050405020304" pitchFamily="18" charset="0"/>
              </a:rPr>
              <a:t>gonna</a:t>
            </a:r>
            <a:r>
              <a:rPr lang="en-US" sz="1600" dirty="0">
                <a:highlight>
                  <a:srgbClr val="FFFFFF"/>
                </a:highlight>
                <a:latin typeface="Times New Roman" panose="02020603050405020304" pitchFamily="18" charset="0"/>
                <a:cs typeface="Times New Roman" panose="02020603050405020304" pitchFamily="18" charset="0"/>
              </a:rPr>
              <a:t> classify are ICMP, TCP-Sync, and UDP.</a:t>
            </a:r>
            <a:endParaRPr sz="1600" b="0" i="0" u="none" strike="noStrike" cap="none" dirty="0">
              <a:solidFill>
                <a:srgbClr val="000000"/>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15000"/>
              </a:lnSpc>
              <a:spcBef>
                <a:spcPts val="0"/>
              </a:spcBef>
              <a:spcAft>
                <a:spcPts val="0"/>
              </a:spcAft>
              <a:buClr>
                <a:srgbClr val="000000"/>
              </a:buClr>
              <a:buSzPts val="1700"/>
              <a:buFont typeface="Arial"/>
              <a:buNone/>
            </a:pPr>
            <a:endParaRPr sz="16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dirty="0">
              <a:solidFill>
                <a:srgbClr val="000000"/>
              </a:solidFill>
              <a:latin typeface="Times New Roman"/>
              <a:ea typeface="Times New Roman"/>
              <a:cs typeface="Times New Roman"/>
              <a:sym typeface="Times New Roman"/>
            </a:endParaRPr>
          </a:p>
        </p:txBody>
      </p:sp>
      <p:sp>
        <p:nvSpPr>
          <p:cNvPr id="100" name="Google Shape;100;p5"/>
          <p:cNvSpPr/>
          <p:nvPr/>
        </p:nvSpPr>
        <p:spPr>
          <a:xfrm>
            <a:off x="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1000"/>
                                        <p:tgtEl>
                                          <p:spTgt spid="9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F9FFC-DB83-6BAD-CB3B-2CAC7CC56322}"/>
              </a:ext>
            </a:extLst>
          </p:cNvPr>
          <p:cNvSpPr>
            <a:spLocks noGrp="1"/>
          </p:cNvSpPr>
          <p:nvPr>
            <p:ph type="title"/>
          </p:nvPr>
        </p:nvSpPr>
        <p:spPr/>
        <p:txBody>
          <a:bodyPr/>
          <a:lstStyle/>
          <a:p>
            <a:r>
              <a:rPr lang="en-US" sz="2500" b="1" dirty="0">
                <a:latin typeface="Times New Roman" panose="02020603050405020304" pitchFamily="18" charset="0"/>
                <a:cs typeface="Times New Roman" panose="02020603050405020304" pitchFamily="18" charset="0"/>
              </a:rPr>
              <a:t>Proposed Solution</a:t>
            </a:r>
          </a:p>
        </p:txBody>
      </p:sp>
      <p:sp>
        <p:nvSpPr>
          <p:cNvPr id="4" name="Text Placeholder 3">
            <a:extLst>
              <a:ext uri="{FF2B5EF4-FFF2-40B4-BE49-F238E27FC236}">
                <a16:creationId xmlns:a16="http://schemas.microsoft.com/office/drawing/2014/main" id="{5E1A43E9-8539-63CA-C073-8E5BD2E06008}"/>
              </a:ext>
            </a:extLst>
          </p:cNvPr>
          <p:cNvSpPr>
            <a:spLocks noGrp="1"/>
          </p:cNvSpPr>
          <p:nvPr>
            <p:ph type="body" idx="1"/>
          </p:nvPr>
        </p:nvSpPr>
        <p:spPr/>
        <p:txBody>
          <a:bodyPr/>
          <a:lstStyle/>
          <a:p>
            <a:r>
              <a:rPr lang="en-US" sz="1800" dirty="0">
                <a:latin typeface="Times New Roman" panose="02020603050405020304" pitchFamily="18" charset="0"/>
                <a:cs typeface="Times New Roman" panose="02020603050405020304" pitchFamily="18" charset="0"/>
              </a:rPr>
              <a:t>Here we first categorized the given data into 3 different protocols that enable us to segregate the DDOS with the root cause i.e. ICMP, TCP_SYNC, and UDP. This enables us to build the model with more accuracy under high collinearity amongst the features. For SQL injection detection, we are finding out the different forms in the page using beautiful soup and from there we perform different post methods to diagnose the vulnerability</a:t>
            </a:r>
            <a:r>
              <a:rPr lang="en-US" dirty="0"/>
              <a:t>.</a:t>
            </a:r>
          </a:p>
        </p:txBody>
      </p:sp>
      <p:sp>
        <p:nvSpPr>
          <p:cNvPr id="2" name="Slide Number Placeholder 1">
            <a:extLst>
              <a:ext uri="{FF2B5EF4-FFF2-40B4-BE49-F238E27FC236}">
                <a16:creationId xmlns:a16="http://schemas.microsoft.com/office/drawing/2014/main" id="{5AA550B9-9752-8C74-B956-5A5C5536B9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64188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2e5bbb9fc5_1_0"/>
          <p:cNvSpPr txBox="1">
            <a:spLocks noGrp="1"/>
          </p:cNvSpPr>
          <p:nvPr>
            <p:ph type="title"/>
          </p:nvPr>
        </p:nvSpPr>
        <p:spPr>
          <a:xfrm>
            <a:off x="245816" y="150975"/>
            <a:ext cx="71601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500" b="1" dirty="0">
                <a:latin typeface="Times New Roman"/>
                <a:ea typeface="Times New Roman"/>
                <a:cs typeface="Times New Roman"/>
                <a:sym typeface="Times New Roman"/>
              </a:rPr>
              <a:t>Icmp Protocol</a:t>
            </a:r>
            <a:endParaRPr sz="2500" dirty="0"/>
          </a:p>
        </p:txBody>
      </p:sp>
      <p:sp>
        <p:nvSpPr>
          <p:cNvPr id="159" name="Google Shape;159;g12e5bbb9fc5_1_0"/>
          <p:cNvSpPr txBox="1">
            <a:spLocks noGrp="1"/>
          </p:cNvSpPr>
          <p:nvPr>
            <p:ph type="body" idx="1"/>
          </p:nvPr>
        </p:nvSpPr>
        <p:spPr>
          <a:xfrm>
            <a:off x="244477" y="744525"/>
            <a:ext cx="7276979" cy="4248000"/>
          </a:xfrm>
          <a:prstGeom prst="rect">
            <a:avLst/>
          </a:prstGeom>
          <a:noFill/>
          <a:ln>
            <a:noFill/>
          </a:ln>
        </p:spPr>
        <p:txBody>
          <a:bodyPr spcFirstLastPara="1" wrap="square" lIns="91425" tIns="91425" rIns="91425" bIns="91425" anchor="t" anchorCtr="0">
            <a:noAutofit/>
          </a:bodyPr>
          <a:lstStyle/>
          <a:p>
            <a:pPr marL="114300" lvl="0" indent="0" algn="just" rtl="0">
              <a:spcBef>
                <a:spcPts val="600"/>
              </a:spcBef>
              <a:spcAft>
                <a:spcPts val="0"/>
              </a:spcAft>
              <a:buClr>
                <a:schemeClr val="dk1"/>
              </a:buClr>
              <a:buSzPts val="1800"/>
              <a:buNone/>
            </a:pPr>
            <a:r>
              <a:rPr lang="en" sz="1800" dirty="0">
                <a:solidFill>
                  <a:srgbClr val="282D34"/>
                </a:solidFill>
                <a:latin typeface="Times New Roman"/>
                <a:ea typeface="Times New Roman"/>
                <a:cs typeface="Times New Roman"/>
                <a:sym typeface="Times New Roman"/>
              </a:rPr>
              <a:t>An Internet Control Message Protocol (ICMP) flood DDoS attack, also known as a Ping flood attack, is a common Denial-of-Service (DoS) attack in which an attacker attempts to overwhelm a targeted device with ICMP echo-requests (pings). </a:t>
            </a:r>
            <a:endParaRPr sz="1800" dirty="0">
              <a:solidFill>
                <a:srgbClr val="282D34"/>
              </a:solidFill>
              <a:latin typeface="Times New Roman"/>
              <a:ea typeface="Times New Roman"/>
              <a:cs typeface="Times New Roman"/>
              <a:sym typeface="Times New Roman"/>
            </a:endParaRPr>
          </a:p>
          <a:p>
            <a:pPr marL="457200" lvl="0" indent="457200" algn="just" rtl="0">
              <a:spcBef>
                <a:spcPts val="0"/>
              </a:spcBef>
              <a:spcAft>
                <a:spcPts val="0"/>
              </a:spcAft>
              <a:buNone/>
            </a:pPr>
            <a:endParaRPr sz="1800" dirty="0">
              <a:solidFill>
                <a:srgbClr val="282D34"/>
              </a:solidFill>
              <a:highlight>
                <a:schemeClr val="lt1"/>
              </a:highlight>
              <a:latin typeface="Times New Roman"/>
              <a:ea typeface="Times New Roman"/>
              <a:cs typeface="Times New Roman"/>
              <a:sym typeface="Times New Roman"/>
            </a:endParaRPr>
          </a:p>
          <a:p>
            <a:pPr marL="457200" lvl="0" indent="0" algn="just" rtl="0">
              <a:lnSpc>
                <a:spcPct val="100000"/>
              </a:lnSpc>
              <a:spcBef>
                <a:spcPts val="600"/>
              </a:spcBef>
              <a:spcAft>
                <a:spcPts val="0"/>
              </a:spcAft>
              <a:buNone/>
            </a:pPr>
            <a:endParaRPr sz="1800" dirty="0">
              <a:solidFill>
                <a:srgbClr val="282D34"/>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800" dirty="0">
              <a:solidFill>
                <a:srgbClr val="282D34"/>
              </a:solidFill>
              <a:latin typeface="Times New Roman"/>
              <a:ea typeface="Times New Roman"/>
              <a:cs typeface="Times New Roman"/>
              <a:sym typeface="Times New Roman"/>
            </a:endParaRPr>
          </a:p>
        </p:txBody>
      </p:sp>
      <p:sp>
        <p:nvSpPr>
          <p:cNvPr id="160" name="Google Shape;160;g12e5bbb9fc5_1_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9</a:t>
            </a:fld>
            <a:endParaRPr/>
          </a:p>
        </p:txBody>
      </p:sp>
      <p:sp>
        <p:nvSpPr>
          <p:cNvPr id="161" name="Google Shape;161;g12e5bbb9fc5_1_0"/>
          <p:cNvSpPr/>
          <p:nvPr/>
        </p:nvSpPr>
        <p:spPr>
          <a:xfrm>
            <a:off x="-28200" y="-10650"/>
            <a:ext cx="9200400" cy="5164800"/>
          </a:xfrm>
          <a:prstGeom prst="rect">
            <a:avLst/>
          </a:prstGeom>
          <a:noFill/>
          <a:ln w="76200" cap="flat" cmpd="sng">
            <a:solidFill>
              <a:srgbClr val="A1C3F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 name="Google Shape;168;g12e5bbb9fc5_1_13">
            <a:extLst>
              <a:ext uri="{FF2B5EF4-FFF2-40B4-BE49-F238E27FC236}">
                <a16:creationId xmlns:a16="http://schemas.microsoft.com/office/drawing/2014/main" id="{2756FE12-6D99-8214-2315-C942B2E4942B}"/>
              </a:ext>
            </a:extLst>
          </p:cNvPr>
          <p:cNvPicPr preferRelativeResize="0"/>
          <p:nvPr/>
        </p:nvPicPr>
        <p:blipFill rotWithShape="1">
          <a:blip r:embed="rId3">
            <a:alphaModFix/>
          </a:blip>
          <a:srcRect/>
          <a:stretch/>
        </p:blipFill>
        <p:spPr>
          <a:xfrm>
            <a:off x="1463172" y="2084274"/>
            <a:ext cx="5689600" cy="2908251"/>
          </a:xfrm>
          <a:prstGeom prst="rect">
            <a:avLst/>
          </a:prstGeom>
          <a:noFill/>
          <a:ln>
            <a:noFill/>
          </a:ln>
        </p:spPr>
      </p:pic>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1662</Words>
  <Application>Microsoft Office PowerPoint</Application>
  <PresentationFormat>On-screen Show (16:9)</PresentationFormat>
  <Paragraphs>89</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 Slab</vt:lpstr>
      <vt:lpstr>Arial</vt:lpstr>
      <vt:lpstr>Source Sans Pro</vt:lpstr>
      <vt:lpstr>Calibri</vt:lpstr>
      <vt:lpstr>Times New Roman</vt:lpstr>
      <vt:lpstr>Cordelia template</vt:lpstr>
      <vt:lpstr> DDOS ATTACK DETECTION  USING SUPERVISED MACHINE LEARNING TECHNIQUES</vt:lpstr>
      <vt:lpstr>Group Member Information</vt:lpstr>
      <vt:lpstr>Role/Responsibilities and Contribution in project </vt:lpstr>
      <vt:lpstr>Motivation</vt:lpstr>
      <vt:lpstr>Objectives</vt:lpstr>
      <vt:lpstr> Related Work</vt:lpstr>
      <vt:lpstr> Problem Statement</vt:lpstr>
      <vt:lpstr>Proposed Solution</vt:lpstr>
      <vt:lpstr>Icmp Protocol</vt:lpstr>
      <vt:lpstr>Udp Protocol </vt:lpstr>
      <vt:lpstr>Tcp_Syn Protocol</vt:lpstr>
      <vt:lpstr>Algorithm:</vt:lpstr>
      <vt:lpstr>Results/Simulations: </vt:lpstr>
      <vt:lpstr>Results/Simulations:</vt:lpstr>
      <vt:lpstr>Results/Simulations: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ATTACK DETECTION  USING  MACHINE LEARNING ALGORITHMS</dc:title>
  <dc:creator>zehreen shaik</dc:creator>
  <cp:lastModifiedBy>Kavya Addalapudi</cp:lastModifiedBy>
  <cp:revision>18</cp:revision>
  <dcterms:modified xsi:type="dcterms:W3CDTF">2022-12-06T04:46:54Z</dcterms:modified>
</cp:coreProperties>
</file>