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71" r:id="rId14"/>
    <p:sldId id="272" r:id="rId15"/>
    <p:sldId id="269" r:id="rId16"/>
    <p:sldId id="273" r:id="rId17"/>
    <p:sldId id="270" r:id="rId18"/>
    <p:sldId id="274" r:id="rId19"/>
    <p:sldId id="275"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eep Thapaliya" userId="ca84e794-0006-4698-8a3a-6e6d840e3fe4" providerId="ADAL" clId="{6C7855A7-BBE4-46E2-836E-1BE46177E1DD}"/>
    <pc:docChg chg="undo redo custSel addSld delSld modSld sldOrd">
      <pc:chgData name="Sudeep Thapaliya" userId="ca84e794-0006-4698-8a3a-6e6d840e3fe4" providerId="ADAL" clId="{6C7855A7-BBE4-46E2-836E-1BE46177E1DD}" dt="2023-06-14T15:14:30.464" v="1709" actId="1076"/>
      <pc:docMkLst>
        <pc:docMk/>
      </pc:docMkLst>
      <pc:sldChg chg="modSp new mod">
        <pc:chgData name="Sudeep Thapaliya" userId="ca84e794-0006-4698-8a3a-6e6d840e3fe4" providerId="ADAL" clId="{6C7855A7-BBE4-46E2-836E-1BE46177E1DD}" dt="2023-06-13T14:49:26.918" v="52" actId="20577"/>
        <pc:sldMkLst>
          <pc:docMk/>
          <pc:sldMk cId="3884956491" sldId="256"/>
        </pc:sldMkLst>
        <pc:spChg chg="mod">
          <ac:chgData name="Sudeep Thapaliya" userId="ca84e794-0006-4698-8a3a-6e6d840e3fe4" providerId="ADAL" clId="{6C7855A7-BBE4-46E2-836E-1BE46177E1DD}" dt="2023-06-13T14:49:26.918" v="52" actId="20577"/>
          <ac:spMkLst>
            <pc:docMk/>
            <pc:sldMk cId="3884956491" sldId="256"/>
            <ac:spMk id="2" creationId="{895B15A5-3A82-31E8-A1EF-0C9F88B4AADC}"/>
          </ac:spMkLst>
        </pc:spChg>
      </pc:sldChg>
      <pc:sldChg chg="modSp new mod">
        <pc:chgData name="Sudeep Thapaliya" userId="ca84e794-0006-4698-8a3a-6e6d840e3fe4" providerId="ADAL" clId="{6C7855A7-BBE4-46E2-836E-1BE46177E1DD}" dt="2023-06-13T14:50:41.345" v="80"/>
        <pc:sldMkLst>
          <pc:docMk/>
          <pc:sldMk cId="1186423104" sldId="257"/>
        </pc:sldMkLst>
        <pc:spChg chg="mod">
          <ac:chgData name="Sudeep Thapaliya" userId="ca84e794-0006-4698-8a3a-6e6d840e3fe4" providerId="ADAL" clId="{6C7855A7-BBE4-46E2-836E-1BE46177E1DD}" dt="2023-06-13T14:49:36.088" v="66" actId="20577"/>
          <ac:spMkLst>
            <pc:docMk/>
            <pc:sldMk cId="1186423104" sldId="257"/>
            <ac:spMk id="2" creationId="{FC73E802-D121-A585-6043-3E53CB81C352}"/>
          </ac:spMkLst>
        </pc:spChg>
        <pc:spChg chg="mod">
          <ac:chgData name="Sudeep Thapaliya" userId="ca84e794-0006-4698-8a3a-6e6d840e3fe4" providerId="ADAL" clId="{6C7855A7-BBE4-46E2-836E-1BE46177E1DD}" dt="2023-06-13T14:50:41.345" v="80"/>
          <ac:spMkLst>
            <pc:docMk/>
            <pc:sldMk cId="1186423104" sldId="257"/>
            <ac:spMk id="3" creationId="{5EBE6D56-D5D8-B7DB-0A44-2A5CAC7F5FE2}"/>
          </ac:spMkLst>
        </pc:spChg>
      </pc:sldChg>
      <pc:sldChg chg="delSp modSp new mod">
        <pc:chgData name="Sudeep Thapaliya" userId="ca84e794-0006-4698-8a3a-6e6d840e3fe4" providerId="ADAL" clId="{6C7855A7-BBE4-46E2-836E-1BE46177E1DD}" dt="2023-06-13T14:55:09.800" v="240" actId="5793"/>
        <pc:sldMkLst>
          <pc:docMk/>
          <pc:sldMk cId="388024131" sldId="258"/>
        </pc:sldMkLst>
        <pc:spChg chg="del">
          <ac:chgData name="Sudeep Thapaliya" userId="ca84e794-0006-4698-8a3a-6e6d840e3fe4" providerId="ADAL" clId="{6C7855A7-BBE4-46E2-836E-1BE46177E1DD}" dt="2023-06-13T14:54:59.069" v="238" actId="478"/>
          <ac:spMkLst>
            <pc:docMk/>
            <pc:sldMk cId="388024131" sldId="258"/>
            <ac:spMk id="2" creationId="{83E16B6C-6BD3-9336-9FDF-91B0C139CDE6}"/>
          </ac:spMkLst>
        </pc:spChg>
        <pc:spChg chg="mod">
          <ac:chgData name="Sudeep Thapaliya" userId="ca84e794-0006-4698-8a3a-6e6d840e3fe4" providerId="ADAL" clId="{6C7855A7-BBE4-46E2-836E-1BE46177E1DD}" dt="2023-06-13T14:55:09.800" v="240" actId="5793"/>
          <ac:spMkLst>
            <pc:docMk/>
            <pc:sldMk cId="388024131" sldId="258"/>
            <ac:spMk id="3" creationId="{7E13C2FF-B5AD-4FC8-2157-3E043D1D402F}"/>
          </ac:spMkLst>
        </pc:spChg>
      </pc:sldChg>
      <pc:sldChg chg="modSp new mod">
        <pc:chgData name="Sudeep Thapaliya" userId="ca84e794-0006-4698-8a3a-6e6d840e3fe4" providerId="ADAL" clId="{6C7855A7-BBE4-46E2-836E-1BE46177E1DD}" dt="2023-06-13T17:24:41.006" v="394" actId="123"/>
        <pc:sldMkLst>
          <pc:docMk/>
          <pc:sldMk cId="3723688758" sldId="259"/>
        </pc:sldMkLst>
        <pc:spChg chg="mod">
          <ac:chgData name="Sudeep Thapaliya" userId="ca84e794-0006-4698-8a3a-6e6d840e3fe4" providerId="ADAL" clId="{6C7855A7-BBE4-46E2-836E-1BE46177E1DD}" dt="2023-06-13T14:55:57.670" v="276" actId="20577"/>
          <ac:spMkLst>
            <pc:docMk/>
            <pc:sldMk cId="3723688758" sldId="259"/>
            <ac:spMk id="2" creationId="{5B2FC815-FD33-85CF-79CB-3CC9B4093920}"/>
          </ac:spMkLst>
        </pc:spChg>
        <pc:spChg chg="mod">
          <ac:chgData name="Sudeep Thapaliya" userId="ca84e794-0006-4698-8a3a-6e6d840e3fe4" providerId="ADAL" clId="{6C7855A7-BBE4-46E2-836E-1BE46177E1DD}" dt="2023-06-13T17:24:41.006" v="394" actId="123"/>
          <ac:spMkLst>
            <pc:docMk/>
            <pc:sldMk cId="3723688758" sldId="259"/>
            <ac:spMk id="3" creationId="{2A9E37BF-FB07-892B-46A4-81C71B0F2B93}"/>
          </ac:spMkLst>
        </pc:spChg>
      </pc:sldChg>
      <pc:sldChg chg="addSp delSp modSp new del mod">
        <pc:chgData name="Sudeep Thapaliya" userId="ca84e794-0006-4698-8a3a-6e6d840e3fe4" providerId="ADAL" clId="{6C7855A7-BBE4-46E2-836E-1BE46177E1DD}" dt="2023-06-13T17:27:10.146" v="436" actId="47"/>
        <pc:sldMkLst>
          <pc:docMk/>
          <pc:sldMk cId="3345995768" sldId="260"/>
        </pc:sldMkLst>
        <pc:spChg chg="del">
          <ac:chgData name="Sudeep Thapaliya" userId="ca84e794-0006-4698-8a3a-6e6d840e3fe4" providerId="ADAL" clId="{6C7855A7-BBE4-46E2-836E-1BE46177E1DD}" dt="2023-06-13T15:03:59.033" v="283" actId="478"/>
          <ac:spMkLst>
            <pc:docMk/>
            <pc:sldMk cId="3345995768" sldId="260"/>
            <ac:spMk id="2" creationId="{D7B5FF66-E486-E33D-B473-4A7D70EBAB5B}"/>
          </ac:spMkLst>
        </pc:spChg>
        <pc:spChg chg="del">
          <ac:chgData name="Sudeep Thapaliya" userId="ca84e794-0006-4698-8a3a-6e6d840e3fe4" providerId="ADAL" clId="{6C7855A7-BBE4-46E2-836E-1BE46177E1DD}" dt="2023-06-13T15:03:52.845" v="281" actId="22"/>
          <ac:spMkLst>
            <pc:docMk/>
            <pc:sldMk cId="3345995768" sldId="260"/>
            <ac:spMk id="3" creationId="{CD8A46D7-BBBA-7C77-2C03-5C96C53879A6}"/>
          </ac:spMkLst>
        </pc:spChg>
        <pc:spChg chg="add del mod">
          <ac:chgData name="Sudeep Thapaliya" userId="ca84e794-0006-4698-8a3a-6e6d840e3fe4" providerId="ADAL" clId="{6C7855A7-BBE4-46E2-836E-1BE46177E1DD}" dt="2023-06-13T15:05:12.528" v="289" actId="21"/>
          <ac:spMkLst>
            <pc:docMk/>
            <pc:sldMk cId="3345995768" sldId="260"/>
            <ac:spMk id="7" creationId="{206ABF32-DDBA-CEDD-0363-AB174EFDBAAB}"/>
          </ac:spMkLst>
        </pc:spChg>
        <pc:spChg chg="add mod">
          <ac:chgData name="Sudeep Thapaliya" userId="ca84e794-0006-4698-8a3a-6e6d840e3fe4" providerId="ADAL" clId="{6C7855A7-BBE4-46E2-836E-1BE46177E1DD}" dt="2023-06-13T15:05:14.607" v="290" actId="21"/>
          <ac:spMkLst>
            <pc:docMk/>
            <pc:sldMk cId="3345995768" sldId="260"/>
            <ac:spMk id="9" creationId="{0ABB109C-0DD1-E38F-4A0A-9D33B1C85349}"/>
          </ac:spMkLst>
        </pc:spChg>
        <pc:picChg chg="add del mod ord">
          <ac:chgData name="Sudeep Thapaliya" userId="ca84e794-0006-4698-8a3a-6e6d840e3fe4" providerId="ADAL" clId="{6C7855A7-BBE4-46E2-836E-1BE46177E1DD}" dt="2023-06-13T15:05:14.607" v="290" actId="21"/>
          <ac:picMkLst>
            <pc:docMk/>
            <pc:sldMk cId="3345995768" sldId="260"/>
            <ac:picMk id="5" creationId="{9D5B4224-CD9A-C528-2E3C-9D495BA8643E}"/>
          </ac:picMkLst>
        </pc:picChg>
      </pc:sldChg>
      <pc:sldChg chg="addSp delSp modSp new mod">
        <pc:chgData name="Sudeep Thapaliya" userId="ca84e794-0006-4698-8a3a-6e6d840e3fe4" providerId="ADAL" clId="{6C7855A7-BBE4-46E2-836E-1BE46177E1DD}" dt="2023-06-13T15:13:45.872" v="358" actId="14100"/>
        <pc:sldMkLst>
          <pc:docMk/>
          <pc:sldMk cId="2403042359" sldId="261"/>
        </pc:sldMkLst>
        <pc:spChg chg="mod">
          <ac:chgData name="Sudeep Thapaliya" userId="ca84e794-0006-4698-8a3a-6e6d840e3fe4" providerId="ADAL" clId="{6C7855A7-BBE4-46E2-836E-1BE46177E1DD}" dt="2023-06-13T15:05:46.219" v="352" actId="20577"/>
          <ac:spMkLst>
            <pc:docMk/>
            <pc:sldMk cId="2403042359" sldId="261"/>
            <ac:spMk id="2" creationId="{FB77367F-3832-8B36-62CA-13CFDDA05984}"/>
          </ac:spMkLst>
        </pc:spChg>
        <pc:spChg chg="del">
          <ac:chgData name="Sudeep Thapaliya" userId="ca84e794-0006-4698-8a3a-6e6d840e3fe4" providerId="ADAL" clId="{6C7855A7-BBE4-46E2-836E-1BE46177E1DD}" dt="2023-06-13T15:05:22.668" v="292"/>
          <ac:spMkLst>
            <pc:docMk/>
            <pc:sldMk cId="2403042359" sldId="261"/>
            <ac:spMk id="3" creationId="{E1B6757F-D42B-6AD2-51AA-3A4E39093B1E}"/>
          </ac:spMkLst>
        </pc:spChg>
        <pc:picChg chg="add mod">
          <ac:chgData name="Sudeep Thapaliya" userId="ca84e794-0006-4698-8a3a-6e6d840e3fe4" providerId="ADAL" clId="{6C7855A7-BBE4-46E2-836E-1BE46177E1DD}" dt="2023-06-13T15:13:45.872" v="358" actId="14100"/>
          <ac:picMkLst>
            <pc:docMk/>
            <pc:sldMk cId="2403042359" sldId="261"/>
            <ac:picMk id="4" creationId="{04001D94-9B92-4E1A-2C88-DA28B2960EDC}"/>
          </ac:picMkLst>
        </pc:picChg>
      </pc:sldChg>
      <pc:sldChg chg="delSp modSp new mod">
        <pc:chgData name="Sudeep Thapaliya" userId="ca84e794-0006-4698-8a3a-6e6d840e3fe4" providerId="ADAL" clId="{6C7855A7-BBE4-46E2-836E-1BE46177E1DD}" dt="2023-06-13T17:24:34.474" v="393" actId="123"/>
        <pc:sldMkLst>
          <pc:docMk/>
          <pc:sldMk cId="2868298094" sldId="262"/>
        </pc:sldMkLst>
        <pc:spChg chg="del">
          <ac:chgData name="Sudeep Thapaliya" userId="ca84e794-0006-4698-8a3a-6e6d840e3fe4" providerId="ADAL" clId="{6C7855A7-BBE4-46E2-836E-1BE46177E1DD}" dt="2023-06-13T15:14:46.929" v="365" actId="478"/>
          <ac:spMkLst>
            <pc:docMk/>
            <pc:sldMk cId="2868298094" sldId="262"/>
            <ac:spMk id="2" creationId="{901D7BB4-61BB-FAA9-BABD-D143AAD5155E}"/>
          </ac:spMkLst>
        </pc:spChg>
        <pc:spChg chg="mod">
          <ac:chgData name="Sudeep Thapaliya" userId="ca84e794-0006-4698-8a3a-6e6d840e3fe4" providerId="ADAL" clId="{6C7855A7-BBE4-46E2-836E-1BE46177E1DD}" dt="2023-06-13T17:24:34.474" v="393" actId="123"/>
          <ac:spMkLst>
            <pc:docMk/>
            <pc:sldMk cId="2868298094" sldId="262"/>
            <ac:spMk id="3" creationId="{3286A990-79E0-5DD9-FEE1-4C59D1A5FC2D}"/>
          </ac:spMkLst>
        </pc:spChg>
      </pc:sldChg>
      <pc:sldChg chg="modSp new mod">
        <pc:chgData name="Sudeep Thapaliya" userId="ca84e794-0006-4698-8a3a-6e6d840e3fe4" providerId="ADAL" clId="{6C7855A7-BBE4-46E2-836E-1BE46177E1DD}" dt="2023-06-13T17:26:31.357" v="427" actId="20577"/>
        <pc:sldMkLst>
          <pc:docMk/>
          <pc:sldMk cId="218225960" sldId="263"/>
        </pc:sldMkLst>
        <pc:spChg chg="mod">
          <ac:chgData name="Sudeep Thapaliya" userId="ca84e794-0006-4698-8a3a-6e6d840e3fe4" providerId="ADAL" clId="{6C7855A7-BBE4-46E2-836E-1BE46177E1DD}" dt="2023-06-13T17:24:59.060" v="423" actId="20577"/>
          <ac:spMkLst>
            <pc:docMk/>
            <pc:sldMk cId="218225960" sldId="263"/>
            <ac:spMk id="2" creationId="{B0ECCE9D-19E0-3E1D-CF0D-99ED36130B84}"/>
          </ac:spMkLst>
        </pc:spChg>
        <pc:spChg chg="mod">
          <ac:chgData name="Sudeep Thapaliya" userId="ca84e794-0006-4698-8a3a-6e6d840e3fe4" providerId="ADAL" clId="{6C7855A7-BBE4-46E2-836E-1BE46177E1DD}" dt="2023-06-13T17:26:31.357" v="427" actId="20577"/>
          <ac:spMkLst>
            <pc:docMk/>
            <pc:sldMk cId="218225960" sldId="263"/>
            <ac:spMk id="3" creationId="{26F496E1-6F90-D551-72C5-161374CF8EE5}"/>
          </ac:spMkLst>
        </pc:spChg>
      </pc:sldChg>
      <pc:sldChg chg="delSp modSp new mod">
        <pc:chgData name="Sudeep Thapaliya" userId="ca84e794-0006-4698-8a3a-6e6d840e3fe4" providerId="ADAL" clId="{6C7855A7-BBE4-46E2-836E-1BE46177E1DD}" dt="2023-06-13T17:27:00.448" v="433" actId="14100"/>
        <pc:sldMkLst>
          <pc:docMk/>
          <pc:sldMk cId="1815767703" sldId="264"/>
        </pc:sldMkLst>
        <pc:spChg chg="del">
          <ac:chgData name="Sudeep Thapaliya" userId="ca84e794-0006-4698-8a3a-6e6d840e3fe4" providerId="ADAL" clId="{6C7855A7-BBE4-46E2-836E-1BE46177E1DD}" dt="2023-06-13T17:26:50.454" v="429" actId="478"/>
          <ac:spMkLst>
            <pc:docMk/>
            <pc:sldMk cId="1815767703" sldId="264"/>
            <ac:spMk id="2" creationId="{53D45B50-42EA-F41A-9F94-1B855C1812FA}"/>
          </ac:spMkLst>
        </pc:spChg>
        <pc:spChg chg="mod">
          <ac:chgData name="Sudeep Thapaliya" userId="ca84e794-0006-4698-8a3a-6e6d840e3fe4" providerId="ADAL" clId="{6C7855A7-BBE4-46E2-836E-1BE46177E1DD}" dt="2023-06-13T17:27:00.448" v="433" actId="14100"/>
          <ac:spMkLst>
            <pc:docMk/>
            <pc:sldMk cId="1815767703" sldId="264"/>
            <ac:spMk id="3" creationId="{E6C64D89-C170-9937-2614-A06AF5028508}"/>
          </ac:spMkLst>
        </pc:spChg>
      </pc:sldChg>
      <pc:sldChg chg="addSp delSp modSp new mod">
        <pc:chgData name="Sudeep Thapaliya" userId="ca84e794-0006-4698-8a3a-6e6d840e3fe4" providerId="ADAL" clId="{6C7855A7-BBE4-46E2-836E-1BE46177E1DD}" dt="2023-06-13T17:33:25.043" v="462" actId="1076"/>
        <pc:sldMkLst>
          <pc:docMk/>
          <pc:sldMk cId="1313447471" sldId="265"/>
        </pc:sldMkLst>
        <pc:spChg chg="mod">
          <ac:chgData name="Sudeep Thapaliya" userId="ca84e794-0006-4698-8a3a-6e6d840e3fe4" providerId="ADAL" clId="{6C7855A7-BBE4-46E2-836E-1BE46177E1DD}" dt="2023-06-13T17:32:32.011" v="459" actId="20577"/>
          <ac:spMkLst>
            <pc:docMk/>
            <pc:sldMk cId="1313447471" sldId="265"/>
            <ac:spMk id="2" creationId="{29651E4D-693A-2C60-C1A1-F25CF0BF34A4}"/>
          </ac:spMkLst>
        </pc:spChg>
        <pc:spChg chg="del">
          <ac:chgData name="Sudeep Thapaliya" userId="ca84e794-0006-4698-8a3a-6e6d840e3fe4" providerId="ADAL" clId="{6C7855A7-BBE4-46E2-836E-1BE46177E1DD}" dt="2023-06-13T17:33:20.563" v="460" actId="22"/>
          <ac:spMkLst>
            <pc:docMk/>
            <pc:sldMk cId="1313447471" sldId="265"/>
            <ac:spMk id="3" creationId="{C63FAB44-DB4C-0601-C58E-46EA3D064017}"/>
          </ac:spMkLst>
        </pc:spChg>
        <pc:picChg chg="add mod ord">
          <ac:chgData name="Sudeep Thapaliya" userId="ca84e794-0006-4698-8a3a-6e6d840e3fe4" providerId="ADAL" clId="{6C7855A7-BBE4-46E2-836E-1BE46177E1DD}" dt="2023-06-13T17:33:25.043" v="462" actId="1076"/>
          <ac:picMkLst>
            <pc:docMk/>
            <pc:sldMk cId="1313447471" sldId="265"/>
            <ac:picMk id="5" creationId="{1DD50B85-7A39-14ED-9F53-3EFD65B29B41}"/>
          </ac:picMkLst>
        </pc:picChg>
      </pc:sldChg>
      <pc:sldChg chg="add del">
        <pc:chgData name="Sudeep Thapaliya" userId="ca84e794-0006-4698-8a3a-6e6d840e3fe4" providerId="ADAL" clId="{6C7855A7-BBE4-46E2-836E-1BE46177E1DD}" dt="2023-06-13T17:27:07.851" v="435" actId="47"/>
        <pc:sldMkLst>
          <pc:docMk/>
          <pc:sldMk cId="3845395107" sldId="265"/>
        </pc:sldMkLst>
      </pc:sldChg>
      <pc:sldChg chg="modSp new mod">
        <pc:chgData name="Sudeep Thapaliya" userId="ca84e794-0006-4698-8a3a-6e6d840e3fe4" providerId="ADAL" clId="{6C7855A7-BBE4-46E2-836E-1BE46177E1DD}" dt="2023-06-14T05:51:17.138" v="500" actId="27636"/>
        <pc:sldMkLst>
          <pc:docMk/>
          <pc:sldMk cId="694374578" sldId="266"/>
        </pc:sldMkLst>
        <pc:spChg chg="mod">
          <ac:chgData name="Sudeep Thapaliya" userId="ca84e794-0006-4698-8a3a-6e6d840e3fe4" providerId="ADAL" clId="{6C7855A7-BBE4-46E2-836E-1BE46177E1DD}" dt="2023-06-14T05:32:16.668" v="484" actId="20577"/>
          <ac:spMkLst>
            <pc:docMk/>
            <pc:sldMk cId="694374578" sldId="266"/>
            <ac:spMk id="2" creationId="{763ACA70-8D79-B0DA-4429-5A8F099C3142}"/>
          </ac:spMkLst>
        </pc:spChg>
        <pc:spChg chg="mod">
          <ac:chgData name="Sudeep Thapaliya" userId="ca84e794-0006-4698-8a3a-6e6d840e3fe4" providerId="ADAL" clId="{6C7855A7-BBE4-46E2-836E-1BE46177E1DD}" dt="2023-06-14T05:51:17.138" v="500" actId="27636"/>
          <ac:spMkLst>
            <pc:docMk/>
            <pc:sldMk cId="694374578" sldId="266"/>
            <ac:spMk id="3" creationId="{84FEB617-F0AD-FBB9-9EA8-6D2EEECE868D}"/>
          </ac:spMkLst>
        </pc:spChg>
      </pc:sldChg>
      <pc:sldChg chg="delSp modSp new mod">
        <pc:chgData name="Sudeep Thapaliya" userId="ca84e794-0006-4698-8a3a-6e6d840e3fe4" providerId="ADAL" clId="{6C7855A7-BBE4-46E2-836E-1BE46177E1DD}" dt="2023-06-14T06:02:56.995" v="553" actId="20577"/>
        <pc:sldMkLst>
          <pc:docMk/>
          <pc:sldMk cId="3625408281" sldId="267"/>
        </pc:sldMkLst>
        <pc:spChg chg="del">
          <ac:chgData name="Sudeep Thapaliya" userId="ca84e794-0006-4698-8a3a-6e6d840e3fe4" providerId="ADAL" clId="{6C7855A7-BBE4-46E2-836E-1BE46177E1DD}" dt="2023-06-14T05:53:41.314" v="502" actId="478"/>
          <ac:spMkLst>
            <pc:docMk/>
            <pc:sldMk cId="3625408281" sldId="267"/>
            <ac:spMk id="2" creationId="{D236C40A-8415-B27A-6F9B-DB03F95EE721}"/>
          </ac:spMkLst>
        </pc:spChg>
        <pc:spChg chg="mod">
          <ac:chgData name="Sudeep Thapaliya" userId="ca84e794-0006-4698-8a3a-6e6d840e3fe4" providerId="ADAL" clId="{6C7855A7-BBE4-46E2-836E-1BE46177E1DD}" dt="2023-06-14T06:02:56.995" v="553" actId="20577"/>
          <ac:spMkLst>
            <pc:docMk/>
            <pc:sldMk cId="3625408281" sldId="267"/>
            <ac:spMk id="3" creationId="{0343266F-24AE-D666-1F17-B8C4F41D32AB}"/>
          </ac:spMkLst>
        </pc:spChg>
      </pc:sldChg>
      <pc:sldChg chg="modSp new mod">
        <pc:chgData name="Sudeep Thapaliya" userId="ca84e794-0006-4698-8a3a-6e6d840e3fe4" providerId="ADAL" clId="{6C7855A7-BBE4-46E2-836E-1BE46177E1DD}" dt="2023-06-14T13:27:38.144" v="710" actId="27636"/>
        <pc:sldMkLst>
          <pc:docMk/>
          <pc:sldMk cId="3808538102" sldId="268"/>
        </pc:sldMkLst>
        <pc:spChg chg="mod">
          <ac:chgData name="Sudeep Thapaliya" userId="ca84e794-0006-4698-8a3a-6e6d840e3fe4" providerId="ADAL" clId="{6C7855A7-BBE4-46E2-836E-1BE46177E1DD}" dt="2023-06-14T06:03:25.967" v="618" actId="20577"/>
          <ac:spMkLst>
            <pc:docMk/>
            <pc:sldMk cId="3808538102" sldId="268"/>
            <ac:spMk id="2" creationId="{C48E53F6-2B9A-D90F-57A7-DA4D338B01D1}"/>
          </ac:spMkLst>
        </pc:spChg>
        <pc:spChg chg="mod">
          <ac:chgData name="Sudeep Thapaliya" userId="ca84e794-0006-4698-8a3a-6e6d840e3fe4" providerId="ADAL" clId="{6C7855A7-BBE4-46E2-836E-1BE46177E1DD}" dt="2023-06-14T13:27:38.144" v="710" actId="27636"/>
          <ac:spMkLst>
            <pc:docMk/>
            <pc:sldMk cId="3808538102" sldId="268"/>
            <ac:spMk id="3" creationId="{5BD5B5CD-5720-6CCA-F82B-8553B595A0D2}"/>
          </ac:spMkLst>
        </pc:spChg>
      </pc:sldChg>
      <pc:sldChg chg="modSp new mod">
        <pc:chgData name="Sudeep Thapaliya" userId="ca84e794-0006-4698-8a3a-6e6d840e3fe4" providerId="ADAL" clId="{6C7855A7-BBE4-46E2-836E-1BE46177E1DD}" dt="2023-06-14T13:42:01.349" v="1054" actId="20577"/>
        <pc:sldMkLst>
          <pc:docMk/>
          <pc:sldMk cId="1660684972" sldId="269"/>
        </pc:sldMkLst>
        <pc:spChg chg="mod">
          <ac:chgData name="Sudeep Thapaliya" userId="ca84e794-0006-4698-8a3a-6e6d840e3fe4" providerId="ADAL" clId="{6C7855A7-BBE4-46E2-836E-1BE46177E1DD}" dt="2023-06-14T13:14:11.159" v="650" actId="20577"/>
          <ac:spMkLst>
            <pc:docMk/>
            <pc:sldMk cId="1660684972" sldId="269"/>
            <ac:spMk id="2" creationId="{A79178F9-571A-E3A8-D5BA-C4BE0F126511}"/>
          </ac:spMkLst>
        </pc:spChg>
        <pc:spChg chg="mod">
          <ac:chgData name="Sudeep Thapaliya" userId="ca84e794-0006-4698-8a3a-6e6d840e3fe4" providerId="ADAL" clId="{6C7855A7-BBE4-46E2-836E-1BE46177E1DD}" dt="2023-06-14T13:42:01.349" v="1054" actId="20577"/>
          <ac:spMkLst>
            <pc:docMk/>
            <pc:sldMk cId="1660684972" sldId="269"/>
            <ac:spMk id="3" creationId="{7489DCE7-5FBB-9B05-DE9C-F484B3D518DE}"/>
          </ac:spMkLst>
        </pc:spChg>
      </pc:sldChg>
      <pc:sldChg chg="modSp new mod">
        <pc:chgData name="Sudeep Thapaliya" userId="ca84e794-0006-4698-8a3a-6e6d840e3fe4" providerId="ADAL" clId="{6C7855A7-BBE4-46E2-836E-1BE46177E1DD}" dt="2023-06-14T14:05:24.552" v="1089" actId="123"/>
        <pc:sldMkLst>
          <pc:docMk/>
          <pc:sldMk cId="3321427063" sldId="270"/>
        </pc:sldMkLst>
        <pc:spChg chg="mod">
          <ac:chgData name="Sudeep Thapaliya" userId="ca84e794-0006-4698-8a3a-6e6d840e3fe4" providerId="ADAL" clId="{6C7855A7-BBE4-46E2-836E-1BE46177E1DD}" dt="2023-06-14T13:22:18.062" v="695" actId="20577"/>
          <ac:spMkLst>
            <pc:docMk/>
            <pc:sldMk cId="3321427063" sldId="270"/>
            <ac:spMk id="2" creationId="{8F0454F4-6E1C-BC39-04ED-85D57EEF73A2}"/>
          </ac:spMkLst>
        </pc:spChg>
        <pc:spChg chg="mod">
          <ac:chgData name="Sudeep Thapaliya" userId="ca84e794-0006-4698-8a3a-6e6d840e3fe4" providerId="ADAL" clId="{6C7855A7-BBE4-46E2-836E-1BE46177E1DD}" dt="2023-06-14T14:05:24.552" v="1089" actId="123"/>
          <ac:spMkLst>
            <pc:docMk/>
            <pc:sldMk cId="3321427063" sldId="270"/>
            <ac:spMk id="3" creationId="{A590FBD3-2264-097B-CAC8-8484CB4EA0A9}"/>
          </ac:spMkLst>
        </pc:spChg>
      </pc:sldChg>
      <pc:sldChg chg="addSp delSp modSp new mod">
        <pc:chgData name="Sudeep Thapaliya" userId="ca84e794-0006-4698-8a3a-6e6d840e3fe4" providerId="ADAL" clId="{6C7855A7-BBE4-46E2-836E-1BE46177E1DD}" dt="2023-06-14T15:05:58.936" v="1550" actId="1076"/>
        <pc:sldMkLst>
          <pc:docMk/>
          <pc:sldMk cId="3749803885" sldId="271"/>
        </pc:sldMkLst>
        <pc:spChg chg="del">
          <ac:chgData name="Sudeep Thapaliya" userId="ca84e794-0006-4698-8a3a-6e6d840e3fe4" providerId="ADAL" clId="{6C7855A7-BBE4-46E2-836E-1BE46177E1DD}" dt="2023-06-14T13:27:44.735" v="712" actId="478"/>
          <ac:spMkLst>
            <pc:docMk/>
            <pc:sldMk cId="3749803885" sldId="271"/>
            <ac:spMk id="2" creationId="{22784A32-FF26-BB9E-631D-41D90837E89A}"/>
          </ac:spMkLst>
        </pc:spChg>
        <pc:spChg chg="mod">
          <ac:chgData name="Sudeep Thapaliya" userId="ca84e794-0006-4698-8a3a-6e6d840e3fe4" providerId="ADAL" clId="{6C7855A7-BBE4-46E2-836E-1BE46177E1DD}" dt="2023-06-14T13:28:04.725" v="730" actId="5793"/>
          <ac:spMkLst>
            <pc:docMk/>
            <pc:sldMk cId="3749803885" sldId="271"/>
            <ac:spMk id="3" creationId="{D18AB4ED-41B0-3672-DDB3-E13FB16EAA9B}"/>
          </ac:spMkLst>
        </pc:spChg>
        <pc:picChg chg="add del mod">
          <ac:chgData name="Sudeep Thapaliya" userId="ca84e794-0006-4698-8a3a-6e6d840e3fe4" providerId="ADAL" clId="{6C7855A7-BBE4-46E2-836E-1BE46177E1DD}" dt="2023-06-14T15:05:33.238" v="1547" actId="478"/>
          <ac:picMkLst>
            <pc:docMk/>
            <pc:sldMk cId="3749803885" sldId="271"/>
            <ac:picMk id="5" creationId="{CD319608-2AB6-0A7C-DA8F-4B530A36D335}"/>
          </ac:picMkLst>
        </pc:picChg>
        <pc:picChg chg="add mod">
          <ac:chgData name="Sudeep Thapaliya" userId="ca84e794-0006-4698-8a3a-6e6d840e3fe4" providerId="ADAL" clId="{6C7855A7-BBE4-46E2-836E-1BE46177E1DD}" dt="2023-06-14T15:05:58.936" v="1550" actId="1076"/>
          <ac:picMkLst>
            <pc:docMk/>
            <pc:sldMk cId="3749803885" sldId="271"/>
            <ac:picMk id="7" creationId="{944E4ED1-81ED-9969-C117-D2C104E2093B}"/>
          </ac:picMkLst>
        </pc:picChg>
      </pc:sldChg>
      <pc:sldChg chg="addSp delSp modSp new mod">
        <pc:chgData name="Sudeep Thapaliya" userId="ca84e794-0006-4698-8a3a-6e6d840e3fe4" providerId="ADAL" clId="{6C7855A7-BBE4-46E2-836E-1BE46177E1DD}" dt="2023-06-14T13:31:03.692" v="924" actId="1076"/>
        <pc:sldMkLst>
          <pc:docMk/>
          <pc:sldMk cId="808791910" sldId="272"/>
        </pc:sldMkLst>
        <pc:spChg chg="del">
          <ac:chgData name="Sudeep Thapaliya" userId="ca84e794-0006-4698-8a3a-6e6d840e3fe4" providerId="ADAL" clId="{6C7855A7-BBE4-46E2-836E-1BE46177E1DD}" dt="2023-06-14T13:29:26.265" v="739" actId="478"/>
          <ac:spMkLst>
            <pc:docMk/>
            <pc:sldMk cId="808791910" sldId="272"/>
            <ac:spMk id="2" creationId="{A82FBB03-3347-A75E-FAD3-17AE6A78E76A}"/>
          </ac:spMkLst>
        </pc:spChg>
        <pc:spChg chg="mod">
          <ac:chgData name="Sudeep Thapaliya" userId="ca84e794-0006-4698-8a3a-6e6d840e3fe4" providerId="ADAL" clId="{6C7855A7-BBE4-46E2-836E-1BE46177E1DD}" dt="2023-06-14T13:30:42.717" v="919" actId="5793"/>
          <ac:spMkLst>
            <pc:docMk/>
            <pc:sldMk cId="808791910" sldId="272"/>
            <ac:spMk id="3" creationId="{ED7CDA9B-85F6-76A4-26A4-6EE2112F8FD5}"/>
          </ac:spMkLst>
        </pc:spChg>
        <pc:picChg chg="add mod">
          <ac:chgData name="Sudeep Thapaliya" userId="ca84e794-0006-4698-8a3a-6e6d840e3fe4" providerId="ADAL" clId="{6C7855A7-BBE4-46E2-836E-1BE46177E1DD}" dt="2023-06-14T13:31:03.692" v="924" actId="1076"/>
          <ac:picMkLst>
            <pc:docMk/>
            <pc:sldMk cId="808791910" sldId="272"/>
            <ac:picMk id="5" creationId="{72B1592D-7878-B70C-EA7D-18D7DF24E7AD}"/>
          </ac:picMkLst>
        </pc:picChg>
      </pc:sldChg>
      <pc:sldChg chg="addSp delSp modSp new mod">
        <pc:chgData name="Sudeep Thapaliya" userId="ca84e794-0006-4698-8a3a-6e6d840e3fe4" providerId="ADAL" clId="{6C7855A7-BBE4-46E2-836E-1BE46177E1DD}" dt="2023-06-14T14:03:28.281" v="1064" actId="14100"/>
        <pc:sldMkLst>
          <pc:docMk/>
          <pc:sldMk cId="3254019601" sldId="273"/>
        </pc:sldMkLst>
        <pc:spChg chg="del">
          <ac:chgData name="Sudeep Thapaliya" userId="ca84e794-0006-4698-8a3a-6e6d840e3fe4" providerId="ADAL" clId="{6C7855A7-BBE4-46E2-836E-1BE46177E1DD}" dt="2023-06-14T13:36:29.881" v="953" actId="478"/>
          <ac:spMkLst>
            <pc:docMk/>
            <pc:sldMk cId="3254019601" sldId="273"/>
            <ac:spMk id="2" creationId="{07E9E3D8-1CA0-C9E2-D019-0F4E6E7800ED}"/>
          </ac:spMkLst>
        </pc:spChg>
        <pc:spChg chg="mod">
          <ac:chgData name="Sudeep Thapaliya" userId="ca84e794-0006-4698-8a3a-6e6d840e3fe4" providerId="ADAL" clId="{6C7855A7-BBE4-46E2-836E-1BE46177E1DD}" dt="2023-06-14T13:37:30.440" v="957" actId="20577"/>
          <ac:spMkLst>
            <pc:docMk/>
            <pc:sldMk cId="3254019601" sldId="273"/>
            <ac:spMk id="3" creationId="{C22C84E3-C093-6560-09B5-B50D76DBDA06}"/>
          </ac:spMkLst>
        </pc:spChg>
        <pc:picChg chg="add mod">
          <ac:chgData name="Sudeep Thapaliya" userId="ca84e794-0006-4698-8a3a-6e6d840e3fe4" providerId="ADAL" clId="{6C7855A7-BBE4-46E2-836E-1BE46177E1DD}" dt="2023-06-14T14:03:28.281" v="1064" actId="14100"/>
          <ac:picMkLst>
            <pc:docMk/>
            <pc:sldMk cId="3254019601" sldId="273"/>
            <ac:picMk id="5" creationId="{03D0ED06-1D5B-E1FF-05AC-097E0B5A115F}"/>
          </ac:picMkLst>
        </pc:picChg>
      </pc:sldChg>
      <pc:sldChg chg="addSp delSp modSp new mod">
        <pc:chgData name="Sudeep Thapaliya" userId="ca84e794-0006-4698-8a3a-6e6d840e3fe4" providerId="ADAL" clId="{6C7855A7-BBE4-46E2-836E-1BE46177E1DD}" dt="2023-06-14T14:10:03.022" v="1194" actId="1076"/>
        <pc:sldMkLst>
          <pc:docMk/>
          <pc:sldMk cId="1542043187" sldId="274"/>
        </pc:sldMkLst>
        <pc:spChg chg="del">
          <ac:chgData name="Sudeep Thapaliya" userId="ca84e794-0006-4698-8a3a-6e6d840e3fe4" providerId="ADAL" clId="{6C7855A7-BBE4-46E2-836E-1BE46177E1DD}" dt="2023-06-14T14:04:31.350" v="1080" actId="478"/>
          <ac:spMkLst>
            <pc:docMk/>
            <pc:sldMk cId="1542043187" sldId="274"/>
            <ac:spMk id="2" creationId="{038479BA-247A-A08B-FDC8-E9EBC56E33F2}"/>
          </ac:spMkLst>
        </pc:spChg>
        <pc:spChg chg="mod">
          <ac:chgData name="Sudeep Thapaliya" userId="ca84e794-0006-4698-8a3a-6e6d840e3fe4" providerId="ADAL" clId="{6C7855A7-BBE4-46E2-836E-1BE46177E1DD}" dt="2023-06-14T14:10:01.028" v="1193" actId="14100"/>
          <ac:spMkLst>
            <pc:docMk/>
            <pc:sldMk cId="1542043187" sldId="274"/>
            <ac:spMk id="3" creationId="{B88DAA93-C33E-6D26-BBE4-5F26BD6A348E}"/>
          </ac:spMkLst>
        </pc:spChg>
        <pc:picChg chg="add mod">
          <ac:chgData name="Sudeep Thapaliya" userId="ca84e794-0006-4698-8a3a-6e6d840e3fe4" providerId="ADAL" clId="{6C7855A7-BBE4-46E2-836E-1BE46177E1DD}" dt="2023-06-14T14:10:03.022" v="1194" actId="1076"/>
          <ac:picMkLst>
            <pc:docMk/>
            <pc:sldMk cId="1542043187" sldId="274"/>
            <ac:picMk id="5" creationId="{BCA45525-8223-429D-DA72-A5D63BC76487}"/>
          </ac:picMkLst>
        </pc:picChg>
      </pc:sldChg>
      <pc:sldChg chg="addSp delSp modSp new mod">
        <pc:chgData name="Sudeep Thapaliya" userId="ca84e794-0006-4698-8a3a-6e6d840e3fe4" providerId="ADAL" clId="{6C7855A7-BBE4-46E2-836E-1BE46177E1DD}" dt="2023-06-14T14:13:09.650" v="1481" actId="20577"/>
        <pc:sldMkLst>
          <pc:docMk/>
          <pc:sldMk cId="1213812720" sldId="275"/>
        </pc:sldMkLst>
        <pc:spChg chg="del">
          <ac:chgData name="Sudeep Thapaliya" userId="ca84e794-0006-4698-8a3a-6e6d840e3fe4" providerId="ADAL" clId="{6C7855A7-BBE4-46E2-836E-1BE46177E1DD}" dt="2023-06-14T14:10:17.853" v="1196" actId="478"/>
          <ac:spMkLst>
            <pc:docMk/>
            <pc:sldMk cId="1213812720" sldId="275"/>
            <ac:spMk id="2" creationId="{F1AFDB51-111A-FAC1-BDEC-75940884CE16}"/>
          </ac:spMkLst>
        </pc:spChg>
        <pc:spChg chg="mod">
          <ac:chgData name="Sudeep Thapaliya" userId="ca84e794-0006-4698-8a3a-6e6d840e3fe4" providerId="ADAL" clId="{6C7855A7-BBE4-46E2-836E-1BE46177E1DD}" dt="2023-06-14T14:13:09.650" v="1481" actId="20577"/>
          <ac:spMkLst>
            <pc:docMk/>
            <pc:sldMk cId="1213812720" sldId="275"/>
            <ac:spMk id="3" creationId="{18DA2EDD-18F3-73BF-9B16-9C2B464BD75E}"/>
          </ac:spMkLst>
        </pc:spChg>
        <pc:picChg chg="add mod">
          <ac:chgData name="Sudeep Thapaliya" userId="ca84e794-0006-4698-8a3a-6e6d840e3fe4" providerId="ADAL" clId="{6C7855A7-BBE4-46E2-836E-1BE46177E1DD}" dt="2023-06-14T14:11:34.970" v="1281" actId="14100"/>
          <ac:picMkLst>
            <pc:docMk/>
            <pc:sldMk cId="1213812720" sldId="275"/>
            <ac:picMk id="5" creationId="{D0557E8A-8863-18CD-C817-46F95569AAE5}"/>
          </ac:picMkLst>
        </pc:picChg>
      </pc:sldChg>
      <pc:sldChg chg="modSp new mod ord">
        <pc:chgData name="Sudeep Thapaliya" userId="ca84e794-0006-4698-8a3a-6e6d840e3fe4" providerId="ADAL" clId="{6C7855A7-BBE4-46E2-836E-1BE46177E1DD}" dt="2023-06-14T15:14:05.663" v="1707" actId="21"/>
        <pc:sldMkLst>
          <pc:docMk/>
          <pc:sldMk cId="1168866313" sldId="276"/>
        </pc:sldMkLst>
        <pc:spChg chg="mod">
          <ac:chgData name="Sudeep Thapaliya" userId="ca84e794-0006-4698-8a3a-6e6d840e3fe4" providerId="ADAL" clId="{6C7855A7-BBE4-46E2-836E-1BE46177E1DD}" dt="2023-06-14T15:14:05.663" v="1707" actId="21"/>
          <ac:spMkLst>
            <pc:docMk/>
            <pc:sldMk cId="1168866313" sldId="276"/>
            <ac:spMk id="2" creationId="{8D788A3C-071A-1623-F120-7003048F20E3}"/>
          </ac:spMkLst>
        </pc:spChg>
      </pc:sldChg>
      <pc:sldChg chg="addSp modSp new mod">
        <pc:chgData name="Sudeep Thapaliya" userId="ca84e794-0006-4698-8a3a-6e6d840e3fe4" providerId="ADAL" clId="{6C7855A7-BBE4-46E2-836E-1BE46177E1DD}" dt="2023-06-14T15:14:30.464" v="1709" actId="1076"/>
        <pc:sldMkLst>
          <pc:docMk/>
          <pc:sldMk cId="101358673" sldId="277"/>
        </pc:sldMkLst>
        <pc:spChg chg="mod">
          <ac:chgData name="Sudeep Thapaliya" userId="ca84e794-0006-4698-8a3a-6e6d840e3fe4" providerId="ADAL" clId="{6C7855A7-BBE4-46E2-836E-1BE46177E1DD}" dt="2023-06-14T15:14:30.464" v="1709" actId="1076"/>
          <ac:spMkLst>
            <pc:docMk/>
            <pc:sldMk cId="101358673" sldId="277"/>
            <ac:spMk id="2" creationId="{C1F9CDC2-2323-29EE-926F-C0A2121C739C}"/>
          </ac:spMkLst>
        </pc:spChg>
        <pc:spChg chg="mod">
          <ac:chgData name="Sudeep Thapaliya" userId="ca84e794-0006-4698-8a3a-6e6d840e3fe4" providerId="ADAL" clId="{6C7855A7-BBE4-46E2-836E-1BE46177E1DD}" dt="2023-06-14T15:10:42.772" v="1699" actId="20577"/>
          <ac:spMkLst>
            <pc:docMk/>
            <pc:sldMk cId="101358673" sldId="277"/>
            <ac:spMk id="3" creationId="{BC7F6C33-D897-8950-811F-C0F61D693D5D}"/>
          </ac:spMkLst>
        </pc:spChg>
        <pc:picChg chg="add mod">
          <ac:chgData name="Sudeep Thapaliya" userId="ca84e794-0006-4698-8a3a-6e6d840e3fe4" providerId="ADAL" clId="{6C7855A7-BBE4-46E2-836E-1BE46177E1DD}" dt="2023-06-14T15:11:16.369" v="1704" actId="14100"/>
          <ac:picMkLst>
            <pc:docMk/>
            <pc:sldMk cId="101358673" sldId="277"/>
            <ac:picMk id="5" creationId="{C73088B8-413A-439A-5C39-CEFBF3CDB6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75FC-0960-AAF5-5C50-D798478BB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0C55C-F93A-0CC8-F184-2340A98C3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381A4-B05D-EC30-FF84-D678D9E7DE2D}"/>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9E3BB028-6D1E-F74F-BEA1-EB7C77842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D70F2-8ED3-FFE8-8F85-12CF5B320D3C}"/>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85491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88BB-C085-2BBB-3783-7465F5F817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83D07-54C0-982E-9284-6EDF0AF3E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2C5DF-1A40-B9CF-FC7F-EF77D45A99DD}"/>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A44F3C53-1DFA-E46E-338A-1B6F417DB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BC30-0451-A979-DAC0-12EB0E2C519D}"/>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119200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AE41E-6863-20AF-0E3D-CF20EF50CC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5974BE-FC70-B070-720F-2A7369D23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589AA-62E6-7575-6BF4-86FB8FA97F9D}"/>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BB58A848-CE13-77A0-6A63-DF654F6D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1852D-2AAC-CEA9-61F5-C361DC08F528}"/>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157542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7DCF-6007-BD2B-AF7A-144D260B2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E4400-112F-4544-7008-EB10B4EEA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1A7C8-6F3B-AB13-1266-1DC3E8AE343C}"/>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0CFC2FF2-2B05-D1EC-2948-5236DF797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F4868-1DDD-873D-D357-D579EDF40121}"/>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342388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E2FF-C989-4146-8CDE-EF1A131D6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4E930-AEFF-D1A0-98D9-D0F58ED98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A77340-ECAE-A458-0132-016F2D941548}"/>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18E5B04C-474D-8E97-BFD2-EC9C46A98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BD3C2-59AB-021E-7B4D-D7DBBE89499B}"/>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4929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EE66-47B0-3893-56B4-F4A123DF9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AAA77-A7CB-E8BF-70F5-042009703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97E55-67B8-F401-E366-A927E4455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873F1-983B-AF54-4F19-48725A502F06}"/>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6" name="Footer Placeholder 5">
            <a:extLst>
              <a:ext uri="{FF2B5EF4-FFF2-40B4-BE49-F238E27FC236}">
                <a16:creationId xmlns:a16="http://schemas.microsoft.com/office/drawing/2014/main" id="{A3DAFF89-EFD1-B16A-00BA-B440D8EAF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7BAB7-0141-1072-D1B9-2AC3C00F0F6A}"/>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107646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0EBC-BFCA-3700-9E3C-0A11F226A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281FB-1B80-F75C-24AC-7350160FA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2380A-9865-13CF-989D-F9DC30F44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615106-CB81-A5CD-9BB8-1D6B6C85E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A541E3-DF70-3560-5AFB-3D2ED2397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05D12-D69D-D1EB-F6A9-150E20271EBA}"/>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8" name="Footer Placeholder 7">
            <a:extLst>
              <a:ext uri="{FF2B5EF4-FFF2-40B4-BE49-F238E27FC236}">
                <a16:creationId xmlns:a16="http://schemas.microsoft.com/office/drawing/2014/main" id="{AEA5D737-5E1A-86C1-B332-5FA81EC48F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2E4B4-C144-CA25-E7FD-3B05C4419698}"/>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92545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6396-00A3-31B1-C29F-7FD2DD135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52C80A-6926-2BCB-3EF2-0F91349F3787}"/>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4" name="Footer Placeholder 3">
            <a:extLst>
              <a:ext uri="{FF2B5EF4-FFF2-40B4-BE49-F238E27FC236}">
                <a16:creationId xmlns:a16="http://schemas.microsoft.com/office/drawing/2014/main" id="{39D75233-F49B-A782-D3CF-57E75430A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9EFAE8-2D53-947F-83CE-9A2407C1679B}"/>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264362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FF627-EA2B-D071-068D-101E17AA6251}"/>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3" name="Footer Placeholder 2">
            <a:extLst>
              <a:ext uri="{FF2B5EF4-FFF2-40B4-BE49-F238E27FC236}">
                <a16:creationId xmlns:a16="http://schemas.microsoft.com/office/drawing/2014/main" id="{7C4E94C3-6FD2-254B-9BBB-31A2AD41B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87548-F3DC-8D5F-F610-18CF5C5A2AE9}"/>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267120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1219-544E-AFD2-86A9-07F0A643E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BB1BC-787B-9768-B7AE-E4B01E013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86585D-02A0-7C26-BB71-6E2FA91F0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1FE39-4BA7-EF07-F049-9851C97B9E12}"/>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6" name="Footer Placeholder 5">
            <a:extLst>
              <a:ext uri="{FF2B5EF4-FFF2-40B4-BE49-F238E27FC236}">
                <a16:creationId xmlns:a16="http://schemas.microsoft.com/office/drawing/2014/main" id="{B9F9BE60-C869-7462-E600-F400C8F6E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000CD-D5C1-A8F8-BAD3-55E12F52B2E2}"/>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6228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C8E6-7719-46ED-2BC2-A00129C56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695380-7788-6438-7CA9-847E0F916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8023F-48E1-1F46-580E-6B356570D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84811-324E-1856-748B-1B086151F071}"/>
              </a:ext>
            </a:extLst>
          </p:cNvPr>
          <p:cNvSpPr>
            <a:spLocks noGrp="1"/>
          </p:cNvSpPr>
          <p:nvPr>
            <p:ph type="dt" sz="half" idx="10"/>
          </p:nvPr>
        </p:nvSpPr>
        <p:spPr/>
        <p:txBody>
          <a:bodyPr/>
          <a:lstStyle/>
          <a:p>
            <a:fld id="{8BB3150A-11DC-44BA-BEAB-412511A25E08}" type="datetimeFigureOut">
              <a:rPr lang="en-US" smtClean="0"/>
              <a:t>6/14/2023</a:t>
            </a:fld>
            <a:endParaRPr lang="en-US"/>
          </a:p>
        </p:txBody>
      </p:sp>
      <p:sp>
        <p:nvSpPr>
          <p:cNvPr id="6" name="Footer Placeholder 5">
            <a:extLst>
              <a:ext uri="{FF2B5EF4-FFF2-40B4-BE49-F238E27FC236}">
                <a16:creationId xmlns:a16="http://schemas.microsoft.com/office/drawing/2014/main" id="{D32C6954-08F3-9C85-351F-69AA07F83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DF332-0C36-F4D6-7F1E-4C037C72A9C6}"/>
              </a:ext>
            </a:extLst>
          </p:cNvPr>
          <p:cNvSpPr>
            <a:spLocks noGrp="1"/>
          </p:cNvSpPr>
          <p:nvPr>
            <p:ph type="sldNum" sz="quarter" idx="12"/>
          </p:nvPr>
        </p:nvSpPr>
        <p:spPr/>
        <p:txBody>
          <a:bodyPr/>
          <a:lstStyle/>
          <a:p>
            <a:fld id="{6427F8EA-22C3-4B41-B415-B39D4E8EB9F0}" type="slidenum">
              <a:rPr lang="en-US" smtClean="0"/>
              <a:t>‹#›</a:t>
            </a:fld>
            <a:endParaRPr lang="en-US"/>
          </a:p>
        </p:txBody>
      </p:sp>
    </p:spTree>
    <p:extLst>
      <p:ext uri="{BB962C8B-B14F-4D97-AF65-F5344CB8AC3E}">
        <p14:creationId xmlns:p14="http://schemas.microsoft.com/office/powerpoint/2010/main" val="223555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E760F-9B6A-2A96-8C20-8F28F0C92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9E999-404B-5B6E-10FE-F58544F1E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38B19-1ADE-2D62-E06E-43FB578CC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3150A-11DC-44BA-BEAB-412511A25E08}" type="datetimeFigureOut">
              <a:rPr lang="en-US" smtClean="0"/>
              <a:t>6/14/2023</a:t>
            </a:fld>
            <a:endParaRPr lang="en-US"/>
          </a:p>
        </p:txBody>
      </p:sp>
      <p:sp>
        <p:nvSpPr>
          <p:cNvPr id="5" name="Footer Placeholder 4">
            <a:extLst>
              <a:ext uri="{FF2B5EF4-FFF2-40B4-BE49-F238E27FC236}">
                <a16:creationId xmlns:a16="http://schemas.microsoft.com/office/drawing/2014/main" id="{67B7D703-FFDD-D03C-9559-D3A56DF03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B0E647-4D25-6AFB-6257-745D538E7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F8EA-22C3-4B41-B415-B39D4E8EB9F0}" type="slidenum">
              <a:rPr lang="en-US" smtClean="0"/>
              <a:t>‹#›</a:t>
            </a:fld>
            <a:endParaRPr lang="en-US"/>
          </a:p>
        </p:txBody>
      </p:sp>
    </p:spTree>
    <p:extLst>
      <p:ext uri="{BB962C8B-B14F-4D97-AF65-F5344CB8AC3E}">
        <p14:creationId xmlns:p14="http://schemas.microsoft.com/office/powerpoint/2010/main" val="101446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15A5-3A82-31E8-A1EF-0C9F88B4AADC}"/>
              </a:ext>
            </a:extLst>
          </p:cNvPr>
          <p:cNvSpPr>
            <a:spLocks noGrp="1"/>
          </p:cNvSpPr>
          <p:nvPr>
            <p:ph type="ctrTitle"/>
          </p:nvPr>
        </p:nvSpPr>
        <p:spPr/>
        <p:txBody>
          <a:bodyPr/>
          <a:lstStyle/>
          <a:p>
            <a:r>
              <a:rPr lang="en-US" dirty="0"/>
              <a:t>Automatic Generation Control</a:t>
            </a:r>
          </a:p>
        </p:txBody>
      </p:sp>
      <p:sp>
        <p:nvSpPr>
          <p:cNvPr id="3" name="Subtitle 2">
            <a:extLst>
              <a:ext uri="{FF2B5EF4-FFF2-40B4-BE49-F238E27FC236}">
                <a16:creationId xmlns:a16="http://schemas.microsoft.com/office/drawing/2014/main" id="{C0AC63F8-E1EB-8B67-C72E-5FEABBF885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495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CA70-8D79-B0DA-4429-5A8F099C3142}"/>
              </a:ext>
            </a:extLst>
          </p:cNvPr>
          <p:cNvSpPr>
            <a:spLocks noGrp="1"/>
          </p:cNvSpPr>
          <p:nvPr>
            <p:ph type="title"/>
          </p:nvPr>
        </p:nvSpPr>
        <p:spPr/>
        <p:txBody>
          <a:bodyPr/>
          <a:lstStyle/>
          <a:p>
            <a:r>
              <a:rPr lang="en-US" dirty="0"/>
              <a:t>Isochronous Governor:</a:t>
            </a:r>
          </a:p>
        </p:txBody>
      </p:sp>
      <p:sp>
        <p:nvSpPr>
          <p:cNvPr id="3" name="Content Placeholder 2">
            <a:extLst>
              <a:ext uri="{FF2B5EF4-FFF2-40B4-BE49-F238E27FC236}">
                <a16:creationId xmlns:a16="http://schemas.microsoft.com/office/drawing/2014/main" id="{84FEB617-F0AD-FBB9-9EA8-6D2EEECE868D}"/>
              </a:ext>
            </a:extLst>
          </p:cNvPr>
          <p:cNvSpPr>
            <a:spLocks noGrp="1"/>
          </p:cNvSpPr>
          <p:nvPr>
            <p:ph idx="1"/>
          </p:nvPr>
        </p:nvSpPr>
        <p:spPr>
          <a:xfrm>
            <a:off x="838200" y="1459832"/>
            <a:ext cx="10515600" cy="4717131"/>
          </a:xfrm>
        </p:spPr>
        <p:txBody>
          <a:bodyPr>
            <a:normAutofit fontScale="92500"/>
          </a:bodyPr>
          <a:lstStyle/>
          <a:p>
            <a:pPr algn="just"/>
            <a:r>
              <a:rPr lang="en-US" b="0" i="0" dirty="0">
                <a:solidFill>
                  <a:srgbClr val="374151"/>
                </a:solidFill>
                <a:effectLst/>
                <a:latin typeface="Söhne"/>
              </a:rPr>
              <a:t>An isochronous governor is a type of governor used in speed governing systems to maintain a constant speed of a prime mover regardless of the load or power demand.</a:t>
            </a:r>
          </a:p>
          <a:p>
            <a:pPr algn="just"/>
            <a:r>
              <a:rPr lang="en-US" dirty="0"/>
              <a:t>The "isochronous" means constant speed. An isochronous governor adjusts the turbine valve/ gate to bring the frequency back to the nominal or scheduled value.</a:t>
            </a:r>
          </a:p>
          <a:p>
            <a:pPr algn="just"/>
            <a:r>
              <a:rPr lang="en-US" dirty="0"/>
              <a:t>Figure shows the schematic diagram of isochronous speed governing system. The measured frequency f (or speed w) is compared with reference frequency f, (or reference speed w). The error signal (equal to frequency deviation or speed deviation) is amplified and integrated to produce a control signal </a:t>
            </a:r>
            <a:r>
              <a:rPr lang="el-GR" b="1" i="0" dirty="0">
                <a:solidFill>
                  <a:srgbClr val="202124"/>
                </a:solidFill>
                <a:effectLst/>
                <a:latin typeface="Google Sans"/>
              </a:rPr>
              <a:t>Δ</a:t>
            </a:r>
            <a:r>
              <a:rPr lang="en-US" dirty="0"/>
              <a:t>E which actuates the main steam supply valves in the case of a steam turbine, or gates in the case of a hydro turbine.</a:t>
            </a:r>
          </a:p>
        </p:txBody>
      </p:sp>
    </p:spTree>
    <p:extLst>
      <p:ext uri="{BB962C8B-B14F-4D97-AF65-F5344CB8AC3E}">
        <p14:creationId xmlns:p14="http://schemas.microsoft.com/office/powerpoint/2010/main" val="69437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3266F-24AE-D666-1F17-B8C4F41D32AB}"/>
              </a:ext>
            </a:extLst>
          </p:cNvPr>
          <p:cNvSpPr>
            <a:spLocks noGrp="1"/>
          </p:cNvSpPr>
          <p:nvPr>
            <p:ph idx="1"/>
          </p:nvPr>
        </p:nvSpPr>
        <p:spPr>
          <a:xfrm>
            <a:off x="838200" y="786063"/>
            <a:ext cx="10515600" cy="5390900"/>
          </a:xfrm>
        </p:spPr>
        <p:txBody>
          <a:bodyPr/>
          <a:lstStyle/>
          <a:p>
            <a:pPr algn="just"/>
            <a:r>
              <a:rPr lang="en-US" dirty="0"/>
              <a:t>An isochronous governor works very well when a generator is supplying an isolated or when. only one generator in a multi generator system is required to respond to changes is load. </a:t>
            </a:r>
          </a:p>
          <a:p>
            <a:pPr algn="just"/>
            <a:r>
              <a:rPr lang="en-US" dirty="0"/>
              <a:t>However, for load sharing between generators connected to the system, droop characteristic or speed regulator must be provided.</a:t>
            </a:r>
          </a:p>
          <a:p>
            <a:pPr algn="just"/>
            <a:endParaRPr lang="en-US" dirty="0"/>
          </a:p>
        </p:txBody>
      </p:sp>
    </p:spTree>
    <p:extLst>
      <p:ext uri="{BB962C8B-B14F-4D97-AF65-F5344CB8AC3E}">
        <p14:creationId xmlns:p14="http://schemas.microsoft.com/office/powerpoint/2010/main" val="362540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53F6-2B9A-D90F-57A7-DA4D338B01D1}"/>
              </a:ext>
            </a:extLst>
          </p:cNvPr>
          <p:cNvSpPr>
            <a:spLocks noGrp="1"/>
          </p:cNvSpPr>
          <p:nvPr>
            <p:ph type="title"/>
          </p:nvPr>
        </p:nvSpPr>
        <p:spPr/>
        <p:txBody>
          <a:bodyPr/>
          <a:lstStyle/>
          <a:p>
            <a:r>
              <a:rPr lang="en-US" dirty="0"/>
              <a:t>Governor with Speed-Droop Characteristics.</a:t>
            </a:r>
          </a:p>
        </p:txBody>
      </p:sp>
      <p:sp>
        <p:nvSpPr>
          <p:cNvPr id="3" name="Content Placeholder 2">
            <a:extLst>
              <a:ext uri="{FF2B5EF4-FFF2-40B4-BE49-F238E27FC236}">
                <a16:creationId xmlns:a16="http://schemas.microsoft.com/office/drawing/2014/main" id="{5BD5B5CD-5720-6CCA-F82B-8553B595A0D2}"/>
              </a:ext>
            </a:extLst>
          </p:cNvPr>
          <p:cNvSpPr>
            <a:spLocks noGrp="1"/>
          </p:cNvSpPr>
          <p:nvPr>
            <p:ph idx="1"/>
          </p:nvPr>
        </p:nvSpPr>
        <p:spPr>
          <a:xfrm>
            <a:off x="838200" y="1540042"/>
            <a:ext cx="10515600" cy="4636921"/>
          </a:xfrm>
        </p:spPr>
        <p:txBody>
          <a:bodyPr>
            <a:normAutofit/>
          </a:bodyPr>
          <a:lstStyle/>
          <a:p>
            <a:pPr algn="just"/>
            <a:r>
              <a:rPr lang="en-US" b="0" i="0" dirty="0">
                <a:solidFill>
                  <a:srgbClr val="374151"/>
                </a:solidFill>
                <a:effectLst/>
                <a:latin typeface="Söhne"/>
              </a:rPr>
              <a:t>A governor with speed droop characteristics, also known as a droop governor, is a type of governor used in speed governing systems to regulate the rotational speed of a prime mover.</a:t>
            </a:r>
          </a:p>
          <a:p>
            <a:pPr algn="just"/>
            <a:r>
              <a:rPr lang="en-US" b="0" i="0" dirty="0">
                <a:solidFill>
                  <a:srgbClr val="374151"/>
                </a:solidFill>
                <a:effectLst/>
                <a:latin typeface="Söhne"/>
              </a:rPr>
              <a:t>When two or more generating units are connected to the same system, isochronous governors can not be used since each generating unit would have to have precisely the same speed setting. </a:t>
            </a:r>
          </a:p>
          <a:p>
            <a:pPr algn="just"/>
            <a:r>
              <a:rPr lang="en-US" b="0" i="0" dirty="0">
                <a:solidFill>
                  <a:srgbClr val="374151"/>
                </a:solidFill>
                <a:effectLst/>
                <a:latin typeface="Söhne"/>
              </a:rPr>
              <a:t>Otherwise, they would fight each other, each will try to control system frequency to its own setting. For stable load division between two or more units operating in parallel, the governors are provided with a characteristic so that the speed drops as the load is increased.</a:t>
            </a:r>
          </a:p>
          <a:p>
            <a:endParaRPr lang="en-US" dirty="0"/>
          </a:p>
        </p:txBody>
      </p:sp>
    </p:spTree>
    <p:extLst>
      <p:ext uri="{BB962C8B-B14F-4D97-AF65-F5344CB8AC3E}">
        <p14:creationId xmlns:p14="http://schemas.microsoft.com/office/powerpoint/2010/main" val="380853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AB4ED-41B0-3672-DDB3-E13FB16EAA9B}"/>
              </a:ext>
            </a:extLst>
          </p:cNvPr>
          <p:cNvSpPr>
            <a:spLocks noGrp="1"/>
          </p:cNvSpPr>
          <p:nvPr>
            <p:ph idx="1"/>
          </p:nvPr>
        </p:nvSpPr>
        <p:spPr>
          <a:xfrm>
            <a:off x="838200" y="465221"/>
            <a:ext cx="10515600" cy="5711742"/>
          </a:xfrm>
        </p:spPr>
        <p:txBody>
          <a:bodyPr/>
          <a:lstStyle/>
          <a:p>
            <a:pPr algn="just"/>
            <a:r>
              <a:rPr lang="en-US" b="0" i="0" dirty="0">
                <a:solidFill>
                  <a:srgbClr val="374151"/>
                </a:solidFill>
                <a:effectLst/>
                <a:latin typeface="Söhne"/>
              </a:rPr>
              <a:t>The regulation or speed-droop characteristic can be obtained by adding a steady-state feedback loop around the integrator as shown in Fig. below:</a:t>
            </a:r>
          </a:p>
          <a:p>
            <a:pPr marL="0" indent="0" algn="just">
              <a:buNone/>
            </a:pPr>
            <a:endParaRPr lang="en-US" dirty="0"/>
          </a:p>
        </p:txBody>
      </p:sp>
      <p:pic>
        <p:nvPicPr>
          <p:cNvPr id="7" name="Picture 6">
            <a:extLst>
              <a:ext uri="{FF2B5EF4-FFF2-40B4-BE49-F238E27FC236}">
                <a16:creationId xmlns:a16="http://schemas.microsoft.com/office/drawing/2014/main" id="{944E4ED1-81ED-9969-C117-D2C104E2093B}"/>
              </a:ext>
            </a:extLst>
          </p:cNvPr>
          <p:cNvPicPr>
            <a:picLocks noChangeAspect="1"/>
          </p:cNvPicPr>
          <p:nvPr/>
        </p:nvPicPr>
        <p:blipFill>
          <a:blip r:embed="rId2"/>
          <a:stretch>
            <a:fillRect/>
          </a:stretch>
        </p:blipFill>
        <p:spPr>
          <a:xfrm>
            <a:off x="1724469" y="1919528"/>
            <a:ext cx="9042782" cy="3855629"/>
          </a:xfrm>
          <a:prstGeom prst="rect">
            <a:avLst/>
          </a:prstGeom>
        </p:spPr>
      </p:pic>
    </p:spTree>
    <p:extLst>
      <p:ext uri="{BB962C8B-B14F-4D97-AF65-F5344CB8AC3E}">
        <p14:creationId xmlns:p14="http://schemas.microsoft.com/office/powerpoint/2010/main" val="374980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CDA9B-85F6-76A4-26A4-6EE2112F8FD5}"/>
              </a:ext>
            </a:extLst>
          </p:cNvPr>
          <p:cNvSpPr>
            <a:spLocks noGrp="1"/>
          </p:cNvSpPr>
          <p:nvPr>
            <p:ph idx="1"/>
          </p:nvPr>
        </p:nvSpPr>
        <p:spPr>
          <a:xfrm>
            <a:off x="838200" y="593558"/>
            <a:ext cx="10515600" cy="5583405"/>
          </a:xfrm>
        </p:spPr>
        <p:txBody>
          <a:bodyPr/>
          <a:lstStyle/>
          <a:p>
            <a:r>
              <a:rPr lang="en-US" dirty="0"/>
              <a:t>The transfer function of the governor reduces to the form as shown in fig below. This type of governor may be characterized as proportional controller with a gain 1/R.</a:t>
            </a:r>
          </a:p>
          <a:p>
            <a:pPr marL="0" indent="0">
              <a:buNone/>
            </a:pPr>
            <a:endParaRPr lang="en-US" dirty="0"/>
          </a:p>
          <a:p>
            <a:endParaRPr lang="en-US" dirty="0"/>
          </a:p>
        </p:txBody>
      </p:sp>
      <p:pic>
        <p:nvPicPr>
          <p:cNvPr id="5" name="Picture 4">
            <a:extLst>
              <a:ext uri="{FF2B5EF4-FFF2-40B4-BE49-F238E27FC236}">
                <a16:creationId xmlns:a16="http://schemas.microsoft.com/office/drawing/2014/main" id="{72B1592D-7878-B70C-EA7D-18D7DF24E7AD}"/>
              </a:ext>
            </a:extLst>
          </p:cNvPr>
          <p:cNvPicPr>
            <a:picLocks noChangeAspect="1"/>
          </p:cNvPicPr>
          <p:nvPr/>
        </p:nvPicPr>
        <p:blipFill>
          <a:blip r:embed="rId2"/>
          <a:stretch>
            <a:fillRect/>
          </a:stretch>
        </p:blipFill>
        <p:spPr>
          <a:xfrm>
            <a:off x="2183925" y="2270078"/>
            <a:ext cx="7824149" cy="3440912"/>
          </a:xfrm>
          <a:prstGeom prst="rect">
            <a:avLst/>
          </a:prstGeom>
        </p:spPr>
      </p:pic>
    </p:spTree>
    <p:extLst>
      <p:ext uri="{BB962C8B-B14F-4D97-AF65-F5344CB8AC3E}">
        <p14:creationId xmlns:p14="http://schemas.microsoft.com/office/powerpoint/2010/main" val="80879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78F9-571A-E3A8-D5BA-C4BE0F126511}"/>
              </a:ext>
            </a:extLst>
          </p:cNvPr>
          <p:cNvSpPr>
            <a:spLocks noGrp="1"/>
          </p:cNvSpPr>
          <p:nvPr>
            <p:ph type="title"/>
          </p:nvPr>
        </p:nvSpPr>
        <p:spPr/>
        <p:txBody>
          <a:bodyPr/>
          <a:lstStyle/>
          <a:p>
            <a:r>
              <a:rPr lang="en-US" dirty="0"/>
              <a:t>Speed regulation (DROOP)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89DCE7-5FBB-9B05-DE9C-F484B3D518DE}"/>
                  </a:ext>
                </a:extLst>
              </p:cNvPr>
              <p:cNvSpPr>
                <a:spLocks noGrp="1"/>
              </p:cNvSpPr>
              <p:nvPr>
                <p:ph idx="1"/>
              </p:nvPr>
            </p:nvSpPr>
            <p:spPr>
              <a:xfrm>
                <a:off x="838200" y="1491916"/>
                <a:ext cx="10515600" cy="4685047"/>
              </a:xfrm>
            </p:spPr>
            <p:txBody>
              <a:bodyPr/>
              <a:lstStyle/>
              <a:p>
                <a:pPr algn="just"/>
                <a:r>
                  <a:rPr lang="en-US" dirty="0"/>
                  <a:t>The value of speed regulation parameter R determines the steady-state frequency versus load characteristic of the generating unit as shown in Fig.</a:t>
                </a:r>
              </a:p>
              <a:p>
                <a:pPr algn="just"/>
                <a:r>
                  <a:rPr lang="en-US" dirty="0"/>
                  <a:t> The ratio of frequency deviation (</a:t>
                </a:r>
                <a:r>
                  <a:rPr lang="el-GR" b="1" i="0" dirty="0">
                    <a:solidFill>
                      <a:srgbClr val="202124"/>
                    </a:solidFill>
                    <a:effectLst/>
                    <a:latin typeface="Google Sans"/>
                  </a:rPr>
                  <a:t>Δ</a:t>
                </a:r>
                <a:r>
                  <a:rPr lang="en-US" dirty="0"/>
                  <a:t>f)) to change in valve/gate position(</a:t>
                </a:r>
                <a:r>
                  <a:rPr lang="el-GR" b="1" i="0" dirty="0">
                    <a:solidFill>
                      <a:srgbClr val="202124"/>
                    </a:solidFill>
                    <a:effectLst/>
                    <a:latin typeface="Google Sans"/>
                  </a:rPr>
                  <a:t>Δ</a:t>
                </a:r>
                <a:r>
                  <a:rPr lang="en-US" dirty="0"/>
                  <a:t>E) or power output(</a:t>
                </a:r>
                <a:r>
                  <a:rPr lang="el-GR" b="1" i="0" dirty="0">
                    <a:solidFill>
                      <a:srgbClr val="202124"/>
                    </a:solidFill>
                    <a:effectLst/>
                    <a:latin typeface="Google Sans"/>
                  </a:rPr>
                  <a:t>Δ</a:t>
                </a:r>
                <a:r>
                  <a:rPr lang="en-US" dirty="0"/>
                  <a:t>P</a:t>
                </a:r>
                <a:r>
                  <a:rPr lang="en-US" sz="2400" dirty="0"/>
                  <a:t>g</a:t>
                </a:r>
                <a:r>
                  <a:rPr lang="en-US" dirty="0"/>
                  <a:t>) is equal to R. The parameter R is referred to as speed regulation or droop. </a:t>
                </a:r>
              </a:p>
              <a:p>
                <a:pPr algn="just"/>
                <a:r>
                  <a:rPr lang="en-US" dirty="0"/>
                  <a:t>It can be expressed as:</a:t>
                </a:r>
              </a:p>
              <a:p>
                <a:pPr marL="0" indent="0" algn="just">
                  <a:buNone/>
                </a:pPr>
                <a:r>
                  <a:rPr lang="en-US" dirty="0"/>
                  <a:t>Percentage 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𝑝𝑒𝑟𝑐𝑒𝑛𝑡𝑎𝑔𝑒</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𝑐h𝑎𝑛𝑔𝑒</m:t>
                        </m:r>
                      </m:num>
                      <m:den>
                        <m:r>
                          <a:rPr lang="en-US" b="0" i="1" smtClean="0">
                            <a:latin typeface="Cambria Math" panose="02040503050406030204" pitchFamily="18" charset="0"/>
                          </a:rPr>
                          <m:t>𝑝𝑒𝑟𝑐𝑒𝑛𝑡𝑎𝑔𝑒</m:t>
                        </m:r>
                        <m:r>
                          <a:rPr lang="en-US" b="0" i="1" smtClean="0">
                            <a:latin typeface="Cambria Math" panose="02040503050406030204" pitchFamily="18" charset="0"/>
                          </a:rPr>
                          <m:t> </m:t>
                        </m:r>
                        <m:r>
                          <a:rPr lang="en-US" b="0" i="1" smtClean="0">
                            <a:latin typeface="Cambria Math" panose="02040503050406030204" pitchFamily="18" charset="0"/>
                          </a:rPr>
                          <m:t>𝑝𝑜𝑤𝑒𝑟</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𝑐h𝑎𝑛𝑔𝑒</m:t>
                        </m:r>
                      </m:den>
                    </m:f>
                  </m:oMath>
                </a14:m>
                <a:r>
                  <a:rPr lang="en-US" dirty="0"/>
                  <a:t>*100</a:t>
                </a:r>
              </a:p>
            </p:txBody>
          </p:sp>
        </mc:Choice>
        <mc:Fallback>
          <p:sp>
            <p:nvSpPr>
              <p:cNvPr id="3" name="Content Placeholder 2">
                <a:extLst>
                  <a:ext uri="{FF2B5EF4-FFF2-40B4-BE49-F238E27FC236}">
                    <a16:creationId xmlns:a16="http://schemas.microsoft.com/office/drawing/2014/main" id="{7489DCE7-5FBB-9B05-DE9C-F484B3D518DE}"/>
                  </a:ext>
                </a:extLst>
              </p:cNvPr>
              <p:cNvSpPr>
                <a:spLocks noGrp="1" noRot="1" noChangeAspect="1" noMove="1" noResize="1" noEditPoints="1" noAdjustHandles="1" noChangeArrowheads="1" noChangeShapeType="1" noTextEdit="1"/>
              </p:cNvSpPr>
              <p:nvPr>
                <p:ph idx="1"/>
              </p:nvPr>
            </p:nvSpPr>
            <p:spPr>
              <a:xfrm>
                <a:off x="838200" y="1491916"/>
                <a:ext cx="10515600" cy="4685047"/>
              </a:xfrm>
              <a:blipFill>
                <a:blip r:embed="rId2"/>
                <a:stretch>
                  <a:fillRect l="-1217" t="-2214" r="-1159"/>
                </a:stretch>
              </a:blipFill>
            </p:spPr>
            <p:txBody>
              <a:bodyPr/>
              <a:lstStyle/>
              <a:p>
                <a:r>
                  <a:rPr lang="en-US">
                    <a:noFill/>
                  </a:rPr>
                  <a:t> </a:t>
                </a:r>
              </a:p>
            </p:txBody>
          </p:sp>
        </mc:Fallback>
      </mc:AlternateContent>
    </p:spTree>
    <p:extLst>
      <p:ext uri="{BB962C8B-B14F-4D97-AF65-F5344CB8AC3E}">
        <p14:creationId xmlns:p14="http://schemas.microsoft.com/office/powerpoint/2010/main" val="166068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C84E3-C093-6560-09B5-B50D76DBDA06}"/>
              </a:ext>
            </a:extLst>
          </p:cNvPr>
          <p:cNvSpPr>
            <a:spLocks noGrp="1"/>
          </p:cNvSpPr>
          <p:nvPr>
            <p:ph idx="1"/>
          </p:nvPr>
        </p:nvSpPr>
        <p:spPr>
          <a:xfrm>
            <a:off x="838200" y="497305"/>
            <a:ext cx="10515600" cy="5679658"/>
          </a:xfrm>
        </p:spPr>
        <p:txBody>
          <a:bodyPr/>
          <a:lstStyle/>
          <a:p>
            <a:r>
              <a:rPr lang="en-US" dirty="0"/>
              <a:t>For example, a 4% droop or regulation means that a 4% frequency deviation causes 100% change in valve position or power output.</a:t>
            </a:r>
          </a:p>
          <a:p>
            <a:endParaRPr lang="en-US" dirty="0"/>
          </a:p>
        </p:txBody>
      </p:sp>
      <p:pic>
        <p:nvPicPr>
          <p:cNvPr id="5" name="Picture 4">
            <a:extLst>
              <a:ext uri="{FF2B5EF4-FFF2-40B4-BE49-F238E27FC236}">
                <a16:creationId xmlns:a16="http://schemas.microsoft.com/office/drawing/2014/main" id="{03D0ED06-1D5B-E1FF-05AC-097E0B5A115F}"/>
              </a:ext>
            </a:extLst>
          </p:cNvPr>
          <p:cNvPicPr>
            <a:picLocks noChangeAspect="1"/>
          </p:cNvPicPr>
          <p:nvPr/>
        </p:nvPicPr>
        <p:blipFill>
          <a:blip r:embed="rId2"/>
          <a:stretch>
            <a:fillRect/>
          </a:stretch>
        </p:blipFill>
        <p:spPr>
          <a:xfrm>
            <a:off x="1543033" y="1691709"/>
            <a:ext cx="9301430" cy="4555518"/>
          </a:xfrm>
          <a:prstGeom prst="rect">
            <a:avLst/>
          </a:prstGeom>
        </p:spPr>
      </p:pic>
    </p:spTree>
    <p:extLst>
      <p:ext uri="{BB962C8B-B14F-4D97-AF65-F5344CB8AC3E}">
        <p14:creationId xmlns:p14="http://schemas.microsoft.com/office/powerpoint/2010/main" val="325401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4F4-6E1C-BC39-04ED-85D57EEF73A2}"/>
              </a:ext>
            </a:extLst>
          </p:cNvPr>
          <p:cNvSpPr>
            <a:spLocks noGrp="1"/>
          </p:cNvSpPr>
          <p:nvPr>
            <p:ph type="title"/>
          </p:nvPr>
        </p:nvSpPr>
        <p:spPr/>
        <p:txBody>
          <a:bodyPr/>
          <a:lstStyle/>
          <a:p>
            <a:r>
              <a:rPr lang="en-US" dirty="0"/>
              <a:t>Load sharing by parallel generating unit.</a:t>
            </a:r>
          </a:p>
        </p:txBody>
      </p:sp>
      <p:sp>
        <p:nvSpPr>
          <p:cNvPr id="3" name="Content Placeholder 2">
            <a:extLst>
              <a:ext uri="{FF2B5EF4-FFF2-40B4-BE49-F238E27FC236}">
                <a16:creationId xmlns:a16="http://schemas.microsoft.com/office/drawing/2014/main" id="{A590FBD3-2264-097B-CAC8-8484CB4EA0A9}"/>
              </a:ext>
            </a:extLst>
          </p:cNvPr>
          <p:cNvSpPr>
            <a:spLocks noGrp="1"/>
          </p:cNvSpPr>
          <p:nvPr>
            <p:ph idx="1"/>
          </p:nvPr>
        </p:nvSpPr>
        <p:spPr/>
        <p:txBody>
          <a:bodyPr>
            <a:normAutofit/>
          </a:bodyPr>
          <a:lstStyle/>
          <a:p>
            <a:pPr algn="just"/>
            <a:r>
              <a:rPr lang="en-US" dirty="0"/>
              <a:t> </a:t>
            </a:r>
            <a:r>
              <a:rPr lang="en-US" b="0" i="0" dirty="0">
                <a:solidFill>
                  <a:srgbClr val="374151"/>
                </a:solidFill>
                <a:effectLst/>
                <a:latin typeface="Söhne"/>
              </a:rPr>
              <a:t>Load sharing by parallel generating units refers to the distribution of electrical load among multiple generators operating in parallel.</a:t>
            </a:r>
          </a:p>
          <a:p>
            <a:pPr algn="just"/>
            <a:r>
              <a:rPr lang="en-US" b="0" i="0" dirty="0">
                <a:solidFill>
                  <a:srgbClr val="374151"/>
                </a:solidFill>
                <a:effectLst/>
                <a:latin typeface="Söhne"/>
              </a:rPr>
              <a:t> When multiple generators are connected in parallel, they work together to supply power to a common electrical load. </a:t>
            </a:r>
          </a:p>
          <a:p>
            <a:pPr algn="just"/>
            <a:r>
              <a:rPr lang="en-US" b="0" i="0" dirty="0">
                <a:solidFill>
                  <a:srgbClr val="374151"/>
                </a:solidFill>
                <a:effectLst/>
                <a:latin typeface="Söhne"/>
              </a:rPr>
              <a:t>Load sharing ensures that the load is distributed proportionally among the generators, allowing them to operate efficiently and share the workload.</a:t>
            </a:r>
            <a:endParaRPr lang="en-US" dirty="0"/>
          </a:p>
          <a:p>
            <a:pPr algn="just"/>
            <a:r>
              <a:rPr lang="en-US" dirty="0"/>
              <a:t>If two or more generating units with drooping governor characteristics are connected to a power system, there must be a unique frequency at which they will share a load-change. </a:t>
            </a:r>
          </a:p>
        </p:txBody>
      </p:sp>
    </p:spTree>
    <p:extLst>
      <p:ext uri="{BB962C8B-B14F-4D97-AF65-F5344CB8AC3E}">
        <p14:creationId xmlns:p14="http://schemas.microsoft.com/office/powerpoint/2010/main" val="332142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DAA93-C33E-6D26-BBE4-5F26BD6A348E}"/>
              </a:ext>
            </a:extLst>
          </p:cNvPr>
          <p:cNvSpPr>
            <a:spLocks noGrp="1"/>
          </p:cNvSpPr>
          <p:nvPr>
            <p:ph idx="1"/>
          </p:nvPr>
        </p:nvSpPr>
        <p:spPr>
          <a:xfrm>
            <a:off x="308811" y="497305"/>
            <a:ext cx="4808621" cy="5919537"/>
          </a:xfrm>
        </p:spPr>
        <p:txBody>
          <a:bodyPr>
            <a:normAutofit/>
          </a:bodyPr>
          <a:lstStyle/>
          <a:p>
            <a:r>
              <a:rPr lang="en-US" dirty="0"/>
              <a:t>Fig. below shows the droop characteristics of two generating units.</a:t>
            </a:r>
          </a:p>
          <a:p>
            <a:r>
              <a:rPr lang="en-US" dirty="0"/>
              <a:t>Initially they were operating at nominal frequency f</a:t>
            </a:r>
            <a:r>
              <a:rPr lang="en-US" sz="1800" dirty="0"/>
              <a:t>0 </a:t>
            </a:r>
            <a:r>
              <a:rPr lang="en-US" dirty="0"/>
              <a:t>with outputs P</a:t>
            </a:r>
            <a:r>
              <a:rPr lang="en-US" sz="1800" dirty="0"/>
              <a:t>g1</a:t>
            </a:r>
            <a:r>
              <a:rPr lang="en-US" dirty="0"/>
              <a:t> and P</a:t>
            </a:r>
            <a:r>
              <a:rPr lang="en-US" sz="1800" dirty="0"/>
              <a:t>g2 .</a:t>
            </a:r>
            <a:r>
              <a:rPr lang="en-US" dirty="0"/>
              <a:t> </a:t>
            </a:r>
          </a:p>
          <a:p>
            <a:r>
              <a:rPr lang="en-US" dirty="0"/>
              <a:t>An  increase of load </a:t>
            </a:r>
            <a:r>
              <a:rPr lang="el-GR" b="1" i="0" dirty="0">
                <a:solidFill>
                  <a:srgbClr val="202124"/>
                </a:solidFill>
                <a:effectLst/>
                <a:latin typeface="Google Sans"/>
              </a:rPr>
              <a:t>Δ</a:t>
            </a:r>
            <a:r>
              <a:rPr lang="en-US" b="1" i="0" dirty="0">
                <a:solidFill>
                  <a:srgbClr val="202124"/>
                </a:solidFill>
                <a:effectLst/>
                <a:latin typeface="Google Sans"/>
              </a:rPr>
              <a:t>P</a:t>
            </a:r>
            <a:r>
              <a:rPr lang="en-US" sz="2000" b="1" i="0" dirty="0">
                <a:solidFill>
                  <a:srgbClr val="202124"/>
                </a:solidFill>
                <a:effectLst/>
                <a:latin typeface="Google Sans"/>
              </a:rPr>
              <a:t>L </a:t>
            </a:r>
            <a:r>
              <a:rPr lang="en-US" dirty="0"/>
              <a:t>causes the generating units to slow down and the governors increase the output until they reach a new common operating frequency f</a:t>
            </a:r>
            <a:r>
              <a:rPr lang="en-US" sz="2000" dirty="0"/>
              <a:t>c. </a:t>
            </a:r>
          </a:p>
          <a:p>
            <a:endParaRPr lang="en-US" dirty="0"/>
          </a:p>
        </p:txBody>
      </p:sp>
      <p:pic>
        <p:nvPicPr>
          <p:cNvPr id="5" name="Picture 4">
            <a:extLst>
              <a:ext uri="{FF2B5EF4-FFF2-40B4-BE49-F238E27FC236}">
                <a16:creationId xmlns:a16="http://schemas.microsoft.com/office/drawing/2014/main" id="{BCA45525-8223-429D-DA72-A5D63BC76487}"/>
              </a:ext>
            </a:extLst>
          </p:cNvPr>
          <p:cNvPicPr>
            <a:picLocks noChangeAspect="1"/>
          </p:cNvPicPr>
          <p:nvPr/>
        </p:nvPicPr>
        <p:blipFill>
          <a:blip r:embed="rId2"/>
          <a:stretch>
            <a:fillRect/>
          </a:stretch>
        </p:blipFill>
        <p:spPr>
          <a:xfrm>
            <a:off x="5117432" y="661923"/>
            <a:ext cx="7074049" cy="4904687"/>
          </a:xfrm>
          <a:prstGeom prst="rect">
            <a:avLst/>
          </a:prstGeom>
        </p:spPr>
      </p:pic>
    </p:spTree>
    <p:extLst>
      <p:ext uri="{BB962C8B-B14F-4D97-AF65-F5344CB8AC3E}">
        <p14:creationId xmlns:p14="http://schemas.microsoft.com/office/powerpoint/2010/main" val="154204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A2EDD-18F3-73BF-9B16-9C2B464BD75E}"/>
              </a:ext>
            </a:extLst>
          </p:cNvPr>
          <p:cNvSpPr>
            <a:spLocks noGrp="1"/>
          </p:cNvSpPr>
          <p:nvPr>
            <p:ph idx="1"/>
          </p:nvPr>
        </p:nvSpPr>
        <p:spPr>
          <a:xfrm>
            <a:off x="838200" y="581150"/>
            <a:ext cx="10515600" cy="5695700"/>
          </a:xfrm>
        </p:spPr>
        <p:txBody>
          <a:bodyPr>
            <a:normAutofit lnSpcReduction="10000"/>
          </a:bodyPr>
          <a:lstStyle/>
          <a:p>
            <a:r>
              <a:rPr lang="en-US" dirty="0"/>
              <a:t>The amount of load picked up by each unit depends on droop characteristics.</a:t>
            </a:r>
          </a:p>
          <a:p>
            <a:endParaRPr lang="en-US" dirty="0"/>
          </a:p>
          <a:p>
            <a:endParaRPr lang="en-US" dirty="0"/>
          </a:p>
          <a:p>
            <a:endParaRPr lang="en-US" dirty="0"/>
          </a:p>
          <a:p>
            <a:endParaRPr lang="en-US" dirty="0"/>
          </a:p>
          <a:p>
            <a:endParaRPr lang="en-US" dirty="0"/>
          </a:p>
          <a:p>
            <a:endParaRPr lang="en-US" dirty="0"/>
          </a:p>
          <a:p>
            <a:endParaRPr lang="en-US" dirty="0"/>
          </a:p>
          <a:p>
            <a:r>
              <a:rPr lang="en-US" dirty="0"/>
              <a:t>If the percentage of regulation of the units are nearly equal, the change in the outputs of each generating unit will be nearly in proportional to its rating.</a:t>
            </a:r>
          </a:p>
          <a:p>
            <a:endParaRPr lang="en-US" dirty="0"/>
          </a:p>
          <a:p>
            <a:pPr marL="0" indent="0">
              <a:buNone/>
            </a:pPr>
            <a:endParaRPr lang="en-US" dirty="0"/>
          </a:p>
        </p:txBody>
      </p:sp>
      <p:pic>
        <p:nvPicPr>
          <p:cNvPr id="5" name="Picture 4">
            <a:extLst>
              <a:ext uri="{FF2B5EF4-FFF2-40B4-BE49-F238E27FC236}">
                <a16:creationId xmlns:a16="http://schemas.microsoft.com/office/drawing/2014/main" id="{D0557E8A-8863-18CD-C817-46F95569AAE5}"/>
              </a:ext>
            </a:extLst>
          </p:cNvPr>
          <p:cNvPicPr>
            <a:picLocks noChangeAspect="1"/>
          </p:cNvPicPr>
          <p:nvPr/>
        </p:nvPicPr>
        <p:blipFill>
          <a:blip r:embed="rId2"/>
          <a:stretch>
            <a:fillRect/>
          </a:stretch>
        </p:blipFill>
        <p:spPr>
          <a:xfrm>
            <a:off x="2975112" y="1602478"/>
            <a:ext cx="5511162" cy="2876195"/>
          </a:xfrm>
          <a:prstGeom prst="rect">
            <a:avLst/>
          </a:prstGeom>
        </p:spPr>
      </p:pic>
    </p:spTree>
    <p:extLst>
      <p:ext uri="{BB962C8B-B14F-4D97-AF65-F5344CB8AC3E}">
        <p14:creationId xmlns:p14="http://schemas.microsoft.com/office/powerpoint/2010/main" val="121381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E802-D121-A585-6043-3E53CB81C3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BE6D56-D5D8-B7DB-0A44-2A5CAC7F5FE2}"/>
              </a:ext>
            </a:extLst>
          </p:cNvPr>
          <p:cNvSpPr>
            <a:spLocks noGrp="1"/>
          </p:cNvSpPr>
          <p:nvPr>
            <p:ph idx="1"/>
          </p:nvPr>
        </p:nvSpPr>
        <p:spPr>
          <a:xfrm>
            <a:off x="838200" y="1395663"/>
            <a:ext cx="10515600" cy="4781300"/>
          </a:xfrm>
        </p:spPr>
        <p:txBody>
          <a:bodyPr>
            <a:normAutofit/>
          </a:bodyPr>
          <a:lstStyle/>
          <a:p>
            <a:pPr algn="just"/>
            <a:r>
              <a:rPr lang="en-US" b="0" i="0" dirty="0">
                <a:solidFill>
                  <a:srgbClr val="374151"/>
                </a:solidFill>
                <a:effectLst/>
                <a:latin typeface="Söhne"/>
              </a:rPr>
              <a:t>Automatic Generation Control (AGC) is a crucial function in power systems that ensures the balance between the generation and demand of electrical power. </a:t>
            </a:r>
          </a:p>
          <a:p>
            <a:pPr algn="just"/>
            <a:r>
              <a:rPr lang="en-US" b="0" i="0" dirty="0">
                <a:solidFill>
                  <a:srgbClr val="374151"/>
                </a:solidFill>
                <a:effectLst/>
                <a:latin typeface="Söhne"/>
              </a:rPr>
              <a:t>It is responsible for continuously monitoring and adjusting the power output of generators in real-time to maintain system frequency within acceptable limits.</a:t>
            </a:r>
          </a:p>
          <a:p>
            <a:pPr algn="just"/>
            <a:r>
              <a:rPr lang="en-US" b="0" i="0" dirty="0">
                <a:solidFill>
                  <a:srgbClr val="374151"/>
                </a:solidFill>
                <a:effectLst/>
                <a:latin typeface="Söhne"/>
              </a:rPr>
              <a:t>The primary objective of AGC is to match the total generation of power to the total demand while maintaining a stable system frequency.</a:t>
            </a:r>
          </a:p>
        </p:txBody>
      </p:sp>
    </p:spTree>
    <p:extLst>
      <p:ext uri="{BB962C8B-B14F-4D97-AF65-F5344CB8AC3E}">
        <p14:creationId xmlns:p14="http://schemas.microsoft.com/office/powerpoint/2010/main" val="1186423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CDC2-2323-29EE-926F-C0A2121C739C}"/>
              </a:ext>
            </a:extLst>
          </p:cNvPr>
          <p:cNvSpPr>
            <a:spLocks noGrp="1"/>
          </p:cNvSpPr>
          <p:nvPr>
            <p:ph type="title"/>
          </p:nvPr>
        </p:nvSpPr>
        <p:spPr>
          <a:xfrm>
            <a:off x="838200" y="131302"/>
            <a:ext cx="10515600" cy="1325563"/>
          </a:xfrm>
        </p:spPr>
        <p:txBody>
          <a:bodyPr/>
          <a:lstStyle/>
          <a:p>
            <a:r>
              <a:rPr lang="en-US" dirty="0"/>
              <a:t>Control of power output of generating units.</a:t>
            </a:r>
          </a:p>
        </p:txBody>
      </p:sp>
      <p:sp>
        <p:nvSpPr>
          <p:cNvPr id="3" name="Content Placeholder 2">
            <a:extLst>
              <a:ext uri="{FF2B5EF4-FFF2-40B4-BE49-F238E27FC236}">
                <a16:creationId xmlns:a16="http://schemas.microsoft.com/office/drawing/2014/main" id="{BC7F6C33-D897-8950-811F-C0F61D693D5D}"/>
              </a:ext>
            </a:extLst>
          </p:cNvPr>
          <p:cNvSpPr>
            <a:spLocks noGrp="1"/>
          </p:cNvSpPr>
          <p:nvPr>
            <p:ph idx="1"/>
          </p:nvPr>
        </p:nvSpPr>
        <p:spPr>
          <a:xfrm>
            <a:off x="838200" y="1363579"/>
            <a:ext cx="10515600" cy="4813384"/>
          </a:xfrm>
        </p:spPr>
        <p:txBody>
          <a:bodyPr/>
          <a:lstStyle/>
          <a:p>
            <a:r>
              <a:rPr lang="en-US" dirty="0"/>
              <a:t>The relationship between frequency and load can be adjusted by changing an input shown as “ load reference point u ” as shown in figure:</a:t>
            </a:r>
          </a:p>
          <a:p>
            <a:endParaRPr lang="en-US" dirty="0"/>
          </a:p>
        </p:txBody>
      </p:sp>
      <p:pic>
        <p:nvPicPr>
          <p:cNvPr id="5" name="Picture 4">
            <a:extLst>
              <a:ext uri="{FF2B5EF4-FFF2-40B4-BE49-F238E27FC236}">
                <a16:creationId xmlns:a16="http://schemas.microsoft.com/office/drawing/2014/main" id="{C73088B8-413A-439A-5C39-CEFBF3CDB669}"/>
              </a:ext>
            </a:extLst>
          </p:cNvPr>
          <p:cNvPicPr>
            <a:picLocks noChangeAspect="1"/>
          </p:cNvPicPr>
          <p:nvPr/>
        </p:nvPicPr>
        <p:blipFill>
          <a:blip r:embed="rId2"/>
          <a:stretch>
            <a:fillRect/>
          </a:stretch>
        </p:blipFill>
        <p:spPr>
          <a:xfrm>
            <a:off x="2464447" y="2479122"/>
            <a:ext cx="9008978" cy="3584794"/>
          </a:xfrm>
          <a:prstGeom prst="rect">
            <a:avLst/>
          </a:prstGeom>
        </p:spPr>
      </p:pic>
    </p:spTree>
    <p:extLst>
      <p:ext uri="{BB962C8B-B14F-4D97-AF65-F5344CB8AC3E}">
        <p14:creationId xmlns:p14="http://schemas.microsoft.com/office/powerpoint/2010/main" val="101358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8A3C-071A-1623-F120-7003048F20E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866D2E9-D0D9-BB00-CA8E-A7E7ADBE1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886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3C2FF-B5AD-4FC8-2157-3E043D1D402F}"/>
              </a:ext>
            </a:extLst>
          </p:cNvPr>
          <p:cNvSpPr>
            <a:spLocks noGrp="1"/>
          </p:cNvSpPr>
          <p:nvPr>
            <p:ph idx="1"/>
          </p:nvPr>
        </p:nvSpPr>
        <p:spPr>
          <a:xfrm>
            <a:off x="838200" y="689811"/>
            <a:ext cx="10515600" cy="5487152"/>
          </a:xfrm>
        </p:spPr>
        <p:txBody>
          <a:bodyPr/>
          <a:lstStyle/>
          <a:p>
            <a:r>
              <a:rPr lang="en-US" b="0" i="0" dirty="0">
                <a:solidFill>
                  <a:srgbClr val="374151"/>
                </a:solidFill>
                <a:effectLst/>
                <a:latin typeface="Söhne"/>
              </a:rPr>
              <a:t>Fluctuations in power demand, unexpected generator outages, or variations in renewable energy generation can cause imbalances in the system, leading to frequency deviations. </a:t>
            </a:r>
          </a:p>
          <a:p>
            <a:r>
              <a:rPr lang="en-US" b="0" i="0" dirty="0">
                <a:solidFill>
                  <a:srgbClr val="374151"/>
                </a:solidFill>
                <a:effectLst/>
                <a:latin typeface="Söhne"/>
              </a:rPr>
              <a:t>AGC detects these imbalances and takes corrective actions by adjusting the output of generators.</a:t>
            </a:r>
          </a:p>
          <a:p>
            <a:r>
              <a:rPr lang="en-US" dirty="0">
                <a:solidFill>
                  <a:srgbClr val="374151"/>
                </a:solidFill>
                <a:latin typeface="Söhne"/>
              </a:rPr>
              <a:t>This control strategy is available in two forms as:</a:t>
            </a:r>
          </a:p>
          <a:p>
            <a:pPr marL="514350" indent="-514350">
              <a:buFont typeface="+mj-lt"/>
              <a:buAutoNum type="arabicPeriod"/>
            </a:pPr>
            <a:r>
              <a:rPr lang="en-US" dirty="0">
                <a:solidFill>
                  <a:srgbClr val="374151"/>
                </a:solidFill>
                <a:latin typeface="Söhne"/>
              </a:rPr>
              <a:t>Automatic Voltage Regulator (AVR)</a:t>
            </a:r>
          </a:p>
          <a:p>
            <a:pPr marL="514350" indent="-514350">
              <a:buFont typeface="+mj-lt"/>
              <a:buAutoNum type="arabicPeriod"/>
            </a:pPr>
            <a:r>
              <a:rPr lang="en-US" dirty="0">
                <a:solidFill>
                  <a:srgbClr val="374151"/>
                </a:solidFill>
                <a:latin typeface="Söhne"/>
              </a:rPr>
              <a:t>Automatic Load Frequency Control (LFC)</a:t>
            </a:r>
            <a:endParaRPr lang="en-US" dirty="0"/>
          </a:p>
          <a:p>
            <a:pPr marL="0" indent="0">
              <a:buNone/>
            </a:pPr>
            <a:endParaRPr lang="en-US" dirty="0"/>
          </a:p>
        </p:txBody>
      </p:sp>
    </p:spTree>
    <p:extLst>
      <p:ext uri="{BB962C8B-B14F-4D97-AF65-F5344CB8AC3E}">
        <p14:creationId xmlns:p14="http://schemas.microsoft.com/office/powerpoint/2010/main" val="38802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367F-3832-8B36-62CA-13CFDDA05984}"/>
              </a:ext>
            </a:extLst>
          </p:cNvPr>
          <p:cNvSpPr>
            <a:spLocks noGrp="1"/>
          </p:cNvSpPr>
          <p:nvPr>
            <p:ph type="title"/>
          </p:nvPr>
        </p:nvSpPr>
        <p:spPr/>
        <p:txBody>
          <a:bodyPr/>
          <a:lstStyle/>
          <a:p>
            <a:r>
              <a:rPr lang="en-US" dirty="0"/>
              <a:t>Schematic diagram of LFC and AVR of a synchronous generator.</a:t>
            </a:r>
          </a:p>
        </p:txBody>
      </p:sp>
      <p:pic>
        <p:nvPicPr>
          <p:cNvPr id="4" name="Content Placeholder 4">
            <a:extLst>
              <a:ext uri="{FF2B5EF4-FFF2-40B4-BE49-F238E27FC236}">
                <a16:creationId xmlns:a16="http://schemas.microsoft.com/office/drawing/2014/main" id="{04001D94-9B92-4E1A-2C88-DA28B2960EDC}"/>
              </a:ext>
            </a:extLst>
          </p:cNvPr>
          <p:cNvPicPr>
            <a:picLocks noGrp="1" noChangeAspect="1"/>
          </p:cNvPicPr>
          <p:nvPr>
            <p:ph idx="1"/>
          </p:nvPr>
        </p:nvPicPr>
        <p:blipFill>
          <a:blip r:embed="rId2"/>
          <a:stretch>
            <a:fillRect/>
          </a:stretch>
        </p:blipFill>
        <p:spPr>
          <a:xfrm>
            <a:off x="1860884" y="1931775"/>
            <a:ext cx="8341895" cy="4021144"/>
          </a:xfrm>
        </p:spPr>
      </p:pic>
    </p:spTree>
    <p:extLst>
      <p:ext uri="{BB962C8B-B14F-4D97-AF65-F5344CB8AC3E}">
        <p14:creationId xmlns:p14="http://schemas.microsoft.com/office/powerpoint/2010/main" val="240304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C815-FD33-85CF-79CB-3CC9B4093920}"/>
              </a:ext>
            </a:extLst>
          </p:cNvPr>
          <p:cNvSpPr>
            <a:spLocks noGrp="1"/>
          </p:cNvSpPr>
          <p:nvPr>
            <p:ph type="title"/>
          </p:nvPr>
        </p:nvSpPr>
        <p:spPr/>
        <p:txBody>
          <a:bodyPr/>
          <a:lstStyle/>
          <a:p>
            <a:r>
              <a:rPr lang="en-US" dirty="0"/>
              <a:t>Automatic Voltage Regulator (AVR)</a:t>
            </a:r>
          </a:p>
        </p:txBody>
      </p:sp>
      <p:sp>
        <p:nvSpPr>
          <p:cNvPr id="3" name="Content Placeholder 2">
            <a:extLst>
              <a:ext uri="{FF2B5EF4-FFF2-40B4-BE49-F238E27FC236}">
                <a16:creationId xmlns:a16="http://schemas.microsoft.com/office/drawing/2014/main" id="{2A9E37BF-FB07-892B-46A4-81C71B0F2B93}"/>
              </a:ext>
            </a:extLst>
          </p:cNvPr>
          <p:cNvSpPr>
            <a:spLocks noGrp="1"/>
          </p:cNvSpPr>
          <p:nvPr>
            <p:ph idx="1"/>
          </p:nvPr>
        </p:nvSpPr>
        <p:spPr>
          <a:xfrm>
            <a:off x="838200" y="1690688"/>
            <a:ext cx="10515600" cy="4486275"/>
          </a:xfrm>
        </p:spPr>
        <p:txBody>
          <a:bodyPr/>
          <a:lstStyle/>
          <a:p>
            <a:pPr algn="just"/>
            <a:r>
              <a:rPr lang="en-US" b="0" i="0" dirty="0">
                <a:solidFill>
                  <a:srgbClr val="374151"/>
                </a:solidFill>
                <a:effectLst/>
                <a:latin typeface="Söhne"/>
              </a:rPr>
              <a:t>An Automatic Voltage Regulator (AVR) is a device or control system used in power systems to regulate and maintain a consistent voltage level at the load terminals of a generator. </a:t>
            </a:r>
          </a:p>
          <a:p>
            <a:pPr algn="just"/>
            <a:r>
              <a:rPr lang="en-US" b="0" i="0" dirty="0">
                <a:solidFill>
                  <a:srgbClr val="374151"/>
                </a:solidFill>
                <a:effectLst/>
                <a:latin typeface="Söhne"/>
              </a:rPr>
              <a:t>It adjusts the excitation level of the generator's field winding, which in turn controls the output voltage of the generator.</a:t>
            </a:r>
          </a:p>
          <a:p>
            <a:pPr algn="just"/>
            <a:r>
              <a:rPr lang="en-US" b="0" i="0" dirty="0">
                <a:solidFill>
                  <a:srgbClr val="374151"/>
                </a:solidFill>
                <a:effectLst/>
                <a:latin typeface="Söhne"/>
              </a:rPr>
              <a:t>The primary function of an AVR is to regulate the generator's terminal voltage within an acceptable range, regardless of variations in the load demand or changes in system conditions</a:t>
            </a:r>
            <a:endParaRPr lang="en-US" dirty="0"/>
          </a:p>
        </p:txBody>
      </p:sp>
    </p:spTree>
    <p:extLst>
      <p:ext uri="{BB962C8B-B14F-4D97-AF65-F5344CB8AC3E}">
        <p14:creationId xmlns:p14="http://schemas.microsoft.com/office/powerpoint/2010/main" val="372368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6A990-79E0-5DD9-FEE1-4C59D1A5FC2D}"/>
              </a:ext>
            </a:extLst>
          </p:cNvPr>
          <p:cNvSpPr>
            <a:spLocks noGrp="1"/>
          </p:cNvSpPr>
          <p:nvPr>
            <p:ph idx="1"/>
          </p:nvPr>
        </p:nvSpPr>
        <p:spPr>
          <a:xfrm>
            <a:off x="838200" y="561474"/>
            <a:ext cx="10515600" cy="5615489"/>
          </a:xfrm>
        </p:spPr>
        <p:txBody>
          <a:bodyPr/>
          <a:lstStyle/>
          <a:p>
            <a:pPr algn="just"/>
            <a:r>
              <a:rPr lang="en-US" b="0" i="0" dirty="0">
                <a:solidFill>
                  <a:srgbClr val="374151"/>
                </a:solidFill>
                <a:effectLst/>
                <a:latin typeface="Söhne"/>
              </a:rPr>
              <a:t> It helps to maintain the voltage stability of the power system and ensures that the connected loads receive a steady and reliable supply of electricity.</a:t>
            </a:r>
          </a:p>
          <a:p>
            <a:pPr algn="just"/>
            <a:r>
              <a:rPr lang="en-US" b="0" i="0" dirty="0">
                <a:solidFill>
                  <a:srgbClr val="374151"/>
                </a:solidFill>
                <a:effectLst/>
                <a:latin typeface="Söhne"/>
              </a:rPr>
              <a:t>The AVR operates based on feedback control principles. </a:t>
            </a:r>
            <a:endParaRPr lang="en-US" dirty="0">
              <a:solidFill>
                <a:srgbClr val="374151"/>
              </a:solidFill>
              <a:latin typeface="Söhne"/>
            </a:endParaRPr>
          </a:p>
          <a:p>
            <a:pPr algn="just"/>
            <a:r>
              <a:rPr lang="en-US" b="0" i="0" dirty="0">
                <a:solidFill>
                  <a:srgbClr val="374151"/>
                </a:solidFill>
                <a:effectLst/>
                <a:latin typeface="Söhne"/>
              </a:rPr>
              <a:t>It continuously monitors the generator's output voltage using voltage sensors and compares it to a reference setpoint. </a:t>
            </a:r>
            <a:endParaRPr lang="en-US" dirty="0">
              <a:solidFill>
                <a:srgbClr val="374151"/>
              </a:solidFill>
              <a:latin typeface="Söhne"/>
            </a:endParaRPr>
          </a:p>
          <a:p>
            <a:pPr algn="just"/>
            <a:r>
              <a:rPr lang="en-US" b="0" i="0" dirty="0">
                <a:solidFill>
                  <a:srgbClr val="374151"/>
                </a:solidFill>
                <a:effectLst/>
                <a:latin typeface="Söhne"/>
              </a:rPr>
              <a:t>If the measured voltage deviates from the desired value, the AVR generates a control signal that adjusts the excitation current supplied to the generator's field winding. </a:t>
            </a:r>
          </a:p>
          <a:p>
            <a:pPr algn="just"/>
            <a:r>
              <a:rPr lang="en-US" b="0" i="0" dirty="0">
                <a:solidFill>
                  <a:srgbClr val="374151"/>
                </a:solidFill>
                <a:effectLst/>
                <a:latin typeface="Söhne"/>
              </a:rPr>
              <a:t>This, in turn, modifies the magnetic field strength and regulates the generator's output voltage.</a:t>
            </a:r>
          </a:p>
          <a:p>
            <a:pPr algn="just"/>
            <a:endParaRPr lang="en-US" dirty="0"/>
          </a:p>
        </p:txBody>
      </p:sp>
    </p:spTree>
    <p:extLst>
      <p:ext uri="{BB962C8B-B14F-4D97-AF65-F5344CB8AC3E}">
        <p14:creationId xmlns:p14="http://schemas.microsoft.com/office/powerpoint/2010/main" val="286829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CE9D-19E0-3E1D-CF0D-99ED36130B84}"/>
              </a:ext>
            </a:extLst>
          </p:cNvPr>
          <p:cNvSpPr>
            <a:spLocks noGrp="1"/>
          </p:cNvSpPr>
          <p:nvPr>
            <p:ph type="title"/>
          </p:nvPr>
        </p:nvSpPr>
        <p:spPr/>
        <p:txBody>
          <a:bodyPr/>
          <a:lstStyle/>
          <a:p>
            <a:r>
              <a:rPr lang="en-US" dirty="0"/>
              <a:t>Load Frequency Control (LFC)</a:t>
            </a:r>
          </a:p>
        </p:txBody>
      </p:sp>
      <p:sp>
        <p:nvSpPr>
          <p:cNvPr id="3" name="Content Placeholder 2">
            <a:extLst>
              <a:ext uri="{FF2B5EF4-FFF2-40B4-BE49-F238E27FC236}">
                <a16:creationId xmlns:a16="http://schemas.microsoft.com/office/drawing/2014/main" id="{26F496E1-6F90-D551-72C5-161374CF8EE5}"/>
              </a:ext>
            </a:extLst>
          </p:cNvPr>
          <p:cNvSpPr>
            <a:spLocks noGrp="1"/>
          </p:cNvSpPr>
          <p:nvPr>
            <p:ph idx="1"/>
          </p:nvPr>
        </p:nvSpPr>
        <p:spPr/>
        <p:txBody>
          <a:bodyPr/>
          <a:lstStyle/>
          <a:p>
            <a:r>
              <a:rPr lang="en-US" b="0" i="0" dirty="0">
                <a:solidFill>
                  <a:srgbClr val="374151"/>
                </a:solidFill>
                <a:effectLst/>
                <a:latin typeface="Söhne"/>
              </a:rPr>
              <a:t>Load Frequency Control (LFC), also known as Frequency Control, is a crucial aspect of power system operation that ensures the balance between power generation and demand while maintaining system frequency within acceptable limits.</a:t>
            </a:r>
          </a:p>
          <a:p>
            <a:r>
              <a:rPr lang="en-US" b="0" i="0" dirty="0">
                <a:solidFill>
                  <a:srgbClr val="374151"/>
                </a:solidFill>
                <a:effectLst/>
                <a:latin typeface="Söhne"/>
              </a:rPr>
              <a:t>The LFC system continuously monitors the system frequency and compares it to a nominal or scheduled frequency. </a:t>
            </a:r>
          </a:p>
          <a:p>
            <a:r>
              <a:rPr lang="en-US" b="0" i="0" dirty="0">
                <a:solidFill>
                  <a:srgbClr val="374151"/>
                </a:solidFill>
                <a:effectLst/>
                <a:latin typeface="Söhne"/>
              </a:rPr>
              <a:t>Any deviation from the desired frequency represents an imbalance between generation and load. LFC uses control actions to correct this imbalance and restore system frequency to the scheduled value.</a:t>
            </a:r>
            <a:endParaRPr lang="en-US" dirty="0"/>
          </a:p>
        </p:txBody>
      </p:sp>
    </p:spTree>
    <p:extLst>
      <p:ext uri="{BB962C8B-B14F-4D97-AF65-F5344CB8AC3E}">
        <p14:creationId xmlns:p14="http://schemas.microsoft.com/office/powerpoint/2010/main" val="21822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64D89-C170-9937-2614-A06AF5028508}"/>
              </a:ext>
            </a:extLst>
          </p:cNvPr>
          <p:cNvSpPr>
            <a:spLocks noGrp="1"/>
          </p:cNvSpPr>
          <p:nvPr>
            <p:ph idx="1"/>
          </p:nvPr>
        </p:nvSpPr>
        <p:spPr>
          <a:xfrm>
            <a:off x="838200" y="673768"/>
            <a:ext cx="10515600" cy="5503195"/>
          </a:xfrm>
        </p:spPr>
        <p:txBody>
          <a:bodyPr/>
          <a:lstStyle/>
          <a:p>
            <a:r>
              <a:rPr lang="en-US" b="0" i="0" dirty="0">
                <a:solidFill>
                  <a:srgbClr val="374151"/>
                </a:solidFill>
                <a:effectLst/>
                <a:latin typeface="Söhne"/>
              </a:rPr>
              <a:t>The primary control action in LFC is adjusting the power output of generators. </a:t>
            </a:r>
          </a:p>
          <a:p>
            <a:r>
              <a:rPr lang="en-US" b="0" i="0" dirty="0">
                <a:solidFill>
                  <a:srgbClr val="374151"/>
                </a:solidFill>
                <a:effectLst/>
                <a:latin typeface="Söhne"/>
              </a:rPr>
              <a:t>When the system frequency decreases, indicating a shortage of power, LFC sends control signals to increase the power output of generators.</a:t>
            </a:r>
          </a:p>
          <a:p>
            <a:r>
              <a:rPr lang="en-US" b="0" i="0" dirty="0">
                <a:solidFill>
                  <a:srgbClr val="374151"/>
                </a:solidFill>
                <a:effectLst/>
                <a:latin typeface="Söhne"/>
              </a:rPr>
              <a:t> Conversely, if the frequency increases due to excess generation, LFC reduces the power output to restore the balance.</a:t>
            </a:r>
            <a:endParaRPr lang="en-US" dirty="0"/>
          </a:p>
        </p:txBody>
      </p:sp>
    </p:spTree>
    <p:extLst>
      <p:ext uri="{BB962C8B-B14F-4D97-AF65-F5344CB8AC3E}">
        <p14:creationId xmlns:p14="http://schemas.microsoft.com/office/powerpoint/2010/main" val="181576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1E4D-693A-2C60-C1A1-F25CF0BF34A4}"/>
              </a:ext>
            </a:extLst>
          </p:cNvPr>
          <p:cNvSpPr>
            <a:spLocks noGrp="1"/>
          </p:cNvSpPr>
          <p:nvPr>
            <p:ph type="title"/>
          </p:nvPr>
        </p:nvSpPr>
        <p:spPr/>
        <p:txBody>
          <a:bodyPr/>
          <a:lstStyle/>
          <a:p>
            <a:r>
              <a:rPr lang="en-US" dirty="0"/>
              <a:t>Isochronous Governor</a:t>
            </a:r>
          </a:p>
        </p:txBody>
      </p:sp>
      <p:pic>
        <p:nvPicPr>
          <p:cNvPr id="5" name="Content Placeholder 4">
            <a:extLst>
              <a:ext uri="{FF2B5EF4-FFF2-40B4-BE49-F238E27FC236}">
                <a16:creationId xmlns:a16="http://schemas.microsoft.com/office/drawing/2014/main" id="{1DD50B85-7A39-14ED-9F53-3EFD65B29B41}"/>
              </a:ext>
            </a:extLst>
          </p:cNvPr>
          <p:cNvPicPr>
            <a:picLocks noGrp="1" noChangeAspect="1"/>
          </p:cNvPicPr>
          <p:nvPr>
            <p:ph idx="1"/>
          </p:nvPr>
        </p:nvPicPr>
        <p:blipFill>
          <a:blip r:embed="rId2"/>
          <a:stretch>
            <a:fillRect/>
          </a:stretch>
        </p:blipFill>
        <p:spPr>
          <a:xfrm>
            <a:off x="1301601" y="2043614"/>
            <a:ext cx="9091855" cy="3179361"/>
          </a:xfrm>
        </p:spPr>
      </p:pic>
    </p:spTree>
    <p:extLst>
      <p:ext uri="{BB962C8B-B14F-4D97-AF65-F5344CB8AC3E}">
        <p14:creationId xmlns:p14="http://schemas.microsoft.com/office/powerpoint/2010/main" val="131344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1223</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Google Sans</vt:lpstr>
      <vt:lpstr>Söhne</vt:lpstr>
      <vt:lpstr>Office Theme</vt:lpstr>
      <vt:lpstr>Automatic Generation Control</vt:lpstr>
      <vt:lpstr>Introduction:</vt:lpstr>
      <vt:lpstr>PowerPoint Presentation</vt:lpstr>
      <vt:lpstr>Schematic diagram of LFC and AVR of a synchronous generator.</vt:lpstr>
      <vt:lpstr>Automatic Voltage Regulator (AVR)</vt:lpstr>
      <vt:lpstr>PowerPoint Presentation</vt:lpstr>
      <vt:lpstr>Load Frequency Control (LFC)</vt:lpstr>
      <vt:lpstr>PowerPoint Presentation</vt:lpstr>
      <vt:lpstr>Isochronous Governor</vt:lpstr>
      <vt:lpstr>Isochronous Governor:</vt:lpstr>
      <vt:lpstr>PowerPoint Presentation</vt:lpstr>
      <vt:lpstr>Governor with Speed-Droop Characteristics.</vt:lpstr>
      <vt:lpstr>PowerPoint Presentation</vt:lpstr>
      <vt:lpstr>PowerPoint Presentation</vt:lpstr>
      <vt:lpstr>Speed regulation (DROOP)</vt:lpstr>
      <vt:lpstr>PowerPoint Presentation</vt:lpstr>
      <vt:lpstr>Load sharing by parallel generating unit.</vt:lpstr>
      <vt:lpstr>PowerPoint Presentation</vt:lpstr>
      <vt:lpstr>PowerPoint Presentation</vt:lpstr>
      <vt:lpstr>Control of power output of generating units.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Generation Control</dc:title>
  <dc:creator>Sudeep Thapaliya</dc:creator>
  <cp:lastModifiedBy>Sudeep Thapaliya</cp:lastModifiedBy>
  <cp:revision>1</cp:revision>
  <dcterms:created xsi:type="dcterms:W3CDTF">2023-06-13T14:48:45Z</dcterms:created>
  <dcterms:modified xsi:type="dcterms:W3CDTF">2023-06-14T15:18:43Z</dcterms:modified>
</cp:coreProperties>
</file>