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6" r:id="rId8"/>
    <p:sldId id="267" r:id="rId9"/>
    <p:sldId id="262" r:id="rId10"/>
    <p:sldId id="263" r:id="rId11"/>
    <p:sldId id="264" r:id="rId12"/>
    <p:sldId id="265"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09ED5-A98D-400B-983D-E3FB8F6CE0E5}" type="datetimeFigureOut">
              <a:rPr lang="en-US" smtClean="0"/>
              <a:pPr/>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56CD-F7B2-41EB-AE4D-274B375CFD9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09ED5-A98D-400B-983D-E3FB8F6CE0E5}" type="datetimeFigureOut">
              <a:rPr lang="en-US" smtClean="0"/>
              <a:pPr/>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56CD-F7B2-41EB-AE4D-274B375CFD9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09ED5-A98D-400B-983D-E3FB8F6CE0E5}" type="datetimeFigureOut">
              <a:rPr lang="en-US" smtClean="0"/>
              <a:pPr/>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56CD-F7B2-41EB-AE4D-274B375CFD9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09ED5-A98D-400B-983D-E3FB8F6CE0E5}" type="datetimeFigureOut">
              <a:rPr lang="en-US" smtClean="0"/>
              <a:pPr/>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56CD-F7B2-41EB-AE4D-274B375CFD9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409ED5-A98D-400B-983D-E3FB8F6CE0E5}" type="datetimeFigureOut">
              <a:rPr lang="en-US" smtClean="0"/>
              <a:pPr/>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56CD-F7B2-41EB-AE4D-274B375CFD9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409ED5-A98D-400B-983D-E3FB8F6CE0E5}" type="datetimeFigureOut">
              <a:rPr lang="en-US" smtClean="0"/>
              <a:pPr/>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756CD-F7B2-41EB-AE4D-274B375CFD9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409ED5-A98D-400B-983D-E3FB8F6CE0E5}" type="datetimeFigureOut">
              <a:rPr lang="en-US" smtClean="0"/>
              <a:pPr/>
              <a:t>7/31/2020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5756CD-F7B2-41EB-AE4D-274B375CFD9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09ED5-A98D-400B-983D-E3FB8F6CE0E5}" type="datetimeFigureOut">
              <a:rPr lang="en-US" smtClean="0"/>
              <a:pPr/>
              <a:t>7/31/2020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5756CD-F7B2-41EB-AE4D-274B375CFD9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09ED5-A98D-400B-983D-E3FB8F6CE0E5}" type="datetimeFigureOut">
              <a:rPr lang="en-US" smtClean="0"/>
              <a:pPr/>
              <a:t>7/31/2020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5756CD-F7B2-41EB-AE4D-274B375CFD9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09ED5-A98D-400B-983D-E3FB8F6CE0E5}" type="datetimeFigureOut">
              <a:rPr lang="en-US" smtClean="0"/>
              <a:pPr/>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756CD-F7B2-41EB-AE4D-274B375CFD9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09ED5-A98D-400B-983D-E3FB8F6CE0E5}" type="datetimeFigureOut">
              <a:rPr lang="en-US" smtClean="0"/>
              <a:pPr/>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756CD-F7B2-41EB-AE4D-274B375CFD9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09ED5-A98D-400B-983D-E3FB8F6CE0E5}" type="datetimeFigureOut">
              <a:rPr lang="en-US" smtClean="0"/>
              <a:pPr/>
              <a:t>7/31/2020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756CD-F7B2-41EB-AE4D-274B375CFD9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b="1" dirty="0" smtClean="0"/>
              <a:t>Unit 5 </a:t>
            </a:r>
            <a:endParaRPr lang="en-US" sz="6600" b="1" dirty="0"/>
          </a:p>
        </p:txBody>
      </p:sp>
      <p:sp>
        <p:nvSpPr>
          <p:cNvPr id="3" name="Subtitle 2"/>
          <p:cNvSpPr>
            <a:spLocks noGrp="1"/>
          </p:cNvSpPr>
          <p:nvPr>
            <p:ph type="subTitle" idx="1"/>
          </p:nvPr>
        </p:nvSpPr>
        <p:spPr/>
        <p:txBody>
          <a:bodyPr>
            <a:normAutofit/>
          </a:bodyPr>
          <a:lstStyle/>
          <a:p>
            <a:r>
              <a:rPr lang="en-US" sz="4800" b="1" dirty="0" smtClean="0"/>
              <a:t>Lecture 3</a:t>
            </a:r>
            <a:endParaRPr lang="en-US" sz="4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097893" y="1676400"/>
            <a:ext cx="5074308" cy="4419600"/>
          </a:xfrm>
          <a:prstGeom prst="rect">
            <a:avLst/>
          </a:prstGeom>
          <a:noFill/>
          <a:ln w="9525">
            <a:noFill/>
            <a:miter lim="800000"/>
            <a:headEnd/>
            <a:tailEnd/>
          </a:ln>
          <a:effectLst/>
        </p:spPr>
      </p:pic>
      <p:sp>
        <p:nvSpPr>
          <p:cNvPr id="5" name="Title 4"/>
          <p:cNvSpPr>
            <a:spLocks noGrp="1"/>
          </p:cNvSpPr>
          <p:nvPr>
            <p:ph type="title"/>
          </p:nvPr>
        </p:nvSpPr>
        <p:spPr/>
        <p:txBody>
          <a:bodyPr>
            <a:noAutofit/>
          </a:bodyPr>
          <a:lstStyle/>
          <a:p>
            <a:r>
              <a:rPr lang="en-US" sz="3200" b="1" dirty="0" smtClean="0"/>
              <a:t>Speed torque characteristic during motoring and plugging mode of dc series  motor </a:t>
            </a:r>
            <a:endParaRPr 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Plugging in 3 phase induction motor</a:t>
            </a:r>
            <a:endParaRPr lang="en-US" sz="4000" b="1" dirty="0"/>
          </a:p>
        </p:txBody>
      </p:sp>
      <p:sp>
        <p:nvSpPr>
          <p:cNvPr id="3" name="Content Placeholder 2"/>
          <p:cNvSpPr>
            <a:spLocks noGrp="1"/>
          </p:cNvSpPr>
          <p:nvPr>
            <p:ph idx="1"/>
          </p:nvPr>
        </p:nvSpPr>
        <p:spPr/>
        <p:txBody>
          <a:bodyPr>
            <a:normAutofit/>
          </a:bodyPr>
          <a:lstStyle/>
          <a:p>
            <a:r>
              <a:rPr lang="en-US" sz="2000" dirty="0" smtClean="0"/>
              <a:t>For plugging we have to reverse the phase sequence of 3 phase induction motor.</a:t>
            </a:r>
          </a:p>
          <a:p>
            <a:r>
              <a:rPr lang="en-US" sz="2000" dirty="0" smtClean="0"/>
              <a:t>Phase sequence can be reversed by interchanging the connection of two phases.</a:t>
            </a:r>
          </a:p>
          <a:p>
            <a:r>
              <a:rPr lang="en-US" sz="2000" dirty="0" smtClean="0"/>
              <a:t>When the phase sequence is reversed the direction of stator current and hence the direction of rotating magnetic field in stator is also reversed. Due to this, direction of torque is reversed and this torque is known as Braking torque.</a:t>
            </a:r>
          </a:p>
          <a:p>
            <a:r>
              <a:rPr lang="en-US" sz="2000" dirty="0" smtClean="0"/>
              <a:t>The Braking torque reduce the speed of the motor to standstill. If the supply terminal is not disconnected at this stage, then the braking torque accelerates the motor in the </a:t>
            </a:r>
            <a:r>
              <a:rPr lang="en-US" sz="2000" dirty="0" err="1" smtClean="0"/>
              <a:t>anitclockwise</a:t>
            </a:r>
            <a:r>
              <a:rPr lang="en-US" sz="2000" dirty="0" smtClean="0"/>
              <a:t> direction. </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Speed torque characteristic of 3 phase induction motor during motoring and plugging mode.</a:t>
            </a:r>
            <a:endParaRPr lang="en-US" sz="2400" b="1" dirty="0"/>
          </a:p>
        </p:txBody>
      </p:sp>
      <p:pic>
        <p:nvPicPr>
          <p:cNvPr id="3074" name="Picture 2"/>
          <p:cNvPicPr>
            <a:picLocks noGrp="1" noChangeAspect="1" noChangeArrowheads="1"/>
          </p:cNvPicPr>
          <p:nvPr>
            <p:ph idx="1"/>
          </p:nvPr>
        </p:nvPicPr>
        <p:blipFill>
          <a:blip r:embed="rId2"/>
          <a:srcRect/>
          <a:stretch>
            <a:fillRect/>
          </a:stretch>
        </p:blipFill>
        <p:spPr bwMode="auto">
          <a:xfrm>
            <a:off x="2505672" y="1600200"/>
            <a:ext cx="4961928"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609600" y="304800"/>
            <a:ext cx="7315200" cy="632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066800" y="304800"/>
            <a:ext cx="7162800" cy="632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400" dirty="0" smtClean="0"/>
              <a:t>Also we can see that during plugging operation the relative speed between stator field and rotor is high( i.e. </a:t>
            </a:r>
            <a:r>
              <a:rPr lang="en-US" sz="2400" dirty="0" err="1" smtClean="0"/>
              <a:t>N</a:t>
            </a:r>
            <a:r>
              <a:rPr lang="en-US" sz="2400" baseline="-25000" dirty="0" err="1" smtClean="0"/>
              <a:t>S</a:t>
            </a:r>
            <a:r>
              <a:rPr lang="en-US" sz="2400" dirty="0" err="1" smtClean="0"/>
              <a:t>+N</a:t>
            </a:r>
            <a:r>
              <a:rPr lang="en-US" sz="2400" baseline="-25000" dirty="0" err="1" smtClean="0"/>
              <a:t>r</a:t>
            </a:r>
            <a:r>
              <a:rPr lang="en-US" sz="2400" baseline="-25000" dirty="0" smtClean="0"/>
              <a:t> </a:t>
            </a:r>
            <a:r>
              <a:rPr lang="en-US" sz="2400" dirty="0" smtClean="0"/>
              <a:t> )</a:t>
            </a:r>
          </a:p>
          <a:p>
            <a:r>
              <a:rPr lang="en-US" sz="2400" dirty="0" smtClean="0"/>
              <a:t>So flux linkage is very high and high amount of current is drawn in rotor winding.</a:t>
            </a:r>
          </a:p>
          <a:p>
            <a:r>
              <a:rPr lang="en-US" sz="2400" dirty="0" smtClean="0"/>
              <a:t>Hence high amount of heat is generated in rotor winding which can melt the rotor winding. It is its demerit.</a:t>
            </a:r>
          </a:p>
          <a:p>
            <a:r>
              <a:rPr lang="en-US" sz="2400" dirty="0" smtClean="0"/>
              <a:t>Its advantage is that it is the fastest braking technique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braking of dc shunt motor</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1" name="Picture 3"/>
          <p:cNvPicPr>
            <a:picLocks noGrp="1" noChangeAspect="1" noChangeArrowheads="1"/>
          </p:cNvPicPr>
          <p:nvPr>
            <p:ph idx="1"/>
          </p:nvPr>
        </p:nvPicPr>
        <p:blipFill>
          <a:blip r:embed="rId2" cstate="print"/>
          <a:srcRect/>
          <a:stretch>
            <a:fillRect/>
          </a:stretch>
        </p:blipFill>
        <p:spPr bwMode="auto">
          <a:xfrm>
            <a:off x="609600" y="304800"/>
            <a:ext cx="7543800"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533400" y="457200"/>
            <a:ext cx="82296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Plugging or reverse current braking in dc shunt motor</a:t>
            </a:r>
            <a:endParaRPr lang="en-US" sz="4000" b="1" dirty="0"/>
          </a:p>
        </p:txBody>
      </p:sp>
      <p:pic>
        <p:nvPicPr>
          <p:cNvPr id="3074" name="Picture 2"/>
          <p:cNvPicPr>
            <a:picLocks noGrp="1" noChangeAspect="1" noChangeArrowheads="1"/>
          </p:cNvPicPr>
          <p:nvPr>
            <p:ph idx="1"/>
          </p:nvPr>
        </p:nvPicPr>
        <p:blipFill>
          <a:blip r:embed="rId2"/>
          <a:srcRect/>
          <a:stretch>
            <a:fillRect/>
          </a:stretch>
        </p:blipFill>
        <p:spPr bwMode="auto">
          <a:xfrm>
            <a:off x="1066800" y="1828800"/>
            <a:ext cx="743111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Plugging or reverse current braking in dc shunt motor(</a:t>
            </a:r>
            <a:r>
              <a:rPr lang="en-US" b="1" dirty="0" err="1" smtClean="0"/>
              <a:t>contd</a:t>
            </a:r>
            <a:r>
              <a:rPr lang="en-US" b="1" dirty="0" smtClean="0"/>
              <a:t>)</a:t>
            </a:r>
            <a:endParaRPr lang="en-US" b="1" dirty="0"/>
          </a:p>
        </p:txBody>
      </p:sp>
      <p:sp>
        <p:nvSpPr>
          <p:cNvPr id="3" name="Content Placeholder 2"/>
          <p:cNvSpPr>
            <a:spLocks noGrp="1"/>
          </p:cNvSpPr>
          <p:nvPr>
            <p:ph idx="1"/>
          </p:nvPr>
        </p:nvSpPr>
        <p:spPr/>
        <p:txBody>
          <a:bodyPr>
            <a:normAutofit/>
          </a:bodyPr>
          <a:lstStyle/>
          <a:p>
            <a:r>
              <a:rPr lang="en-US" sz="2000" dirty="0"/>
              <a:t>In Plugging </a:t>
            </a:r>
            <a:r>
              <a:rPr lang="en-US" sz="2000" dirty="0" smtClean="0"/>
              <a:t>the </a:t>
            </a:r>
            <a:r>
              <a:rPr lang="en-US" sz="2000" dirty="0"/>
              <a:t>armature terminals or the supply polarity of a separately excited or shunt motor when running are reversed. </a:t>
            </a:r>
            <a:endParaRPr lang="en-US" sz="2000" dirty="0" smtClean="0"/>
          </a:p>
          <a:p>
            <a:r>
              <a:rPr lang="en-US" sz="2000" dirty="0" smtClean="0"/>
              <a:t>The reverse torque can be achieved either by reversing the armature winding or field winding. Since the time constant of field winding is large for a shunt motor it is </a:t>
            </a:r>
            <a:r>
              <a:rPr lang="en-US" sz="2000" dirty="0" err="1" smtClean="0"/>
              <a:t>preferrable</a:t>
            </a:r>
            <a:r>
              <a:rPr lang="en-US" sz="2000" dirty="0" smtClean="0"/>
              <a:t> to reverse the connection of armature winding.</a:t>
            </a:r>
          </a:p>
          <a:p>
            <a:r>
              <a:rPr lang="en-US" sz="2000" dirty="0" smtClean="0"/>
              <a:t>Therefore</a:t>
            </a:r>
            <a:r>
              <a:rPr lang="en-US" sz="2000" dirty="0"/>
              <a:t>, in Plugging the supply voltage V and the induced voltage </a:t>
            </a:r>
            <a:r>
              <a:rPr lang="en-US" sz="2000" dirty="0" err="1"/>
              <a:t>E</a:t>
            </a:r>
            <a:r>
              <a:rPr lang="en-US" sz="2000" baseline="-25000" dirty="0" err="1"/>
              <a:t>b</a:t>
            </a:r>
            <a:r>
              <a:rPr lang="en-US" sz="2000" dirty="0"/>
              <a:t> which is also called back EMF will act in the same direction</a:t>
            </a:r>
            <a:r>
              <a:rPr lang="en-US" sz="2000" dirty="0" smtClean="0"/>
              <a:t>.</a:t>
            </a:r>
            <a:r>
              <a:rPr lang="en-US" sz="2000" dirty="0"/>
              <a:t> </a:t>
            </a:r>
            <a:endParaRPr lang="en-US" sz="2000" dirty="0" smtClean="0"/>
          </a:p>
          <a:p>
            <a:r>
              <a:rPr lang="en-US" sz="2000" dirty="0" smtClean="0"/>
              <a:t>Thus</a:t>
            </a:r>
            <a:r>
              <a:rPr lang="en-US" sz="2000" dirty="0"/>
              <a:t>, during plugging the effective voltage across the armature will be (V + </a:t>
            </a:r>
            <a:r>
              <a:rPr lang="en-US" sz="2000" dirty="0" err="1"/>
              <a:t>E</a:t>
            </a:r>
            <a:r>
              <a:rPr lang="en-US" sz="2000" baseline="-25000" dirty="0" err="1"/>
              <a:t>b</a:t>
            </a:r>
            <a:r>
              <a:rPr lang="en-US" sz="2000" dirty="0"/>
              <a:t>) which is almost twice the supply voltage. The armature current is reversed, and a high braking torque is produced. </a:t>
            </a:r>
            <a:endParaRPr lang="en-US" sz="2000" dirty="0" smtClean="0"/>
          </a:p>
          <a:p>
            <a:r>
              <a:rPr lang="en-US" sz="2000" dirty="0"/>
              <a:t>An external current limiting resistor is connected in series with the armature to limit the armature current to a safe value. </a:t>
            </a: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Speed torque characteristic during motoring and plugging mode of dc shunt motor </a:t>
            </a:r>
            <a:endParaRPr lang="en-US" sz="3200" b="1" dirty="0"/>
          </a:p>
        </p:txBody>
      </p:sp>
      <p:pic>
        <p:nvPicPr>
          <p:cNvPr id="4098" name="Picture 2"/>
          <p:cNvPicPr>
            <a:picLocks noGrp="1" noChangeAspect="1" noChangeArrowheads="1"/>
          </p:cNvPicPr>
          <p:nvPr>
            <p:ph idx="1"/>
          </p:nvPr>
        </p:nvPicPr>
        <p:blipFill>
          <a:blip r:embed="rId2"/>
          <a:srcRect/>
          <a:stretch>
            <a:fillRect/>
          </a:stretch>
        </p:blipFill>
        <p:spPr bwMode="auto">
          <a:xfrm>
            <a:off x="1524000" y="1524000"/>
            <a:ext cx="6248400"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533400" y="533400"/>
            <a:ext cx="6629400" cy="57459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At the point when w=0 denoted by point B we</a:t>
            </a:r>
          </a:p>
          <a:p>
            <a:pPr>
              <a:buNone/>
            </a:pPr>
            <a:r>
              <a:rPr lang="en-US" dirty="0" smtClean="0"/>
              <a:t>have to cut off the supply otherwise motor</a:t>
            </a:r>
          </a:p>
          <a:p>
            <a:pPr>
              <a:buNone/>
            </a:pPr>
            <a:r>
              <a:rPr lang="en-US" dirty="0" smtClean="0"/>
              <a:t>starts rotating in reverse direction because of</a:t>
            </a:r>
          </a:p>
          <a:p>
            <a:pPr>
              <a:buNone/>
            </a:pPr>
            <a:r>
              <a:rPr lang="en-US" dirty="0" smtClean="0"/>
              <a:t>torque given by OB in speed torque</a:t>
            </a:r>
          </a:p>
          <a:p>
            <a:pPr>
              <a:buNone/>
            </a:pPr>
            <a:r>
              <a:rPr lang="en-US" dirty="0" err="1" smtClean="0"/>
              <a:t>charateristic</a:t>
            </a: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533400" y="381000"/>
            <a:ext cx="82296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1856</TotalTime>
  <Words>286</Words>
  <Application>Microsoft Office PowerPoint</Application>
  <PresentationFormat>On-screen Show (4:3)</PresentationFormat>
  <Paragraphs>27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Unit 5 </vt:lpstr>
      <vt:lpstr>Slide 2</vt:lpstr>
      <vt:lpstr>Slide 3</vt:lpstr>
      <vt:lpstr>Plugging or reverse current braking in dc shunt motor</vt:lpstr>
      <vt:lpstr>Plugging or reverse current braking in dc shunt motor(contd)</vt:lpstr>
      <vt:lpstr>Speed torque characteristic during motoring and plugging mode of dc shunt motor </vt:lpstr>
      <vt:lpstr>Slide 7</vt:lpstr>
      <vt:lpstr>Slide 8</vt:lpstr>
      <vt:lpstr>Slide 9</vt:lpstr>
      <vt:lpstr>Speed torque characteristic during motoring and plugging mode of dc series  motor </vt:lpstr>
      <vt:lpstr>Plugging in 3 phase induction motor</vt:lpstr>
      <vt:lpstr>Speed torque characteristic of 3 phase induction motor during motoring and plugging mode.</vt:lpstr>
      <vt:lpstr>Slide 13</vt:lpstr>
      <vt:lpstr>Slide 14</vt:lpstr>
      <vt:lpstr>Slide 15</vt:lpstr>
      <vt:lpstr>Dynamic braking of dc shunt motor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43</cp:revision>
  <dcterms:created xsi:type="dcterms:W3CDTF">2020-07-29T12:12:25Z</dcterms:created>
  <dcterms:modified xsi:type="dcterms:W3CDTF">2020-08-01T03:35:24Z</dcterms:modified>
</cp:coreProperties>
</file>