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67" r:id="rId6"/>
    <p:sldId id="274" r:id="rId7"/>
    <p:sldId id="259" r:id="rId8"/>
    <p:sldId id="270" r:id="rId9"/>
    <p:sldId id="271" r:id="rId10"/>
    <p:sldId id="272" r:id="rId11"/>
    <p:sldId id="273" r:id="rId12"/>
    <p:sldId id="260" r:id="rId13"/>
    <p:sldId id="261" r:id="rId14"/>
    <p:sldId id="262" r:id="rId15"/>
    <p:sldId id="263" r:id="rId16"/>
    <p:sldId id="264" r:id="rId17"/>
    <p:sldId id="265"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6E0CB0-3A9B-4F58-864C-0EF5CB2982E5}" type="datetimeFigureOut">
              <a:rPr lang="en-US" smtClean="0"/>
              <a:pPr/>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3BAB1-562F-436A-BFFA-5C0C8C3AB6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E0CB0-3A9B-4F58-864C-0EF5CB2982E5}" type="datetimeFigureOut">
              <a:rPr lang="en-US" smtClean="0"/>
              <a:pPr/>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3BAB1-562F-436A-BFFA-5C0C8C3AB6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E0CB0-3A9B-4F58-864C-0EF5CB2982E5}" type="datetimeFigureOut">
              <a:rPr lang="en-US" smtClean="0"/>
              <a:pPr/>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3BAB1-562F-436A-BFFA-5C0C8C3AB6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E0CB0-3A9B-4F58-864C-0EF5CB2982E5}" type="datetimeFigureOut">
              <a:rPr lang="en-US" smtClean="0"/>
              <a:pPr/>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3BAB1-562F-436A-BFFA-5C0C8C3AB6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6E0CB0-3A9B-4F58-864C-0EF5CB2982E5}" type="datetimeFigureOut">
              <a:rPr lang="en-US" smtClean="0"/>
              <a:pPr/>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3BAB1-562F-436A-BFFA-5C0C8C3AB6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6E0CB0-3A9B-4F58-864C-0EF5CB2982E5}" type="datetimeFigureOut">
              <a:rPr lang="en-US" smtClean="0"/>
              <a:pPr/>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3BAB1-562F-436A-BFFA-5C0C8C3AB6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6E0CB0-3A9B-4F58-864C-0EF5CB2982E5}" type="datetimeFigureOut">
              <a:rPr lang="en-US" smtClean="0"/>
              <a:pPr/>
              <a:t>8/2/2020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13BAB1-562F-436A-BFFA-5C0C8C3AB6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E0CB0-3A9B-4F58-864C-0EF5CB2982E5}" type="datetimeFigureOut">
              <a:rPr lang="en-US" smtClean="0"/>
              <a:pPr/>
              <a:t>8/2/2020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3BAB1-562F-436A-BFFA-5C0C8C3AB6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E0CB0-3A9B-4F58-864C-0EF5CB2982E5}" type="datetimeFigureOut">
              <a:rPr lang="en-US" smtClean="0"/>
              <a:pPr/>
              <a:t>8/2/2020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13BAB1-562F-436A-BFFA-5C0C8C3AB6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6E0CB0-3A9B-4F58-864C-0EF5CB2982E5}" type="datetimeFigureOut">
              <a:rPr lang="en-US" smtClean="0"/>
              <a:pPr/>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3BAB1-562F-436A-BFFA-5C0C8C3AB6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6E0CB0-3A9B-4F58-864C-0EF5CB2982E5}" type="datetimeFigureOut">
              <a:rPr lang="en-US" smtClean="0"/>
              <a:pPr/>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3BAB1-562F-436A-BFFA-5C0C8C3AB6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E0CB0-3A9B-4F58-864C-0EF5CB2982E5}" type="datetimeFigureOut">
              <a:rPr lang="en-US" smtClean="0"/>
              <a:pPr/>
              <a:t>8/2/2020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3BAB1-562F-436A-BFFA-5C0C8C3AB6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447800" y="381000"/>
            <a:ext cx="5486400" cy="63737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609600" y="457200"/>
            <a:ext cx="7727982"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9" name="Picture 3"/>
          <p:cNvPicPr>
            <a:picLocks noGrp="1" noChangeAspect="1" noChangeArrowheads="1"/>
          </p:cNvPicPr>
          <p:nvPr>
            <p:ph idx="1"/>
          </p:nvPr>
        </p:nvPicPr>
        <p:blipFill>
          <a:blip r:embed="rId2"/>
          <a:srcRect/>
          <a:stretch>
            <a:fillRect/>
          </a:stretch>
        </p:blipFill>
        <p:spPr bwMode="auto">
          <a:xfrm>
            <a:off x="1524000" y="304800"/>
            <a:ext cx="5638800" cy="66128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636246" y="1371600"/>
            <a:ext cx="7745753"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219200" y="381000"/>
            <a:ext cx="6019800" cy="61913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990600" y="304800"/>
            <a:ext cx="6934200" cy="655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dynamic braking</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Dynamic braking in induction motor</a:t>
            </a:r>
            <a:endParaRPr lang="en-US" dirty="0"/>
          </a:p>
        </p:txBody>
      </p:sp>
      <p:sp>
        <p:nvSpPr>
          <p:cNvPr id="3" name="Content Placeholder 2"/>
          <p:cNvSpPr>
            <a:spLocks noGrp="1"/>
          </p:cNvSpPr>
          <p:nvPr>
            <p:ph idx="1"/>
          </p:nvPr>
        </p:nvSpPr>
        <p:spPr/>
        <p:txBody>
          <a:bodyPr>
            <a:normAutofit/>
          </a:bodyPr>
          <a:lstStyle/>
          <a:p>
            <a:r>
              <a:rPr lang="en-US" sz="2400" dirty="0" smtClean="0"/>
              <a:t>Dynamic braking of induction motor is quite different from that of dc motor</a:t>
            </a:r>
          </a:p>
          <a:p>
            <a:r>
              <a:rPr lang="en-US" sz="2400" dirty="0" smtClean="0"/>
              <a:t>If only the supply is disconnected there will be no magnetic field so the induction motor cannot operate as generator.</a:t>
            </a:r>
          </a:p>
          <a:p>
            <a:r>
              <a:rPr lang="en-US" sz="2400" dirty="0" smtClean="0"/>
              <a:t>So there be should be some connection to operate it as a generator</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Dynamic braking in induction motor</a:t>
            </a:r>
            <a:endParaRPr lang="en-US" b="1" dirty="0"/>
          </a:p>
        </p:txBody>
      </p:sp>
      <p:sp>
        <p:nvSpPr>
          <p:cNvPr id="3" name="Content Placeholder 2"/>
          <p:cNvSpPr>
            <a:spLocks noGrp="1"/>
          </p:cNvSpPr>
          <p:nvPr>
            <p:ph idx="1"/>
          </p:nvPr>
        </p:nvSpPr>
        <p:spPr/>
        <p:txBody>
          <a:bodyPr>
            <a:normAutofit/>
          </a:bodyPr>
          <a:lstStyle/>
          <a:p>
            <a:pPr>
              <a:buNone/>
            </a:pPr>
            <a:endParaRPr lang="en-US" sz="2400" dirty="0" smtClean="0"/>
          </a:p>
          <a:p>
            <a:pPr marL="514350" indent="-514350">
              <a:buFont typeface="+mj-lt"/>
              <a:buAutoNum type="arabicPeriod"/>
            </a:pPr>
            <a:r>
              <a:rPr lang="en-US" sz="2400" dirty="0" smtClean="0"/>
              <a:t>AC dynamic braking</a:t>
            </a:r>
          </a:p>
          <a:p>
            <a:pPr marL="514350" indent="-514350">
              <a:buFont typeface="+mj-lt"/>
              <a:buAutoNum type="arabicPeriod"/>
            </a:pPr>
            <a:r>
              <a:rPr lang="en-US" sz="2400" dirty="0" smtClean="0"/>
              <a:t>Self excited braking using capacitor</a:t>
            </a:r>
          </a:p>
          <a:p>
            <a:pPr marL="514350" indent="-514350">
              <a:buFont typeface="+mj-lt"/>
              <a:buAutoNum type="arabicPeriod"/>
            </a:pPr>
            <a:r>
              <a:rPr lang="en-US" sz="2400" dirty="0" smtClean="0"/>
              <a:t>Dc dynamic braking</a:t>
            </a:r>
          </a:p>
          <a:p>
            <a:pPr marL="514350" indent="-514350">
              <a:buFont typeface="+mj-lt"/>
              <a:buAutoNum type="arabicPeriod"/>
            </a:pPr>
            <a:r>
              <a:rPr lang="en-US" sz="2400" dirty="0" smtClean="0"/>
              <a:t>Zero sequence braking</a:t>
            </a:r>
          </a:p>
          <a:p>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 dynamic braking</a:t>
            </a:r>
            <a:endParaRPr lang="en-US" b="1" dirty="0"/>
          </a:p>
        </p:txBody>
      </p:sp>
      <p:sp>
        <p:nvSpPr>
          <p:cNvPr id="3" name="Content Placeholder 2"/>
          <p:cNvSpPr>
            <a:spLocks noGrp="1"/>
          </p:cNvSpPr>
          <p:nvPr>
            <p:ph idx="1"/>
          </p:nvPr>
        </p:nvSpPr>
        <p:spPr/>
        <p:txBody>
          <a:bodyPr>
            <a:noAutofit/>
          </a:bodyPr>
          <a:lstStyle/>
          <a:p>
            <a:r>
              <a:rPr lang="en-US" sz="2000" dirty="0" smtClean="0"/>
              <a:t>The ac dynamic braking is obtained when the motor is run on the single phase supply by disconnecting the one phase from the source and either leaving it open or connecting it with another phase. </a:t>
            </a:r>
          </a:p>
          <a:p>
            <a:r>
              <a:rPr lang="en-US" sz="2000" dirty="0" smtClean="0"/>
              <a:t>The two connections are respectively known as two and three lead connection.</a:t>
            </a:r>
          </a:p>
          <a:p>
            <a:r>
              <a:rPr lang="en-US" sz="2000" dirty="0" smtClean="0"/>
              <a:t>When connected to a 1-phase supply, the motor can be considered to be fed by positive and negative sequence three-phase set of voltages. Net torque produced by the machine is sum of torques due to positive and negative sequence voltages. When rotor has a high resistance, the net torque is negative and braking operation is obtained.</a:t>
            </a:r>
          </a:p>
          <a:p>
            <a:r>
              <a:rPr lang="en-US" sz="2000" dirty="0" smtClean="0"/>
              <a:t>The motor analysis for two lead connection and three lead connection is done as follows:</a:t>
            </a:r>
          </a:p>
          <a:p>
            <a:pPr>
              <a:buNone/>
            </a:pP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804724" y="1600200"/>
            <a:ext cx="7272475"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371600" y="381000"/>
            <a:ext cx="5791200" cy="61555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5289</TotalTime>
  <Words>205</Words>
  <Application>Microsoft Office PowerPoint</Application>
  <PresentationFormat>On-screen Show (4:3)</PresentationFormat>
  <Paragraphs>16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Dynamic braking in induction motor</vt:lpstr>
      <vt:lpstr>Types of Dynamic braking in induction motor</vt:lpstr>
      <vt:lpstr>AC dynamic braking</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DC dynamic braking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67</cp:revision>
  <dcterms:created xsi:type="dcterms:W3CDTF">2020-08-01T05:33:27Z</dcterms:created>
  <dcterms:modified xsi:type="dcterms:W3CDTF">2020-08-05T08:13:35Z</dcterms:modified>
</cp:coreProperties>
</file>