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8"/>
  </p:notesMasterIdLst>
  <p:sldIdLst>
    <p:sldId id="256" r:id="rId2"/>
    <p:sldId id="258" r:id="rId3"/>
    <p:sldId id="259" r:id="rId4"/>
    <p:sldId id="260" r:id="rId5"/>
    <p:sldId id="262" r:id="rId6"/>
    <p:sldId id="263" r:id="rId7"/>
    <p:sldId id="266" r:id="rId8"/>
    <p:sldId id="265" r:id="rId9"/>
    <p:sldId id="267" r:id="rId10"/>
    <p:sldId id="268" r:id="rId11"/>
    <p:sldId id="269" r:id="rId12"/>
    <p:sldId id="270" r:id="rId13"/>
    <p:sldId id="271" r:id="rId14"/>
    <p:sldId id="272" r:id="rId15"/>
    <p:sldId id="273" r:id="rId16"/>
    <p:sldId id="274" r:id="rId17"/>
    <p:sldId id="275" r:id="rId18"/>
    <p:sldId id="277" r:id="rId19"/>
    <p:sldId id="276" r:id="rId20"/>
    <p:sldId id="278" r:id="rId21"/>
    <p:sldId id="279" r:id="rId22"/>
    <p:sldId id="280" r:id="rId23"/>
    <p:sldId id="281" r:id="rId24"/>
    <p:sldId id="284" r:id="rId25"/>
    <p:sldId id="282" r:id="rId26"/>
    <p:sldId id="285" r:id="rId27"/>
    <p:sldId id="283" r:id="rId28"/>
    <p:sldId id="286" r:id="rId29"/>
    <p:sldId id="287" r:id="rId30"/>
    <p:sldId id="288" r:id="rId31"/>
    <p:sldId id="289" r:id="rId32"/>
    <p:sldId id="290" r:id="rId33"/>
    <p:sldId id="291" r:id="rId34"/>
    <p:sldId id="293" r:id="rId35"/>
    <p:sldId id="292"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al baral" userId="e18f24a75bc3f326" providerId="LiveId" clId="{70695BB8-5618-4F41-92D4-2B61C943472E}"/>
    <pc:docChg chg="undo custSel addSld delSld modSld sldOrd">
      <pc:chgData name="bikal baral" userId="e18f24a75bc3f326" providerId="LiveId" clId="{70695BB8-5618-4F41-92D4-2B61C943472E}" dt="2021-04-04T00:53:20.680" v="3574" actId="20577"/>
      <pc:docMkLst>
        <pc:docMk/>
      </pc:docMkLst>
      <pc:sldChg chg="modSp new mod">
        <pc:chgData name="bikal baral" userId="e18f24a75bc3f326" providerId="LiveId" clId="{70695BB8-5618-4F41-92D4-2B61C943472E}" dt="2021-04-04T00:53:20.680" v="3574" actId="20577"/>
        <pc:sldMkLst>
          <pc:docMk/>
          <pc:sldMk cId="2265679807" sldId="256"/>
        </pc:sldMkLst>
        <pc:spChg chg="mod">
          <ac:chgData name="bikal baral" userId="e18f24a75bc3f326" providerId="LiveId" clId="{70695BB8-5618-4F41-92D4-2B61C943472E}" dt="2021-03-29T05:42:12.069" v="76" actId="255"/>
          <ac:spMkLst>
            <pc:docMk/>
            <pc:sldMk cId="2265679807" sldId="256"/>
            <ac:spMk id="2" creationId="{F69D9929-F41D-4498-9C9D-6CB57991BBB9}"/>
          </ac:spMkLst>
        </pc:spChg>
        <pc:spChg chg="mod">
          <ac:chgData name="bikal baral" userId="e18f24a75bc3f326" providerId="LiveId" clId="{70695BB8-5618-4F41-92D4-2B61C943472E}" dt="2021-04-04T00:53:20.680" v="3574" actId="20577"/>
          <ac:spMkLst>
            <pc:docMk/>
            <pc:sldMk cId="2265679807" sldId="256"/>
            <ac:spMk id="3" creationId="{4C61602E-0F7B-43DC-AE01-4E9BBD4AD726}"/>
          </ac:spMkLst>
        </pc:spChg>
      </pc:sldChg>
      <pc:sldChg chg="modSp new mod">
        <pc:chgData name="bikal baral" userId="e18f24a75bc3f326" providerId="LiveId" clId="{70695BB8-5618-4F41-92D4-2B61C943472E}" dt="2021-03-29T08:43:54.605" v="100" actId="207"/>
        <pc:sldMkLst>
          <pc:docMk/>
          <pc:sldMk cId="3431556578" sldId="257"/>
        </pc:sldMkLst>
        <pc:spChg chg="mod">
          <ac:chgData name="bikal baral" userId="e18f24a75bc3f326" providerId="LiveId" clId="{70695BB8-5618-4F41-92D4-2B61C943472E}" dt="2021-03-29T08:43:54.605" v="100" actId="207"/>
          <ac:spMkLst>
            <pc:docMk/>
            <pc:sldMk cId="3431556578" sldId="257"/>
            <ac:spMk id="2" creationId="{03937AA1-7895-459B-980A-036423C2423A}"/>
          </ac:spMkLst>
        </pc:spChg>
        <pc:spChg chg="mod">
          <ac:chgData name="bikal baral" userId="e18f24a75bc3f326" providerId="LiveId" clId="{70695BB8-5618-4F41-92D4-2B61C943472E}" dt="2021-03-29T08:43:16.860" v="97" actId="20577"/>
          <ac:spMkLst>
            <pc:docMk/>
            <pc:sldMk cId="3431556578" sldId="257"/>
            <ac:spMk id="3" creationId="{988E10DC-4878-4C19-839A-1CC5E9F265E6}"/>
          </ac:spMkLst>
        </pc:spChg>
      </pc:sldChg>
      <pc:sldChg chg="modSp add mod">
        <pc:chgData name="bikal baral" userId="e18f24a75bc3f326" providerId="LiveId" clId="{70695BB8-5618-4F41-92D4-2B61C943472E}" dt="2021-03-29T08:45:39.072" v="143" actId="20577"/>
        <pc:sldMkLst>
          <pc:docMk/>
          <pc:sldMk cId="2649714231" sldId="258"/>
        </pc:sldMkLst>
        <pc:spChg chg="mod">
          <ac:chgData name="bikal baral" userId="e18f24a75bc3f326" providerId="LiveId" clId="{70695BB8-5618-4F41-92D4-2B61C943472E}" dt="2021-03-29T08:44:45.501" v="104" actId="207"/>
          <ac:spMkLst>
            <pc:docMk/>
            <pc:sldMk cId="2649714231" sldId="258"/>
            <ac:spMk id="2" creationId="{03937AA1-7895-459B-980A-036423C2423A}"/>
          </ac:spMkLst>
        </pc:spChg>
        <pc:spChg chg="mod">
          <ac:chgData name="bikal baral" userId="e18f24a75bc3f326" providerId="LiveId" clId="{70695BB8-5618-4F41-92D4-2B61C943472E}" dt="2021-03-29T08:45:39.072" v="143" actId="20577"/>
          <ac:spMkLst>
            <pc:docMk/>
            <pc:sldMk cId="2649714231" sldId="258"/>
            <ac:spMk id="3" creationId="{988E10DC-4878-4C19-839A-1CC5E9F265E6}"/>
          </ac:spMkLst>
        </pc:spChg>
      </pc:sldChg>
      <pc:sldChg chg="modSp add mod">
        <pc:chgData name="bikal baral" userId="e18f24a75bc3f326" providerId="LiveId" clId="{70695BB8-5618-4F41-92D4-2B61C943472E}" dt="2021-03-29T08:48:42.193" v="405" actId="20577"/>
        <pc:sldMkLst>
          <pc:docMk/>
          <pc:sldMk cId="3043891186" sldId="259"/>
        </pc:sldMkLst>
        <pc:spChg chg="mod">
          <ac:chgData name="bikal baral" userId="e18f24a75bc3f326" providerId="LiveId" clId="{70695BB8-5618-4F41-92D4-2B61C943472E}" dt="2021-03-29T08:47:13.210" v="166" actId="20577"/>
          <ac:spMkLst>
            <pc:docMk/>
            <pc:sldMk cId="3043891186" sldId="259"/>
            <ac:spMk id="2" creationId="{03937AA1-7895-459B-980A-036423C2423A}"/>
          </ac:spMkLst>
        </pc:spChg>
        <pc:spChg chg="mod">
          <ac:chgData name="bikal baral" userId="e18f24a75bc3f326" providerId="LiveId" clId="{70695BB8-5618-4F41-92D4-2B61C943472E}" dt="2021-03-29T08:48:42.193" v="405" actId="20577"/>
          <ac:spMkLst>
            <pc:docMk/>
            <pc:sldMk cId="3043891186" sldId="259"/>
            <ac:spMk id="3" creationId="{988E10DC-4878-4C19-839A-1CC5E9F265E6}"/>
          </ac:spMkLst>
        </pc:spChg>
      </pc:sldChg>
      <pc:sldChg chg="modSp add mod">
        <pc:chgData name="bikal baral" userId="e18f24a75bc3f326" providerId="LiveId" clId="{70695BB8-5618-4F41-92D4-2B61C943472E}" dt="2021-04-04T00:44:22.481" v="3531" actId="20577"/>
        <pc:sldMkLst>
          <pc:docMk/>
          <pc:sldMk cId="7277696" sldId="260"/>
        </pc:sldMkLst>
        <pc:spChg chg="mod">
          <ac:chgData name="bikal baral" userId="e18f24a75bc3f326" providerId="LiveId" clId="{70695BB8-5618-4F41-92D4-2B61C943472E}" dt="2021-03-29T08:50:19.490" v="445" actId="20577"/>
          <ac:spMkLst>
            <pc:docMk/>
            <pc:sldMk cId="7277696" sldId="260"/>
            <ac:spMk id="2" creationId="{03937AA1-7895-459B-980A-036423C2423A}"/>
          </ac:spMkLst>
        </pc:spChg>
        <pc:spChg chg="mod">
          <ac:chgData name="bikal baral" userId="e18f24a75bc3f326" providerId="LiveId" clId="{70695BB8-5618-4F41-92D4-2B61C943472E}" dt="2021-04-04T00:44:22.481" v="3531" actId="20577"/>
          <ac:spMkLst>
            <pc:docMk/>
            <pc:sldMk cId="7277696" sldId="260"/>
            <ac:spMk id="3" creationId="{988E10DC-4878-4C19-839A-1CC5E9F265E6}"/>
          </ac:spMkLst>
        </pc:spChg>
      </pc:sldChg>
      <pc:sldChg chg="modSp add mod">
        <pc:chgData name="bikal baral" userId="e18f24a75bc3f326" providerId="LiveId" clId="{70695BB8-5618-4F41-92D4-2B61C943472E}" dt="2021-04-04T00:44:47.262" v="3535" actId="20577"/>
        <pc:sldMkLst>
          <pc:docMk/>
          <pc:sldMk cId="532176635" sldId="261"/>
        </pc:sldMkLst>
        <pc:spChg chg="mod">
          <ac:chgData name="bikal baral" userId="e18f24a75bc3f326" providerId="LiveId" clId="{70695BB8-5618-4F41-92D4-2B61C943472E}" dt="2021-03-29T08:55:46.815" v="843" actId="255"/>
          <ac:spMkLst>
            <pc:docMk/>
            <pc:sldMk cId="532176635" sldId="261"/>
            <ac:spMk id="2" creationId="{03937AA1-7895-459B-980A-036423C2423A}"/>
          </ac:spMkLst>
        </pc:spChg>
        <pc:spChg chg="mod">
          <ac:chgData name="bikal baral" userId="e18f24a75bc3f326" providerId="LiveId" clId="{70695BB8-5618-4F41-92D4-2B61C943472E}" dt="2021-04-04T00:44:47.262" v="3535" actId="20577"/>
          <ac:spMkLst>
            <pc:docMk/>
            <pc:sldMk cId="532176635" sldId="261"/>
            <ac:spMk id="3" creationId="{988E10DC-4878-4C19-839A-1CC5E9F265E6}"/>
          </ac:spMkLst>
        </pc:spChg>
      </pc:sldChg>
      <pc:sldChg chg="modSp add mod">
        <pc:chgData name="bikal baral" userId="e18f24a75bc3f326" providerId="LiveId" clId="{70695BB8-5618-4F41-92D4-2B61C943472E}" dt="2021-04-04T00:43:37.102" v="3527" actId="313"/>
        <pc:sldMkLst>
          <pc:docMk/>
          <pc:sldMk cId="1025762251" sldId="262"/>
        </pc:sldMkLst>
        <pc:spChg chg="mod">
          <ac:chgData name="bikal baral" userId="e18f24a75bc3f326" providerId="LiveId" clId="{70695BB8-5618-4F41-92D4-2B61C943472E}" dt="2021-03-29T08:57:27.407" v="926" actId="20577"/>
          <ac:spMkLst>
            <pc:docMk/>
            <pc:sldMk cId="1025762251" sldId="262"/>
            <ac:spMk id="2" creationId="{03937AA1-7895-459B-980A-036423C2423A}"/>
          </ac:spMkLst>
        </pc:spChg>
        <pc:spChg chg="mod">
          <ac:chgData name="bikal baral" userId="e18f24a75bc3f326" providerId="LiveId" clId="{70695BB8-5618-4F41-92D4-2B61C943472E}" dt="2021-04-04T00:43:37.102" v="3527" actId="313"/>
          <ac:spMkLst>
            <pc:docMk/>
            <pc:sldMk cId="1025762251" sldId="262"/>
            <ac:spMk id="3" creationId="{988E10DC-4878-4C19-839A-1CC5E9F265E6}"/>
          </ac:spMkLst>
        </pc:spChg>
      </pc:sldChg>
      <pc:sldChg chg="modSp add mod">
        <pc:chgData name="bikal baral" userId="e18f24a75bc3f326" providerId="LiveId" clId="{70695BB8-5618-4F41-92D4-2B61C943472E}" dt="2021-04-04T00:29:24.367" v="3063" actId="20577"/>
        <pc:sldMkLst>
          <pc:docMk/>
          <pc:sldMk cId="1627134997" sldId="263"/>
        </pc:sldMkLst>
        <pc:spChg chg="mod">
          <ac:chgData name="bikal baral" userId="e18f24a75bc3f326" providerId="LiveId" clId="{70695BB8-5618-4F41-92D4-2B61C943472E}" dt="2021-03-29T08:58:11.281" v="1011" actId="20577"/>
          <ac:spMkLst>
            <pc:docMk/>
            <pc:sldMk cId="1627134997" sldId="263"/>
            <ac:spMk id="2" creationId="{03937AA1-7895-459B-980A-036423C2423A}"/>
          </ac:spMkLst>
        </pc:spChg>
        <pc:spChg chg="mod">
          <ac:chgData name="bikal baral" userId="e18f24a75bc3f326" providerId="LiveId" clId="{70695BB8-5618-4F41-92D4-2B61C943472E}" dt="2021-04-04T00:29:24.367" v="3063" actId="20577"/>
          <ac:spMkLst>
            <pc:docMk/>
            <pc:sldMk cId="1627134997" sldId="263"/>
            <ac:spMk id="3" creationId="{988E10DC-4878-4C19-839A-1CC5E9F265E6}"/>
          </ac:spMkLst>
        </pc:spChg>
      </pc:sldChg>
      <pc:sldChg chg="modSp add mod">
        <pc:chgData name="bikal baral" userId="e18f24a75bc3f326" providerId="LiveId" clId="{70695BB8-5618-4F41-92D4-2B61C943472E}" dt="2021-04-04T00:12:57.902" v="2775" actId="20577"/>
        <pc:sldMkLst>
          <pc:docMk/>
          <pc:sldMk cId="2248228110" sldId="264"/>
        </pc:sldMkLst>
        <pc:spChg chg="mod">
          <ac:chgData name="bikal baral" userId="e18f24a75bc3f326" providerId="LiveId" clId="{70695BB8-5618-4F41-92D4-2B61C943472E}" dt="2021-04-03T14:17:44.473" v="1114" actId="20577"/>
          <ac:spMkLst>
            <pc:docMk/>
            <pc:sldMk cId="2248228110" sldId="264"/>
            <ac:spMk id="2" creationId="{03937AA1-7895-459B-980A-036423C2423A}"/>
          </ac:spMkLst>
        </pc:spChg>
        <pc:spChg chg="mod">
          <ac:chgData name="bikal baral" userId="e18f24a75bc3f326" providerId="LiveId" clId="{70695BB8-5618-4F41-92D4-2B61C943472E}" dt="2021-04-04T00:12:57.902" v="2775" actId="20577"/>
          <ac:spMkLst>
            <pc:docMk/>
            <pc:sldMk cId="2248228110" sldId="264"/>
            <ac:spMk id="3" creationId="{988E10DC-4878-4C19-839A-1CC5E9F265E6}"/>
          </ac:spMkLst>
        </pc:spChg>
      </pc:sldChg>
      <pc:sldChg chg="modSp add mod">
        <pc:chgData name="bikal baral" userId="e18f24a75bc3f326" providerId="LiveId" clId="{70695BB8-5618-4F41-92D4-2B61C943472E}" dt="2021-04-03T14:25:33.954" v="1537" actId="20577"/>
        <pc:sldMkLst>
          <pc:docMk/>
          <pc:sldMk cId="2251298353" sldId="265"/>
        </pc:sldMkLst>
        <pc:spChg chg="mod">
          <ac:chgData name="bikal baral" userId="e18f24a75bc3f326" providerId="LiveId" clId="{70695BB8-5618-4F41-92D4-2B61C943472E}" dt="2021-04-03T14:18:09.833" v="1115"/>
          <ac:spMkLst>
            <pc:docMk/>
            <pc:sldMk cId="2251298353" sldId="265"/>
            <ac:spMk id="2" creationId="{03937AA1-7895-459B-980A-036423C2423A}"/>
          </ac:spMkLst>
        </pc:spChg>
        <pc:spChg chg="mod">
          <ac:chgData name="bikal baral" userId="e18f24a75bc3f326" providerId="LiveId" clId="{70695BB8-5618-4F41-92D4-2B61C943472E}" dt="2021-04-03T14:25:33.954" v="1537" actId="20577"/>
          <ac:spMkLst>
            <pc:docMk/>
            <pc:sldMk cId="2251298353" sldId="265"/>
            <ac:spMk id="3" creationId="{988E10DC-4878-4C19-839A-1CC5E9F265E6}"/>
          </ac:spMkLst>
        </pc:spChg>
      </pc:sldChg>
      <pc:sldChg chg="modSp add mod ord">
        <pc:chgData name="bikal baral" userId="e18f24a75bc3f326" providerId="LiveId" clId="{70695BB8-5618-4F41-92D4-2B61C943472E}" dt="2021-04-03T14:31:06.776" v="2333" actId="20577"/>
        <pc:sldMkLst>
          <pc:docMk/>
          <pc:sldMk cId="2337744331" sldId="266"/>
        </pc:sldMkLst>
        <pc:spChg chg="mod">
          <ac:chgData name="bikal baral" userId="e18f24a75bc3f326" providerId="LiveId" clId="{70695BB8-5618-4F41-92D4-2B61C943472E}" dt="2021-04-03T14:25:55.531" v="1562" actId="20577"/>
          <ac:spMkLst>
            <pc:docMk/>
            <pc:sldMk cId="2337744331" sldId="266"/>
            <ac:spMk id="2" creationId="{03937AA1-7895-459B-980A-036423C2423A}"/>
          </ac:spMkLst>
        </pc:spChg>
        <pc:spChg chg="mod">
          <ac:chgData name="bikal baral" userId="e18f24a75bc3f326" providerId="LiveId" clId="{70695BB8-5618-4F41-92D4-2B61C943472E}" dt="2021-04-03T14:31:06.776" v="2333" actId="20577"/>
          <ac:spMkLst>
            <pc:docMk/>
            <pc:sldMk cId="2337744331" sldId="266"/>
            <ac:spMk id="3" creationId="{988E10DC-4878-4C19-839A-1CC5E9F265E6}"/>
          </ac:spMkLst>
        </pc:spChg>
      </pc:sldChg>
      <pc:sldChg chg="modSp add mod">
        <pc:chgData name="bikal baral" userId="e18f24a75bc3f326" providerId="LiveId" clId="{70695BB8-5618-4F41-92D4-2B61C943472E}" dt="2021-04-04T00:43:57.657" v="3529" actId="255"/>
        <pc:sldMkLst>
          <pc:docMk/>
          <pc:sldMk cId="3831017630" sldId="267"/>
        </pc:sldMkLst>
        <pc:spChg chg="mod">
          <ac:chgData name="bikal baral" userId="e18f24a75bc3f326" providerId="LiveId" clId="{70695BB8-5618-4F41-92D4-2B61C943472E}" dt="2021-04-04T00:40:09.205" v="3090" actId="20577"/>
          <ac:spMkLst>
            <pc:docMk/>
            <pc:sldMk cId="3831017630" sldId="267"/>
            <ac:spMk id="2" creationId="{03937AA1-7895-459B-980A-036423C2423A}"/>
          </ac:spMkLst>
        </pc:spChg>
        <pc:spChg chg="mod">
          <ac:chgData name="bikal baral" userId="e18f24a75bc3f326" providerId="LiveId" clId="{70695BB8-5618-4F41-92D4-2B61C943472E}" dt="2021-04-04T00:43:57.657" v="3529" actId="255"/>
          <ac:spMkLst>
            <pc:docMk/>
            <pc:sldMk cId="3831017630" sldId="267"/>
            <ac:spMk id="3" creationId="{988E10DC-4878-4C19-839A-1CC5E9F265E6}"/>
          </ac:spMkLst>
        </pc:spChg>
      </pc:sldChg>
      <pc:sldChg chg="modSp add mod">
        <pc:chgData name="bikal baral" userId="e18f24a75bc3f326" providerId="LiveId" clId="{70695BB8-5618-4F41-92D4-2B61C943472E}" dt="2021-04-04T00:16:58.835" v="2778" actId="20577"/>
        <pc:sldMkLst>
          <pc:docMk/>
          <pc:sldMk cId="632474211" sldId="268"/>
        </pc:sldMkLst>
        <pc:spChg chg="mod">
          <ac:chgData name="bikal baral" userId="e18f24a75bc3f326" providerId="LiveId" clId="{70695BB8-5618-4F41-92D4-2B61C943472E}" dt="2021-04-03T14:33:21.376" v="2380" actId="255"/>
          <ac:spMkLst>
            <pc:docMk/>
            <pc:sldMk cId="632474211" sldId="268"/>
            <ac:spMk id="2" creationId="{03937AA1-7895-459B-980A-036423C2423A}"/>
          </ac:spMkLst>
        </pc:spChg>
        <pc:spChg chg="mod">
          <ac:chgData name="bikal baral" userId="e18f24a75bc3f326" providerId="LiveId" clId="{70695BB8-5618-4F41-92D4-2B61C943472E}" dt="2021-04-04T00:16:58.835" v="2778" actId="20577"/>
          <ac:spMkLst>
            <pc:docMk/>
            <pc:sldMk cId="632474211" sldId="268"/>
            <ac:spMk id="3" creationId="{988E10DC-4878-4C19-839A-1CC5E9F265E6}"/>
          </ac:spMkLst>
        </pc:spChg>
      </pc:sldChg>
      <pc:sldChg chg="modSp add mod">
        <pc:chgData name="bikal baral" userId="e18f24a75bc3f326" providerId="LiveId" clId="{70695BB8-5618-4F41-92D4-2B61C943472E}" dt="2021-04-03T14:37:28.040" v="2538" actId="20577"/>
        <pc:sldMkLst>
          <pc:docMk/>
          <pc:sldMk cId="3385351344" sldId="269"/>
        </pc:sldMkLst>
        <pc:spChg chg="mod">
          <ac:chgData name="bikal baral" userId="e18f24a75bc3f326" providerId="LiveId" clId="{70695BB8-5618-4F41-92D4-2B61C943472E}" dt="2021-04-03T14:35:59.290" v="2499" actId="255"/>
          <ac:spMkLst>
            <pc:docMk/>
            <pc:sldMk cId="3385351344" sldId="269"/>
            <ac:spMk id="2" creationId="{03937AA1-7895-459B-980A-036423C2423A}"/>
          </ac:spMkLst>
        </pc:spChg>
        <pc:spChg chg="mod">
          <ac:chgData name="bikal baral" userId="e18f24a75bc3f326" providerId="LiveId" clId="{70695BB8-5618-4F41-92D4-2B61C943472E}" dt="2021-04-03T14:37:28.040" v="2538" actId="20577"/>
          <ac:spMkLst>
            <pc:docMk/>
            <pc:sldMk cId="3385351344" sldId="269"/>
            <ac:spMk id="3" creationId="{988E10DC-4878-4C19-839A-1CC5E9F265E6}"/>
          </ac:spMkLst>
        </pc:spChg>
      </pc:sldChg>
      <pc:sldChg chg="modSp add mod">
        <pc:chgData name="bikal baral" userId="e18f24a75bc3f326" providerId="LiveId" clId="{70695BB8-5618-4F41-92D4-2B61C943472E}" dt="2021-04-04T00:17:21.933" v="2784" actId="20577"/>
        <pc:sldMkLst>
          <pc:docMk/>
          <pc:sldMk cId="450975394" sldId="270"/>
        </pc:sldMkLst>
        <pc:spChg chg="mod">
          <ac:chgData name="bikal baral" userId="e18f24a75bc3f326" providerId="LiveId" clId="{70695BB8-5618-4F41-92D4-2B61C943472E}" dt="2021-04-03T14:37:38.709" v="2546" actId="20577"/>
          <ac:spMkLst>
            <pc:docMk/>
            <pc:sldMk cId="450975394" sldId="270"/>
            <ac:spMk id="2" creationId="{03937AA1-7895-459B-980A-036423C2423A}"/>
          </ac:spMkLst>
        </pc:spChg>
        <pc:spChg chg="mod">
          <ac:chgData name="bikal baral" userId="e18f24a75bc3f326" providerId="LiveId" clId="{70695BB8-5618-4F41-92D4-2B61C943472E}" dt="2021-04-04T00:17:21.933" v="2784" actId="20577"/>
          <ac:spMkLst>
            <pc:docMk/>
            <pc:sldMk cId="450975394" sldId="270"/>
            <ac:spMk id="3" creationId="{988E10DC-4878-4C19-839A-1CC5E9F265E6}"/>
          </ac:spMkLst>
        </pc:spChg>
      </pc:sldChg>
      <pc:sldChg chg="modSp add mod">
        <pc:chgData name="bikal baral" userId="e18f24a75bc3f326" providerId="LiveId" clId="{70695BB8-5618-4F41-92D4-2B61C943472E}" dt="2021-04-03T14:40:35.644" v="2608" actId="20577"/>
        <pc:sldMkLst>
          <pc:docMk/>
          <pc:sldMk cId="1257451224" sldId="271"/>
        </pc:sldMkLst>
        <pc:spChg chg="mod">
          <ac:chgData name="bikal baral" userId="e18f24a75bc3f326" providerId="LiveId" clId="{70695BB8-5618-4F41-92D4-2B61C943472E}" dt="2021-04-03T14:40:35.644" v="2608" actId="20577"/>
          <ac:spMkLst>
            <pc:docMk/>
            <pc:sldMk cId="1257451224" sldId="271"/>
            <ac:spMk id="2" creationId="{03937AA1-7895-459B-980A-036423C2423A}"/>
          </ac:spMkLst>
        </pc:spChg>
        <pc:spChg chg="mod">
          <ac:chgData name="bikal baral" userId="e18f24a75bc3f326" providerId="LiveId" clId="{70695BB8-5618-4F41-92D4-2B61C943472E}" dt="2021-04-03T14:40:25.593" v="2600" actId="20577"/>
          <ac:spMkLst>
            <pc:docMk/>
            <pc:sldMk cId="1257451224" sldId="271"/>
            <ac:spMk id="3" creationId="{988E10DC-4878-4C19-839A-1CC5E9F265E6}"/>
          </ac:spMkLst>
        </pc:spChg>
      </pc:sldChg>
      <pc:sldChg chg="modSp add mod">
        <pc:chgData name="bikal baral" userId="e18f24a75bc3f326" providerId="LiveId" clId="{70695BB8-5618-4F41-92D4-2B61C943472E}" dt="2021-04-03T14:43:56.089" v="2733" actId="20577"/>
        <pc:sldMkLst>
          <pc:docMk/>
          <pc:sldMk cId="1967486897" sldId="272"/>
        </pc:sldMkLst>
        <pc:spChg chg="mod">
          <ac:chgData name="bikal baral" userId="e18f24a75bc3f326" providerId="LiveId" clId="{70695BB8-5618-4F41-92D4-2B61C943472E}" dt="2021-04-03T14:43:56.089" v="2733" actId="20577"/>
          <ac:spMkLst>
            <pc:docMk/>
            <pc:sldMk cId="1967486897" sldId="272"/>
            <ac:spMk id="2" creationId="{03937AA1-7895-459B-980A-036423C2423A}"/>
          </ac:spMkLst>
        </pc:spChg>
        <pc:spChg chg="mod">
          <ac:chgData name="bikal baral" userId="e18f24a75bc3f326" providerId="LiveId" clId="{70695BB8-5618-4F41-92D4-2B61C943472E}" dt="2021-04-03T14:43:24.651" v="2718" actId="20577"/>
          <ac:spMkLst>
            <pc:docMk/>
            <pc:sldMk cId="1967486897" sldId="272"/>
            <ac:spMk id="3" creationId="{988E10DC-4878-4C19-839A-1CC5E9F265E6}"/>
          </ac:spMkLst>
        </pc:spChg>
      </pc:sldChg>
      <pc:sldChg chg="modSp add mod">
        <pc:chgData name="bikal baral" userId="e18f24a75bc3f326" providerId="LiveId" clId="{70695BB8-5618-4F41-92D4-2B61C943472E}" dt="2021-04-03T14:44:02.614" v="2734"/>
        <pc:sldMkLst>
          <pc:docMk/>
          <pc:sldMk cId="2006886223" sldId="273"/>
        </pc:sldMkLst>
        <pc:spChg chg="mod">
          <ac:chgData name="bikal baral" userId="e18f24a75bc3f326" providerId="LiveId" clId="{70695BB8-5618-4F41-92D4-2B61C943472E}" dt="2021-04-03T14:44:02.614" v="2734"/>
          <ac:spMkLst>
            <pc:docMk/>
            <pc:sldMk cId="2006886223" sldId="273"/>
            <ac:spMk id="2" creationId="{03937AA1-7895-459B-980A-036423C2423A}"/>
          </ac:spMkLst>
        </pc:spChg>
        <pc:spChg chg="mod">
          <ac:chgData name="bikal baral" userId="e18f24a75bc3f326" providerId="LiveId" clId="{70695BB8-5618-4F41-92D4-2B61C943472E}" dt="2021-04-03T14:43:12.655" v="2684" actId="20577"/>
          <ac:spMkLst>
            <pc:docMk/>
            <pc:sldMk cId="2006886223" sldId="273"/>
            <ac:spMk id="3" creationId="{988E10DC-4878-4C19-839A-1CC5E9F265E6}"/>
          </ac:spMkLst>
        </pc:spChg>
      </pc:sldChg>
      <pc:sldChg chg="modSp add mod">
        <pc:chgData name="bikal baral" userId="e18f24a75bc3f326" providerId="LiveId" clId="{70695BB8-5618-4F41-92D4-2B61C943472E}" dt="2021-04-03T14:45:09.525" v="2756" actId="20577"/>
        <pc:sldMkLst>
          <pc:docMk/>
          <pc:sldMk cId="3409708478" sldId="274"/>
        </pc:sldMkLst>
        <pc:spChg chg="mod">
          <ac:chgData name="bikal baral" userId="e18f24a75bc3f326" providerId="LiveId" clId="{70695BB8-5618-4F41-92D4-2B61C943472E}" dt="2021-04-03T14:44:19.158" v="2742" actId="20577"/>
          <ac:spMkLst>
            <pc:docMk/>
            <pc:sldMk cId="3409708478" sldId="274"/>
            <ac:spMk id="2" creationId="{03937AA1-7895-459B-980A-036423C2423A}"/>
          </ac:spMkLst>
        </pc:spChg>
        <pc:spChg chg="mod">
          <ac:chgData name="bikal baral" userId="e18f24a75bc3f326" providerId="LiveId" clId="{70695BB8-5618-4F41-92D4-2B61C943472E}" dt="2021-04-03T14:45:09.525" v="2756" actId="20577"/>
          <ac:spMkLst>
            <pc:docMk/>
            <pc:sldMk cId="3409708478" sldId="274"/>
            <ac:spMk id="3" creationId="{988E10DC-4878-4C19-839A-1CC5E9F265E6}"/>
          </ac:spMkLst>
        </pc:spChg>
      </pc:sldChg>
      <pc:sldChg chg="add del">
        <pc:chgData name="bikal baral" userId="e18f24a75bc3f326" providerId="LiveId" clId="{70695BB8-5618-4F41-92D4-2B61C943472E}" dt="2021-04-03T14:30:48.967" v="2328"/>
        <pc:sldMkLst>
          <pc:docMk/>
          <pc:sldMk cId="3534242079" sldId="275"/>
        </pc:sldMkLst>
      </pc:sldChg>
      <pc:sldChg chg="modSp add mod">
        <pc:chgData name="bikal baral" userId="e18f24a75bc3f326" providerId="LiveId" clId="{70695BB8-5618-4F41-92D4-2B61C943472E}" dt="2021-04-03T14:30:55.736" v="2330" actId="20577"/>
        <pc:sldMkLst>
          <pc:docMk/>
          <pc:sldMk cId="4059028609" sldId="275"/>
        </pc:sldMkLst>
        <pc:spChg chg="mod">
          <ac:chgData name="bikal baral" userId="e18f24a75bc3f326" providerId="LiveId" clId="{70695BB8-5618-4F41-92D4-2B61C943472E}" dt="2021-04-03T14:30:55.736" v="2330" actId="20577"/>
          <ac:spMkLst>
            <pc:docMk/>
            <pc:sldMk cId="4059028609" sldId="275"/>
            <ac:spMk id="3" creationId="{988E10DC-4878-4C19-839A-1CC5E9F265E6}"/>
          </ac:spMkLst>
        </pc:spChg>
      </pc:sldChg>
      <pc:sldChg chg="modSp add mod">
        <pc:chgData name="bikal baral" userId="e18f24a75bc3f326" providerId="LiveId" clId="{70695BB8-5618-4F41-92D4-2B61C943472E}" dt="2021-04-04T00:28:04.902" v="3034" actId="20577"/>
        <pc:sldMkLst>
          <pc:docMk/>
          <pc:sldMk cId="4185022973" sldId="276"/>
        </pc:sldMkLst>
        <pc:spChg chg="mod">
          <ac:chgData name="bikal baral" userId="e18f24a75bc3f326" providerId="LiveId" clId="{70695BB8-5618-4F41-92D4-2B61C943472E}" dt="2021-04-04T00:26:23.197" v="2795"/>
          <ac:spMkLst>
            <pc:docMk/>
            <pc:sldMk cId="4185022973" sldId="276"/>
            <ac:spMk id="2" creationId="{03937AA1-7895-459B-980A-036423C2423A}"/>
          </ac:spMkLst>
        </pc:spChg>
        <pc:spChg chg="mod">
          <ac:chgData name="bikal baral" userId="e18f24a75bc3f326" providerId="LiveId" clId="{70695BB8-5618-4F41-92D4-2B61C943472E}" dt="2021-04-04T00:28:04.902" v="3034" actId="20577"/>
          <ac:spMkLst>
            <pc:docMk/>
            <pc:sldMk cId="4185022973" sldId="276"/>
            <ac:spMk id="3" creationId="{988E10DC-4878-4C19-839A-1CC5E9F265E6}"/>
          </ac:spMkLst>
        </pc:spChg>
      </pc:sldChg>
      <pc:sldChg chg="modSp add mod">
        <pc:chgData name="bikal baral" userId="e18f24a75bc3f326" providerId="LiveId" clId="{70695BB8-5618-4F41-92D4-2B61C943472E}" dt="2021-04-04T00:44:27.042" v="3532" actId="20577"/>
        <pc:sldMkLst>
          <pc:docMk/>
          <pc:sldMk cId="643022843" sldId="277"/>
        </pc:sldMkLst>
        <pc:spChg chg="mod">
          <ac:chgData name="bikal baral" userId="e18f24a75bc3f326" providerId="LiveId" clId="{70695BB8-5618-4F41-92D4-2B61C943472E}" dt="2021-04-04T00:44:27.042" v="3532" actId="20577"/>
          <ac:spMkLst>
            <pc:docMk/>
            <pc:sldMk cId="643022843" sldId="277"/>
            <ac:spMk id="3" creationId="{988E10DC-4878-4C19-839A-1CC5E9F265E6}"/>
          </ac:spMkLst>
        </pc:spChg>
      </pc:sldChg>
      <pc:sldChg chg="modSp add mod">
        <pc:chgData name="bikal baral" userId="e18f24a75bc3f326" providerId="LiveId" clId="{70695BB8-5618-4F41-92D4-2B61C943472E}" dt="2021-04-04T00:45:09.751" v="3559" actId="20577"/>
        <pc:sldMkLst>
          <pc:docMk/>
          <pc:sldMk cId="1724382874" sldId="278"/>
        </pc:sldMkLst>
        <pc:spChg chg="mod">
          <ac:chgData name="bikal baral" userId="e18f24a75bc3f326" providerId="LiveId" clId="{70695BB8-5618-4F41-92D4-2B61C943472E}" dt="2021-04-04T00:45:09.751" v="3559" actId="20577"/>
          <ac:spMkLst>
            <pc:docMk/>
            <pc:sldMk cId="1724382874" sldId="278"/>
            <ac:spMk id="3" creationId="{988E10DC-4878-4C19-839A-1CC5E9F265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AAFC9-9659-46D7-8FCF-D2EA647C9F33}"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08CF5-9CC8-4676-8D1D-10E309C1B8A6}" type="slidenum">
              <a:rPr lang="en-US" smtClean="0"/>
              <a:t>‹#›</a:t>
            </a:fld>
            <a:endParaRPr lang="en-US"/>
          </a:p>
        </p:txBody>
      </p:sp>
    </p:spTree>
    <p:extLst>
      <p:ext uri="{BB962C8B-B14F-4D97-AF65-F5344CB8AC3E}">
        <p14:creationId xmlns:p14="http://schemas.microsoft.com/office/powerpoint/2010/main" val="243243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notes</a:t>
            </a:r>
          </a:p>
        </p:txBody>
      </p:sp>
      <p:sp>
        <p:nvSpPr>
          <p:cNvPr id="4" name="Slide Number Placeholder 3"/>
          <p:cNvSpPr>
            <a:spLocks noGrp="1"/>
          </p:cNvSpPr>
          <p:nvPr>
            <p:ph type="sldNum" sz="quarter" idx="5"/>
          </p:nvPr>
        </p:nvSpPr>
        <p:spPr/>
        <p:txBody>
          <a:bodyPr/>
          <a:lstStyle/>
          <a:p>
            <a:fld id="{7D508CF5-9CC8-4676-8D1D-10E309C1B8A6}" type="slidenum">
              <a:rPr lang="en-US" smtClean="0"/>
              <a:t>20</a:t>
            </a:fld>
            <a:endParaRPr lang="en-US"/>
          </a:p>
        </p:txBody>
      </p:sp>
    </p:spTree>
    <p:extLst>
      <p:ext uri="{BB962C8B-B14F-4D97-AF65-F5344CB8AC3E}">
        <p14:creationId xmlns:p14="http://schemas.microsoft.com/office/powerpoint/2010/main" val="144432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34E2-4D07-43F1-905F-DD062BA15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7603F-BFF7-44D6-BA93-B349A080A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92A491-2DBC-4938-9EA7-C11B9C3C6462}"/>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5" name="Footer Placeholder 4">
            <a:extLst>
              <a:ext uri="{FF2B5EF4-FFF2-40B4-BE49-F238E27FC236}">
                <a16:creationId xmlns:a16="http://schemas.microsoft.com/office/drawing/2014/main" id="{E48003AB-90E0-40C6-97DD-4212ADBEE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0C133-4B27-484F-AA19-06884559D8B4}"/>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54133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0D4A-720C-4BDD-B84F-575AE19D2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EC73D6-BC84-47D9-95D0-A4FA085949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37FA9-4AE7-40B5-9CD3-D061D0186493}"/>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5" name="Footer Placeholder 4">
            <a:extLst>
              <a:ext uri="{FF2B5EF4-FFF2-40B4-BE49-F238E27FC236}">
                <a16:creationId xmlns:a16="http://schemas.microsoft.com/office/drawing/2014/main" id="{C18CFD41-DEF1-4DD4-B879-C5BADC871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9E23-D07A-48D0-8892-F119B842D6B7}"/>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48028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317668-7CBC-4F43-B9C1-9E7CA924C4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17744-9247-4F1B-8E9D-061D253F8B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13888-4DF2-4BA0-9961-45D82ABBDD76}"/>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5" name="Footer Placeholder 4">
            <a:extLst>
              <a:ext uri="{FF2B5EF4-FFF2-40B4-BE49-F238E27FC236}">
                <a16:creationId xmlns:a16="http://schemas.microsoft.com/office/drawing/2014/main" id="{9E1AE2A0-342D-4E10-BBE8-622FFD541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032B9-B2E1-4203-8AF1-86E42094B38D}"/>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92992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FBF-9C01-48DD-8F5E-6CEEF5818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4BB26-09E7-492C-8C66-052C9C8882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D7570-1EDE-47EB-A591-AC96A7452847}"/>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5" name="Footer Placeholder 4">
            <a:extLst>
              <a:ext uri="{FF2B5EF4-FFF2-40B4-BE49-F238E27FC236}">
                <a16:creationId xmlns:a16="http://schemas.microsoft.com/office/drawing/2014/main" id="{23FBE8C2-3FCF-49F5-9A66-2FB513797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AA74A-5F2A-4319-B7C3-908507425284}"/>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27834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460A-DA57-41AC-B59F-CC8B3144B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28574-FEC8-42AC-923B-A0BE14B87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82547A-83F3-41A8-83DA-983735076058}"/>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5" name="Footer Placeholder 4">
            <a:extLst>
              <a:ext uri="{FF2B5EF4-FFF2-40B4-BE49-F238E27FC236}">
                <a16:creationId xmlns:a16="http://schemas.microsoft.com/office/drawing/2014/main" id="{516FA3A3-51B4-4E2D-9B12-D661D6E3C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7689E-73A6-4C30-B1A8-0F183D68A515}"/>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31565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9810-5309-46A2-B9A6-A518E3B51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EB6A7-7BA1-44D5-B0CF-71A73BA717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810C8-D821-4B46-AB8B-72073CFB07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6B879-76A0-4199-8523-A3F73BA10765}"/>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6" name="Footer Placeholder 5">
            <a:extLst>
              <a:ext uri="{FF2B5EF4-FFF2-40B4-BE49-F238E27FC236}">
                <a16:creationId xmlns:a16="http://schemas.microsoft.com/office/drawing/2014/main" id="{5CB5201B-8F68-427E-973A-95BF3946D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A12B8-7263-45C9-B5CF-CE4488C50A8E}"/>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408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F620-58D1-4A18-BF96-40DA6DB01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DEE19-FCA8-4ACB-B0C6-ED543D512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28D1D3-3CA7-4C11-8AA9-3B64407C65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61C8C9-036A-4381-9B63-7A864DE41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35F55D-4D76-4C94-8193-A56004F59E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9B328-B801-4AAA-A55A-AAFFF8C192A7}"/>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8" name="Footer Placeholder 7">
            <a:extLst>
              <a:ext uri="{FF2B5EF4-FFF2-40B4-BE49-F238E27FC236}">
                <a16:creationId xmlns:a16="http://schemas.microsoft.com/office/drawing/2014/main" id="{EC282059-C760-4EF0-A9B8-64995909A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703FC-9853-4066-8244-705A0DAA9196}"/>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137009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B886-6517-477D-B429-79631312E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D7AF9-F0FA-474D-B152-286432B62314}"/>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4" name="Footer Placeholder 3">
            <a:extLst>
              <a:ext uri="{FF2B5EF4-FFF2-40B4-BE49-F238E27FC236}">
                <a16:creationId xmlns:a16="http://schemas.microsoft.com/office/drawing/2014/main" id="{A3B77623-8A0A-476D-9E14-BF02F30B6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B5D89-10EB-43D7-ACBA-F7B6B2843F26}"/>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222886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CF5A2-747E-4A9F-9E0C-A3E6D875A00E}"/>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3" name="Footer Placeholder 2">
            <a:extLst>
              <a:ext uri="{FF2B5EF4-FFF2-40B4-BE49-F238E27FC236}">
                <a16:creationId xmlns:a16="http://schemas.microsoft.com/office/drawing/2014/main" id="{DE4EE1BA-CB51-4682-BCEB-923D15FE24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004584-A590-4158-B342-FD9475CA8CDD}"/>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155268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8513-7463-48FC-B5D5-3DC4062AE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81914B-156B-4CC5-8B14-84569E6A3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E86B9-2540-47FC-8044-D0AEFDBAD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6D9ACC-75A2-4ABB-A3DF-B7A47D27691F}"/>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6" name="Footer Placeholder 5">
            <a:extLst>
              <a:ext uri="{FF2B5EF4-FFF2-40B4-BE49-F238E27FC236}">
                <a16:creationId xmlns:a16="http://schemas.microsoft.com/office/drawing/2014/main" id="{7547E03D-267D-4C13-B3B3-8F5448716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11A5B-1F89-4BAE-9917-1D7CA99AB1AE}"/>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399542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6889-7897-4CC3-94A0-810BE7C7F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63A161-EF69-4D69-B208-B4D8D8BE8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8B98D-B565-4F9B-9CE1-37BBAC17C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FC0742-6609-4840-8C16-352D3BF219F2}"/>
              </a:ext>
            </a:extLst>
          </p:cNvPr>
          <p:cNvSpPr>
            <a:spLocks noGrp="1"/>
          </p:cNvSpPr>
          <p:nvPr>
            <p:ph type="dt" sz="half" idx="10"/>
          </p:nvPr>
        </p:nvSpPr>
        <p:spPr/>
        <p:txBody>
          <a:bodyPr/>
          <a:lstStyle/>
          <a:p>
            <a:fld id="{4103D4E5-BF1F-4448-AA09-2C7ED2D00D4D}" type="datetimeFigureOut">
              <a:rPr lang="en-US" smtClean="0"/>
              <a:t>5/14/2023</a:t>
            </a:fld>
            <a:endParaRPr lang="en-US"/>
          </a:p>
        </p:txBody>
      </p:sp>
      <p:sp>
        <p:nvSpPr>
          <p:cNvPr id="6" name="Footer Placeholder 5">
            <a:extLst>
              <a:ext uri="{FF2B5EF4-FFF2-40B4-BE49-F238E27FC236}">
                <a16:creationId xmlns:a16="http://schemas.microsoft.com/office/drawing/2014/main" id="{2125D5F0-6263-4D52-8DAB-576159C6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7B121-0DF2-4480-BC8B-9FC05CF00D01}"/>
              </a:ext>
            </a:extLst>
          </p:cNvPr>
          <p:cNvSpPr>
            <a:spLocks noGrp="1"/>
          </p:cNvSpPr>
          <p:nvPr>
            <p:ph type="sldNum" sz="quarter" idx="12"/>
          </p:nvPr>
        </p:nvSpPr>
        <p:spPr/>
        <p:txBody>
          <a:bodyPr/>
          <a:lstStyle/>
          <a:p>
            <a:fld id="{6CD599B8-D762-424F-952C-016244CC5D3D}" type="slidenum">
              <a:rPr lang="en-US" smtClean="0"/>
              <a:t>‹#›</a:t>
            </a:fld>
            <a:endParaRPr lang="en-US"/>
          </a:p>
        </p:txBody>
      </p:sp>
    </p:spTree>
    <p:extLst>
      <p:ext uri="{BB962C8B-B14F-4D97-AF65-F5344CB8AC3E}">
        <p14:creationId xmlns:p14="http://schemas.microsoft.com/office/powerpoint/2010/main" val="130783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B64A53-6A0C-4DB9-AC16-64F6E4871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8472EC-98FC-4FB5-80E9-E78493E48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38532-FF56-4F78-A14F-5BD0BB68C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D4E5-BF1F-4448-AA09-2C7ED2D00D4D}" type="datetimeFigureOut">
              <a:rPr lang="en-US" smtClean="0"/>
              <a:t>5/14/2023</a:t>
            </a:fld>
            <a:endParaRPr lang="en-US"/>
          </a:p>
        </p:txBody>
      </p:sp>
      <p:sp>
        <p:nvSpPr>
          <p:cNvPr id="5" name="Footer Placeholder 4">
            <a:extLst>
              <a:ext uri="{FF2B5EF4-FFF2-40B4-BE49-F238E27FC236}">
                <a16:creationId xmlns:a16="http://schemas.microsoft.com/office/drawing/2014/main" id="{F6528271-BFFC-41C2-9C9B-39CDB59CB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69ECB-C524-4B21-AB41-F087D0C995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599B8-D762-424F-952C-016244CC5D3D}" type="slidenum">
              <a:rPr lang="en-US" smtClean="0"/>
              <a:t>‹#›</a:t>
            </a:fld>
            <a:endParaRPr lang="en-US"/>
          </a:p>
        </p:txBody>
      </p:sp>
    </p:spTree>
    <p:extLst>
      <p:ext uri="{BB962C8B-B14F-4D97-AF65-F5344CB8AC3E}">
        <p14:creationId xmlns:p14="http://schemas.microsoft.com/office/powerpoint/2010/main" val="7248752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929-F41D-4498-9C9D-6CB57991BBB9}"/>
              </a:ext>
            </a:extLst>
          </p:cNvPr>
          <p:cNvSpPr>
            <a:spLocks noGrp="1"/>
          </p:cNvSpPr>
          <p:nvPr>
            <p:ph type="ctrTitle"/>
          </p:nvPr>
        </p:nvSpPr>
        <p:spPr>
          <a:xfrm>
            <a:off x="1215358" y="2366128"/>
            <a:ext cx="9761284" cy="1270610"/>
          </a:xfrm>
        </p:spPr>
        <p:txBody>
          <a:bodyPr>
            <a:noAutofit/>
          </a:bodyPr>
          <a:lstStyle/>
          <a:p>
            <a:r>
              <a:rPr lang="en-US" sz="8800" dirty="0"/>
              <a:t>Memory</a:t>
            </a:r>
          </a:p>
        </p:txBody>
      </p:sp>
      <p:sp>
        <p:nvSpPr>
          <p:cNvPr id="3" name="Subtitle 2">
            <a:extLst>
              <a:ext uri="{FF2B5EF4-FFF2-40B4-BE49-F238E27FC236}">
                <a16:creationId xmlns:a16="http://schemas.microsoft.com/office/drawing/2014/main" id="{4C61602E-0F7B-43DC-AE01-4E9BBD4AD726}"/>
              </a:ext>
            </a:extLst>
          </p:cNvPr>
          <p:cNvSpPr>
            <a:spLocks noGrp="1"/>
          </p:cNvSpPr>
          <p:nvPr>
            <p:ph type="subTitle" idx="1"/>
          </p:nvPr>
        </p:nvSpPr>
        <p:spPr>
          <a:xfrm>
            <a:off x="1524000" y="4777381"/>
            <a:ext cx="9144000" cy="1655762"/>
          </a:xfrm>
        </p:spPr>
        <p:txBody>
          <a:bodyPr>
            <a:noAutofit/>
          </a:bodyPr>
          <a:lstStyle/>
          <a:p>
            <a:r>
              <a:rPr lang="en-US" altLang="en-US" sz="3200" dirty="0">
                <a:latin typeface="Arial Rounded MT Bold" panose="020F0704030504030204" pitchFamily="34" charset="0"/>
              </a:rPr>
              <a:t>Er. Sahit Baral</a:t>
            </a:r>
            <a:br>
              <a:rPr lang="en-US" altLang="en-US" sz="3200" dirty="0">
                <a:latin typeface="Arial Rounded MT Bold" panose="020F0704030504030204" pitchFamily="34" charset="0"/>
              </a:rPr>
            </a:br>
            <a:r>
              <a:rPr lang="en-US" altLang="en-US" sz="3200" dirty="0">
                <a:latin typeface="Arial Rounded MT Bold" panose="020F0704030504030204" pitchFamily="34" charset="0"/>
              </a:rPr>
              <a:t>may 18/2022</a:t>
            </a:r>
          </a:p>
        </p:txBody>
      </p:sp>
    </p:spTree>
    <p:extLst>
      <p:ext uri="{BB962C8B-B14F-4D97-AF65-F5344CB8AC3E}">
        <p14:creationId xmlns:p14="http://schemas.microsoft.com/office/powerpoint/2010/main" val="226567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5132" y="452718"/>
            <a:ext cx="9874202" cy="725633"/>
          </a:xfrm>
        </p:spPr>
        <p:txBody>
          <a:bodyPr>
            <a:normAutofit/>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5306489" cy="5350786"/>
          </a:xfrm>
        </p:spPr>
        <p:txBody>
          <a:bodyPr>
            <a:noAutofit/>
          </a:bodyPr>
          <a:lstStyle/>
          <a:p>
            <a:r>
              <a:rPr lang="en-US" sz="2200" dirty="0"/>
              <a:t>Horizontal lines = words</a:t>
            </a:r>
          </a:p>
          <a:p>
            <a:r>
              <a:rPr lang="en-US" sz="2200" dirty="0"/>
              <a:t>Vertical lines = data</a:t>
            </a:r>
          </a:p>
          <a:p>
            <a:r>
              <a:rPr lang="en-US" sz="2200" dirty="0"/>
              <a:t>Lines connected only at circles</a:t>
            </a:r>
          </a:p>
          <a:p>
            <a:r>
              <a:rPr lang="en-US" sz="2200" dirty="0"/>
              <a:t>Decoder sets word 2’s line to 1  if address input is 010</a:t>
            </a:r>
          </a:p>
          <a:p>
            <a:r>
              <a:rPr lang="en-US" sz="2200" dirty="0"/>
              <a:t>Data lines Q3 and Q1 are set to 1 because there is a “programmed” connection with  word 2’s line</a:t>
            </a:r>
          </a:p>
          <a:p>
            <a:r>
              <a:rPr lang="en-US" sz="2200" dirty="0"/>
              <a:t>Word 2 is not connected with data lines Q2 and Q0</a:t>
            </a:r>
          </a:p>
          <a:p>
            <a:r>
              <a:rPr lang="en-US" sz="2200" dirty="0"/>
              <a:t>Output is 1010</a:t>
            </a:r>
          </a:p>
          <a:p>
            <a:endParaRPr lang="en-US" sz="2200" dirty="0"/>
          </a:p>
          <a:p>
            <a:endParaRPr lang="en-US" sz="2200" dirty="0"/>
          </a:p>
          <a:p>
            <a:endParaRPr lang="en-US" sz="2200" dirty="0"/>
          </a:p>
          <a:p>
            <a:pPr marL="0" indent="0">
              <a:buNone/>
            </a:pPr>
            <a:endParaRPr lang="en-US" sz="2200" dirty="0"/>
          </a:p>
        </p:txBody>
      </p:sp>
      <p:pic>
        <p:nvPicPr>
          <p:cNvPr id="21" name="Picture 20">
            <a:extLst>
              <a:ext uri="{FF2B5EF4-FFF2-40B4-BE49-F238E27FC236}">
                <a16:creationId xmlns:a16="http://schemas.microsoft.com/office/drawing/2014/main" id="{1E08347A-5B4F-4D01-A8EE-45297442A7EA}"/>
              </a:ext>
            </a:extLst>
          </p:cNvPr>
          <p:cNvPicPr>
            <a:picLocks noChangeAspect="1"/>
          </p:cNvPicPr>
          <p:nvPr/>
        </p:nvPicPr>
        <p:blipFill>
          <a:blip r:embed="rId2"/>
          <a:stretch>
            <a:fillRect/>
          </a:stretch>
        </p:blipFill>
        <p:spPr>
          <a:xfrm>
            <a:off x="6792677" y="815534"/>
            <a:ext cx="4413887" cy="5230821"/>
          </a:xfrm>
          <a:prstGeom prst="rect">
            <a:avLst/>
          </a:prstGeom>
        </p:spPr>
      </p:pic>
    </p:spTree>
    <p:extLst>
      <p:ext uri="{BB962C8B-B14F-4D97-AF65-F5344CB8AC3E}">
        <p14:creationId xmlns:p14="http://schemas.microsoft.com/office/powerpoint/2010/main" val="100347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1. Mask-programmed ROM</a:t>
            </a:r>
          </a:p>
          <a:p>
            <a:pPr marL="12700" lvl="0" indent="0">
              <a:lnSpc>
                <a:spcPct val="100000"/>
              </a:lnSpc>
              <a:spcBef>
                <a:spcPts val="1310"/>
              </a:spcBef>
              <a:buNone/>
              <a:tabLst>
                <a:tab pos="355600" algn="l"/>
              </a:tabLst>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Connections “programmed” at</a:t>
            </a:r>
            <a:r>
              <a:rPr lang="en-US" sz="2200" spc="2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fabrication</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15"/>
              </a:spcBef>
              <a:buNone/>
            </a:pPr>
            <a:r>
              <a:rPr lang="en-US" sz="2200" spc="27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set of</a:t>
            </a:r>
            <a:r>
              <a:rPr lang="en-US" sz="2200" spc="1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masks</a:t>
            </a:r>
          </a:p>
          <a:p>
            <a:pPr marL="12700" lvl="0" indent="0">
              <a:lnSpc>
                <a:spcPct val="100000"/>
              </a:lnSpc>
              <a:spcBef>
                <a:spcPts val="994"/>
              </a:spcBef>
              <a:buNone/>
              <a:tabLst>
                <a:tab pos="355600" algn="l"/>
              </a:tabLst>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Lowest write</a:t>
            </a:r>
            <a:r>
              <a:rPr lang="en-US" sz="2200" spc="2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ability</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27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only</a:t>
            </a:r>
            <a:r>
              <a:rPr lang="en-US" sz="2200" spc="1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once</a:t>
            </a:r>
          </a:p>
          <a:p>
            <a:pPr marL="12700" lvl="0" indent="0">
              <a:lnSpc>
                <a:spcPct val="100000"/>
              </a:lnSpc>
              <a:spcBef>
                <a:spcPts val="985"/>
              </a:spcBef>
              <a:buNone/>
              <a:tabLst>
                <a:tab pos="355600" algn="l"/>
              </a:tabLst>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Highest storage</a:t>
            </a:r>
            <a:r>
              <a:rPr lang="en-US" sz="2200" spc="1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permanence</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27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bits never change unless</a:t>
            </a:r>
            <a:r>
              <a:rPr lang="en-US" sz="2200" spc="4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damaged</a:t>
            </a:r>
            <a:endParaRPr lang="en-US" sz="2200" dirty="0">
              <a:latin typeface="Times New Roman" panose="02020603050405020304" pitchFamily="18" charset="0"/>
              <a:cs typeface="Times New Roman" panose="02020603050405020304" pitchFamily="18" charset="0"/>
            </a:endParaRPr>
          </a:p>
          <a:p>
            <a:pPr marL="355600" marR="5080" lvl="0" indent="-343535">
              <a:lnSpc>
                <a:spcPct val="100000"/>
              </a:lnSpc>
              <a:spcBef>
                <a:spcPts val="990"/>
              </a:spcBef>
              <a:buNone/>
              <a:tabLst>
                <a:tab pos="355600" algn="l"/>
              </a:tabLst>
            </a:pPr>
            <a:r>
              <a:rPr lang="en-US" sz="2200" spc="350" dirty="0">
                <a:latin typeface="Times New Roman" panose="02020603050405020304" pitchFamily="18" charset="0"/>
                <a:cs typeface="Times New Roman" panose="02020603050405020304" pitchFamily="18" charset="0"/>
              </a:rPr>
              <a:t>	</a:t>
            </a:r>
            <a:r>
              <a:rPr lang="en-US" sz="2200" spc="-35" dirty="0">
                <a:latin typeface="Times New Roman" panose="02020603050405020304" pitchFamily="18" charset="0"/>
                <a:cs typeface="Times New Roman" panose="02020603050405020304" pitchFamily="18" charset="0"/>
              </a:rPr>
              <a:t>Typically </a:t>
            </a:r>
            <a:r>
              <a:rPr lang="en-US" sz="2200" spc="-5" dirty="0">
                <a:latin typeface="Times New Roman" panose="02020603050405020304" pitchFamily="18" charset="0"/>
                <a:cs typeface="Times New Roman" panose="02020603050405020304" pitchFamily="18" charset="0"/>
              </a:rPr>
              <a:t>used </a:t>
            </a:r>
            <a:r>
              <a:rPr lang="en-US" sz="2200" dirty="0">
                <a:latin typeface="Times New Roman" panose="02020603050405020304" pitchFamily="18" charset="0"/>
                <a:cs typeface="Times New Roman" panose="02020603050405020304" pitchFamily="18" charset="0"/>
              </a:rPr>
              <a:t>for final </a:t>
            </a:r>
            <a:r>
              <a:rPr lang="en-US" sz="2200" spc="-5" dirty="0">
                <a:latin typeface="Times New Roman" panose="02020603050405020304" pitchFamily="18" charset="0"/>
                <a:cs typeface="Times New Roman" panose="02020603050405020304" pitchFamily="18" charset="0"/>
              </a:rPr>
              <a:t>design </a:t>
            </a:r>
            <a:r>
              <a:rPr lang="en-US" sz="2200" dirty="0">
                <a:latin typeface="Times New Roman" panose="02020603050405020304" pitchFamily="18" charset="0"/>
                <a:cs typeface="Times New Roman" panose="02020603050405020304" pitchFamily="18" charset="0"/>
              </a:rPr>
              <a:t>of </a:t>
            </a:r>
            <a:r>
              <a:rPr lang="en-US" sz="2200" spc="-5" dirty="0">
                <a:latin typeface="Times New Roman" panose="02020603050405020304" pitchFamily="18" charset="0"/>
                <a:cs typeface="Times New Roman" panose="02020603050405020304" pitchFamily="18" charset="0"/>
              </a:rPr>
              <a:t>high-volume </a:t>
            </a:r>
            <a:r>
              <a:rPr lang="en-US" sz="2200" dirty="0">
                <a:latin typeface="Times New Roman" panose="02020603050405020304" pitchFamily="18" charset="0"/>
                <a:cs typeface="Times New Roman" panose="02020603050405020304" pitchFamily="18" charset="0"/>
              </a:rPr>
              <a:t>systems</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04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2. OTP ROM: One-time programmable ROM</a:t>
            </a:r>
          </a:p>
          <a:p>
            <a:pPr marL="12700" lvl="0" indent="0">
              <a:lnSpc>
                <a:spcPct val="100000"/>
              </a:lnSpc>
              <a:spcBef>
                <a:spcPts val="1215"/>
              </a:spcBef>
              <a:buNone/>
              <a:tabLst>
                <a:tab pos="354965" algn="l"/>
              </a:tabLst>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 Connections “programmed” after manufacture by</a:t>
            </a:r>
            <a:r>
              <a:rPr lang="en-US" sz="2200" spc="-1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user</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05"/>
              </a:spcBef>
              <a:buNone/>
            </a:pPr>
            <a:r>
              <a:rPr lang="en-US" sz="2200" spc="24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user provides file </a:t>
            </a:r>
            <a:r>
              <a:rPr lang="en-US" sz="2200" spc="-10" dirty="0">
                <a:latin typeface="Times New Roman" panose="02020603050405020304" pitchFamily="18" charset="0"/>
                <a:cs typeface="Times New Roman" panose="02020603050405020304" pitchFamily="18" charset="0"/>
              </a:rPr>
              <a:t>of </a:t>
            </a:r>
            <a:r>
              <a:rPr lang="en-US" sz="2200" spc="-5" dirty="0">
                <a:latin typeface="Times New Roman" panose="02020603050405020304" pitchFamily="18" charset="0"/>
                <a:cs typeface="Times New Roman" panose="02020603050405020304" pitchFamily="18" charset="0"/>
              </a:rPr>
              <a:t>desired </a:t>
            </a:r>
            <a:r>
              <a:rPr lang="en-US" sz="2200" spc="-10" dirty="0">
                <a:latin typeface="Times New Roman" panose="02020603050405020304" pitchFamily="18" charset="0"/>
                <a:cs typeface="Times New Roman" panose="02020603050405020304" pitchFamily="18" charset="0"/>
              </a:rPr>
              <a:t>contents </a:t>
            </a:r>
            <a:r>
              <a:rPr lang="en-US" sz="2200" spc="-5" dirty="0">
                <a:latin typeface="Times New Roman" panose="02020603050405020304" pitchFamily="18" charset="0"/>
                <a:cs typeface="Times New Roman" panose="02020603050405020304" pitchFamily="18" charset="0"/>
              </a:rPr>
              <a:t>of </a:t>
            </a:r>
            <a:r>
              <a:rPr lang="en-US" sz="2200" spc="-32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ROM</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994"/>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file input to machine called ROM</a:t>
            </a:r>
            <a:r>
              <a:rPr lang="en-US" sz="2200" spc="-32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programmer</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each programmable </a:t>
            </a:r>
            <a:r>
              <a:rPr lang="en-US" sz="2200" spc="-10" dirty="0">
                <a:latin typeface="Times New Roman" panose="02020603050405020304" pitchFamily="18" charset="0"/>
                <a:cs typeface="Times New Roman" panose="02020603050405020304" pitchFamily="18" charset="0"/>
              </a:rPr>
              <a:t>connection </a:t>
            </a:r>
            <a:r>
              <a:rPr lang="en-US" sz="2200" spc="-5" dirty="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a</a:t>
            </a:r>
            <a:r>
              <a:rPr lang="en-US" sz="2200" spc="-29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fuse</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994"/>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ROM programmer blows fuses where connections </a:t>
            </a:r>
            <a:r>
              <a:rPr lang="en-US" sz="2200" dirty="0">
                <a:latin typeface="Times New Roman" panose="02020603050405020304" pitchFamily="18" charset="0"/>
                <a:cs typeface="Times New Roman" panose="02020603050405020304" pitchFamily="18" charset="0"/>
              </a:rPr>
              <a:t>should </a:t>
            </a:r>
            <a:r>
              <a:rPr lang="en-US" sz="2200" spc="-5" dirty="0">
                <a:latin typeface="Times New Roman" panose="02020603050405020304" pitchFamily="18" charset="0"/>
                <a:cs typeface="Times New Roman" panose="02020603050405020304" pitchFamily="18" charset="0"/>
              </a:rPr>
              <a:t>not</a:t>
            </a:r>
            <a:r>
              <a:rPr lang="en-US" sz="2200" spc="-32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exist</a:t>
            </a: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990"/>
              </a:spcBef>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spc="-35" dirty="0">
                <a:latin typeface="Times New Roman" panose="02020603050405020304" pitchFamily="18" charset="0"/>
                <a:cs typeface="Times New Roman" panose="02020603050405020304" pitchFamily="18" charset="0"/>
              </a:rPr>
              <a:t>Very </a:t>
            </a:r>
            <a:r>
              <a:rPr lang="en-US" sz="2200" dirty="0">
                <a:latin typeface="Times New Roman" panose="02020603050405020304" pitchFamily="18" charset="0"/>
                <a:cs typeface="Times New Roman" panose="02020603050405020304" pitchFamily="18" charset="0"/>
              </a:rPr>
              <a:t>low </a:t>
            </a:r>
            <a:r>
              <a:rPr lang="en-US" sz="2200" spc="-5" dirty="0">
                <a:latin typeface="Times New Roman" panose="02020603050405020304" pitchFamily="18" charset="0"/>
                <a:cs typeface="Times New Roman" panose="02020603050405020304" pitchFamily="18" charset="0"/>
              </a:rPr>
              <a:t>write</a:t>
            </a:r>
            <a:r>
              <a:rPr lang="en-US" sz="2200" spc="-2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ability</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20"/>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typically written only once and requires ROM programmer</a:t>
            </a:r>
            <a:r>
              <a:rPr lang="en-US" sz="2200" spc="-3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device</a:t>
            </a: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985"/>
              </a:spcBef>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spc="-35" dirty="0">
                <a:latin typeface="Times New Roman" panose="02020603050405020304" pitchFamily="18" charset="0"/>
                <a:cs typeface="Times New Roman" panose="02020603050405020304" pitchFamily="18" charset="0"/>
              </a:rPr>
              <a:t>Very </a:t>
            </a:r>
            <a:r>
              <a:rPr lang="en-US" sz="2200" spc="-5" dirty="0">
                <a:latin typeface="Times New Roman" panose="02020603050405020304" pitchFamily="18" charset="0"/>
                <a:cs typeface="Times New Roman" panose="02020603050405020304" pitchFamily="18" charset="0"/>
              </a:rPr>
              <a:t>high </a:t>
            </a:r>
            <a:r>
              <a:rPr lang="en-US" sz="2200" dirty="0">
                <a:latin typeface="Times New Roman" panose="02020603050405020304" pitchFamily="18" charset="0"/>
                <a:cs typeface="Times New Roman" panose="02020603050405020304" pitchFamily="18" charset="0"/>
              </a:rPr>
              <a:t>storage</a:t>
            </a:r>
            <a:r>
              <a:rPr lang="en-US" sz="2200" spc="-4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permanence</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05"/>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bits don’t change unless reconnected to programmer</a:t>
            </a:r>
            <a:endParaRPr lang="en-US" sz="2200" dirty="0">
              <a:latin typeface="Times New Roman" panose="02020603050405020304" pitchFamily="18" charset="0"/>
              <a:cs typeface="Times New Roman" panose="02020603050405020304" pitchFamily="18" charset="0"/>
            </a:endParaRPr>
          </a:p>
          <a:p>
            <a:pPr marL="12700" lvl="0" indent="0">
              <a:lnSpc>
                <a:spcPct val="100000"/>
              </a:lnSpc>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Commonly </a:t>
            </a:r>
            <a:r>
              <a:rPr lang="en-US" sz="2200" spc="-5" dirty="0">
                <a:latin typeface="Times New Roman" panose="02020603050405020304" pitchFamily="18" charset="0"/>
                <a:cs typeface="Times New Roman" panose="02020603050405020304" pitchFamily="18" charset="0"/>
              </a:rPr>
              <a:t>used in </a:t>
            </a:r>
            <a:r>
              <a:rPr lang="en-US" sz="2200" dirty="0">
                <a:latin typeface="Times New Roman" panose="02020603050405020304" pitchFamily="18" charset="0"/>
                <a:cs typeface="Times New Roman" panose="02020603050405020304" pitchFamily="18" charset="0"/>
              </a:rPr>
              <a:t>final</a:t>
            </a:r>
            <a:r>
              <a:rPr lang="en-US" sz="2200" spc="-8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products</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05"/>
              </a:spcBef>
              <a:buNone/>
            </a:pPr>
            <a:r>
              <a:rPr lang="en-US" sz="2200" spc="235" dirty="0">
                <a:latin typeface="Times New Roman" panose="02020603050405020304" pitchFamily="18" charset="0"/>
                <a:cs typeface="Times New Roman" panose="02020603050405020304" pitchFamily="18" charset="0"/>
              </a:rPr>
              <a:t> </a:t>
            </a:r>
            <a:r>
              <a:rPr lang="en-US" sz="2200" spc="-35" dirty="0">
                <a:latin typeface="Times New Roman" panose="02020603050405020304" pitchFamily="18" charset="0"/>
                <a:cs typeface="Times New Roman" panose="02020603050405020304" pitchFamily="18" charset="0"/>
              </a:rPr>
              <a:t>cheaper, </a:t>
            </a:r>
            <a:r>
              <a:rPr lang="en-US" sz="2200" spc="-5" dirty="0">
                <a:latin typeface="Times New Roman" panose="02020603050405020304" pitchFamily="18" charset="0"/>
                <a:cs typeface="Times New Roman" panose="02020603050405020304" pitchFamily="18" charset="0"/>
              </a:rPr>
              <a:t>harder to modify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74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6602863" cy="5350786"/>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3. EPROM: Erasable programmable ROM</a:t>
            </a:r>
          </a:p>
          <a:p>
            <a:pPr marL="355600" indent="-342900">
              <a:lnSpc>
                <a:spcPct val="100000"/>
              </a:lnSpc>
              <a:spcBef>
                <a:spcPts val="100"/>
              </a:spcBef>
            </a:pPr>
            <a:r>
              <a:rPr lang="en-US" sz="2200" spc="-25" dirty="0">
                <a:latin typeface="Times New Roman" panose="02020603050405020304" pitchFamily="18" charset="0"/>
                <a:cs typeface="Times New Roman" panose="02020603050405020304" pitchFamily="18" charset="0"/>
              </a:rPr>
              <a:t>Transistor </a:t>
            </a:r>
            <a:r>
              <a:rPr lang="en-US" sz="2200" spc="-5" dirty="0">
                <a:latin typeface="Times New Roman" panose="02020603050405020304" pitchFamily="18" charset="0"/>
                <a:cs typeface="Times New Roman" panose="02020603050405020304" pitchFamily="18" charset="0"/>
              </a:rPr>
              <a:t>has </a:t>
            </a:r>
            <a:r>
              <a:rPr lang="en-US" sz="2200" spc="-10" dirty="0">
                <a:latin typeface="Times New Roman" panose="02020603050405020304" pitchFamily="18" charset="0"/>
                <a:cs typeface="Times New Roman" panose="02020603050405020304" pitchFamily="18" charset="0"/>
              </a:rPr>
              <a:t>“floating” </a:t>
            </a:r>
            <a:r>
              <a:rPr lang="en-US" sz="2200" spc="-5" dirty="0">
                <a:latin typeface="Times New Roman" panose="02020603050405020304" pitchFamily="18" charset="0"/>
                <a:cs typeface="Times New Roman" panose="02020603050405020304" pitchFamily="18" charset="0"/>
              </a:rPr>
              <a:t>gate surrounded</a:t>
            </a:r>
            <a:r>
              <a:rPr lang="en-US" sz="2200" spc="-200" dirty="0">
                <a:latin typeface="Times New Roman" panose="02020603050405020304" pitchFamily="18" charset="0"/>
                <a:cs typeface="Times New Roman" panose="02020603050405020304" pitchFamily="18" charset="0"/>
              </a:rPr>
              <a:t> </a:t>
            </a:r>
            <a:r>
              <a:rPr lang="en-US" sz="2200" spc="-145" dirty="0">
                <a:latin typeface="Times New Roman" panose="02020603050405020304" pitchFamily="18" charset="0"/>
                <a:cs typeface="Times New Roman" panose="02020603050405020304" pitchFamily="18" charset="0"/>
              </a:rPr>
              <a:t>by</a:t>
            </a:r>
            <a:r>
              <a:rPr lang="en-US" sz="22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an</a:t>
            </a:r>
            <a:r>
              <a:rPr lang="en-US" sz="2200" spc="-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insulator</a:t>
            </a:r>
          </a:p>
          <a:p>
            <a:pPr marL="299085" marR="5080" lvl="0" indent="-287020">
              <a:lnSpc>
                <a:spcPct val="100000"/>
              </a:lnSpc>
              <a:spcBef>
                <a:spcPts val="100"/>
              </a:spcBef>
              <a:buNone/>
            </a:pPr>
            <a:r>
              <a:rPr lang="en-US" sz="2200" b="1" spc="-5" dirty="0">
                <a:latin typeface="Times New Roman" panose="02020603050405020304" pitchFamily="18" charset="0"/>
                <a:cs typeface="Times New Roman" panose="02020603050405020304" pitchFamily="18" charset="0"/>
              </a:rPr>
              <a:t>(a) </a:t>
            </a:r>
            <a:r>
              <a:rPr lang="en-US" sz="2200" spc="-5" dirty="0">
                <a:latin typeface="Times New Roman" panose="02020603050405020304" pitchFamily="18" charset="0"/>
                <a:cs typeface="Times New Roman" panose="02020603050405020304" pitchFamily="18" charset="0"/>
              </a:rPr>
              <a:t>Negative charges form </a:t>
            </a:r>
            <a:r>
              <a:rPr lang="en-US" sz="2200" dirty="0">
                <a:latin typeface="Times New Roman" panose="02020603050405020304" pitchFamily="18" charset="0"/>
                <a:cs typeface="Times New Roman" panose="02020603050405020304" pitchFamily="18" charset="0"/>
              </a:rPr>
              <a:t>a </a:t>
            </a:r>
            <a:r>
              <a:rPr lang="en-US" sz="2200" spc="-5" dirty="0">
                <a:latin typeface="Times New Roman" panose="02020603050405020304" pitchFamily="18" charset="0"/>
                <a:cs typeface="Times New Roman" panose="02020603050405020304" pitchFamily="18" charset="0"/>
              </a:rPr>
              <a:t>channel </a:t>
            </a:r>
            <a:r>
              <a:rPr lang="en-US" sz="2200" spc="-55" dirty="0">
                <a:latin typeface="Times New Roman" panose="02020603050405020304" pitchFamily="18" charset="0"/>
                <a:cs typeface="Times New Roman" panose="02020603050405020304" pitchFamily="18" charset="0"/>
              </a:rPr>
              <a:t>between  </a:t>
            </a:r>
            <a:r>
              <a:rPr lang="en-US" sz="2200" spc="-5" dirty="0">
                <a:latin typeface="Times New Roman" panose="02020603050405020304" pitchFamily="18" charset="0"/>
                <a:cs typeface="Times New Roman" panose="02020603050405020304" pitchFamily="18" charset="0"/>
              </a:rPr>
              <a:t>source and drain storing </a:t>
            </a:r>
            <a:r>
              <a:rPr lang="en-US" sz="2200" dirty="0">
                <a:latin typeface="Times New Roman" panose="02020603050405020304" pitchFamily="18" charset="0"/>
                <a:cs typeface="Times New Roman" panose="02020603050405020304" pitchFamily="18" charset="0"/>
              </a:rPr>
              <a:t>a </a:t>
            </a:r>
            <a:r>
              <a:rPr lang="en-US" sz="2200" spc="-5" dirty="0">
                <a:latin typeface="Times New Roman" panose="02020603050405020304" pitchFamily="18" charset="0"/>
                <a:cs typeface="Times New Roman" panose="02020603050405020304" pitchFamily="18" charset="0"/>
              </a:rPr>
              <a:t>logic</a:t>
            </a:r>
            <a:r>
              <a:rPr lang="en-US" sz="2200" spc="-3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a:t>
            </a:r>
          </a:p>
          <a:p>
            <a:pPr marL="299085" marR="63500" lvl="0" indent="-287020">
              <a:lnSpc>
                <a:spcPct val="100000"/>
              </a:lnSpc>
              <a:spcBef>
                <a:spcPts val="1005"/>
              </a:spcBef>
              <a:buNone/>
            </a:pPr>
            <a:r>
              <a:rPr lang="en-US" sz="2200" b="1" spc="-5" dirty="0">
                <a:latin typeface="Times New Roman" panose="02020603050405020304" pitchFamily="18" charset="0"/>
                <a:cs typeface="Times New Roman" panose="02020603050405020304" pitchFamily="18" charset="0"/>
              </a:rPr>
              <a:t>(b) </a:t>
            </a:r>
            <a:r>
              <a:rPr lang="en-US" sz="2200" spc="-5" dirty="0">
                <a:latin typeface="Times New Roman" panose="02020603050405020304" pitchFamily="18" charset="0"/>
                <a:cs typeface="Times New Roman" panose="02020603050405020304" pitchFamily="18" charset="0"/>
              </a:rPr>
              <a:t>Large positive </a:t>
            </a:r>
            <a:r>
              <a:rPr lang="en-US" sz="2200" spc="-10" dirty="0">
                <a:latin typeface="Times New Roman" panose="02020603050405020304" pitchFamily="18" charset="0"/>
                <a:cs typeface="Times New Roman" panose="02020603050405020304" pitchFamily="18" charset="0"/>
              </a:rPr>
              <a:t>voltage </a:t>
            </a:r>
            <a:r>
              <a:rPr lang="en-US" sz="2200" spc="-5" dirty="0">
                <a:latin typeface="Times New Roman" panose="02020603050405020304" pitchFamily="18" charset="0"/>
                <a:cs typeface="Times New Roman" panose="02020603050405020304" pitchFamily="18" charset="0"/>
              </a:rPr>
              <a:t>at gate causes  negative charges to move out of channel and  </a:t>
            </a:r>
            <a:r>
              <a:rPr lang="en-US" sz="2200" dirty="0">
                <a:latin typeface="Times New Roman" panose="02020603050405020304" pitchFamily="18" charset="0"/>
                <a:cs typeface="Times New Roman" panose="02020603050405020304" pitchFamily="18" charset="0"/>
              </a:rPr>
              <a:t>get </a:t>
            </a:r>
            <a:r>
              <a:rPr lang="en-US" sz="2200" spc="-5" dirty="0">
                <a:latin typeface="Times New Roman" panose="02020603050405020304" pitchFamily="18" charset="0"/>
                <a:cs typeface="Times New Roman" panose="02020603050405020304" pitchFamily="18" charset="0"/>
              </a:rPr>
              <a:t>trapped in floating gate storing </a:t>
            </a:r>
            <a:r>
              <a:rPr lang="en-US" sz="2200" dirty="0">
                <a:latin typeface="Times New Roman" panose="02020603050405020304" pitchFamily="18" charset="0"/>
                <a:cs typeface="Times New Roman" panose="02020603050405020304" pitchFamily="18" charset="0"/>
              </a:rPr>
              <a:t>a </a:t>
            </a:r>
            <a:r>
              <a:rPr lang="en-US" sz="2200" spc="-5" dirty="0">
                <a:latin typeface="Times New Roman" panose="02020603050405020304" pitchFamily="18" charset="0"/>
                <a:cs typeface="Times New Roman" panose="02020603050405020304" pitchFamily="18" charset="0"/>
              </a:rPr>
              <a:t>logic</a:t>
            </a:r>
            <a:r>
              <a:rPr lang="en-US" sz="2200" spc="-4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0</a:t>
            </a:r>
          </a:p>
          <a:p>
            <a:pPr marL="299085" marR="544195" lvl="0" indent="-287020">
              <a:lnSpc>
                <a:spcPct val="100000"/>
              </a:lnSpc>
              <a:buNone/>
            </a:pPr>
            <a:r>
              <a:rPr lang="en-US" sz="2200" b="1" spc="-5" dirty="0">
                <a:latin typeface="Times New Roman" panose="02020603050405020304" pitchFamily="18" charset="0"/>
                <a:cs typeface="Times New Roman" panose="02020603050405020304" pitchFamily="18" charset="0"/>
              </a:rPr>
              <a:t>(c) </a:t>
            </a:r>
            <a:r>
              <a:rPr lang="en-US" sz="2200" spc="-5" dirty="0">
                <a:latin typeface="Times New Roman" panose="02020603050405020304" pitchFamily="18" charset="0"/>
                <a:cs typeface="Times New Roman" panose="02020603050405020304" pitchFamily="18" charset="0"/>
              </a:rPr>
              <a:t>(Erase) </a:t>
            </a:r>
            <a:r>
              <a:rPr lang="en-US" sz="2200" dirty="0">
                <a:latin typeface="Times New Roman" panose="02020603050405020304" pitchFamily="18" charset="0"/>
                <a:cs typeface="Times New Roman" panose="02020603050405020304" pitchFamily="18" charset="0"/>
              </a:rPr>
              <a:t>Shining </a:t>
            </a:r>
            <a:r>
              <a:rPr lang="en-US" sz="2200" spc="-5" dirty="0">
                <a:latin typeface="Times New Roman" panose="02020603050405020304" pitchFamily="18" charset="0"/>
                <a:cs typeface="Times New Roman" panose="02020603050405020304" pitchFamily="18" charset="0"/>
              </a:rPr>
              <a:t>UV rays on surface </a:t>
            </a:r>
            <a:r>
              <a:rPr lang="en-US" sz="2200" spc="-90" dirty="0">
                <a:latin typeface="Times New Roman" panose="02020603050405020304" pitchFamily="18" charset="0"/>
                <a:cs typeface="Times New Roman" panose="02020603050405020304" pitchFamily="18" charset="0"/>
              </a:rPr>
              <a:t>of  </a:t>
            </a:r>
            <a:r>
              <a:rPr lang="en-US" sz="2200" spc="-5" dirty="0">
                <a:latin typeface="Times New Roman" panose="02020603050405020304" pitchFamily="18" charset="0"/>
                <a:cs typeface="Times New Roman" panose="02020603050405020304" pitchFamily="18" charset="0"/>
              </a:rPr>
              <a:t>floating-gate causes negative charges to  return to channel from floating gate  restoring the logic </a:t>
            </a:r>
            <a:r>
              <a:rPr lang="en-US" sz="2200" dirty="0">
                <a:latin typeface="Times New Roman" panose="02020603050405020304" pitchFamily="18" charset="0"/>
                <a:cs typeface="Times New Roman" panose="02020603050405020304" pitchFamily="18" charset="0"/>
              </a:rPr>
              <a:t>1</a:t>
            </a:r>
          </a:p>
          <a:p>
            <a:pPr marL="299085" marR="561975" lvl="0" indent="-287020">
              <a:lnSpc>
                <a:spcPct val="100000"/>
              </a:lnSpc>
              <a:buNone/>
            </a:pPr>
            <a:r>
              <a:rPr lang="en-US" sz="2200" b="1" spc="-5" dirty="0">
                <a:latin typeface="Times New Roman" panose="02020603050405020304" pitchFamily="18" charset="0"/>
                <a:cs typeface="Times New Roman" panose="02020603050405020304" pitchFamily="18" charset="0"/>
              </a:rPr>
              <a:t>(d) </a:t>
            </a:r>
            <a:r>
              <a:rPr lang="en-US" sz="2200" spc="-5" dirty="0">
                <a:latin typeface="Times New Roman" panose="02020603050405020304" pitchFamily="18" charset="0"/>
                <a:cs typeface="Times New Roman" panose="02020603050405020304" pitchFamily="18" charset="0"/>
              </a:rPr>
              <a:t>An EPROM package </a:t>
            </a:r>
            <a:r>
              <a:rPr lang="en-US" sz="2200" dirty="0">
                <a:latin typeface="Times New Roman" panose="02020603050405020304" pitchFamily="18" charset="0"/>
                <a:cs typeface="Times New Roman" panose="02020603050405020304" pitchFamily="18" charset="0"/>
              </a:rPr>
              <a:t>showing </a:t>
            </a:r>
            <a:r>
              <a:rPr lang="en-US" sz="2200" spc="-5" dirty="0">
                <a:latin typeface="Times New Roman" panose="02020603050405020304" pitchFamily="18" charset="0"/>
                <a:cs typeface="Times New Roman" panose="02020603050405020304" pitchFamily="18" charset="0"/>
              </a:rPr>
              <a:t>quartz  window </a:t>
            </a:r>
            <a:r>
              <a:rPr lang="en-US" sz="2200" spc="-10" dirty="0">
                <a:latin typeface="Times New Roman" panose="02020603050405020304" pitchFamily="18" charset="0"/>
                <a:cs typeface="Times New Roman" panose="02020603050405020304" pitchFamily="18" charset="0"/>
              </a:rPr>
              <a:t>through </a:t>
            </a:r>
            <a:r>
              <a:rPr lang="en-US" sz="2200" spc="-5" dirty="0">
                <a:latin typeface="Times New Roman" panose="02020603050405020304" pitchFamily="18" charset="0"/>
                <a:cs typeface="Times New Roman" panose="02020603050405020304" pitchFamily="18" charset="0"/>
              </a:rPr>
              <a:t>which UV </a:t>
            </a:r>
            <a:r>
              <a:rPr lang="en-US" sz="2200" dirty="0">
                <a:latin typeface="Times New Roman" panose="02020603050405020304" pitchFamily="18" charset="0"/>
                <a:cs typeface="Times New Roman" panose="02020603050405020304" pitchFamily="18" charset="0"/>
              </a:rPr>
              <a:t>light </a:t>
            </a:r>
            <a:r>
              <a:rPr lang="en-US" sz="2200" spc="-5" dirty="0">
                <a:latin typeface="Times New Roman" panose="02020603050405020304" pitchFamily="18" charset="0"/>
                <a:cs typeface="Times New Roman" panose="02020603050405020304" pitchFamily="18" charset="0"/>
              </a:rPr>
              <a:t>can</a:t>
            </a:r>
            <a:r>
              <a:rPr lang="en-US" sz="2200" spc="-2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pass</a:t>
            </a: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100"/>
              </a:spcBef>
              <a:buNone/>
            </a:pPr>
            <a:endParaRPr lang="en-US" sz="2200" spc="-5" dirty="0">
              <a:latin typeface="Times New Roman" panose="02020603050405020304" pitchFamily="18" charset="0"/>
              <a:cs typeface="Times New Roman" panose="02020603050405020304" pitchFamily="18" charset="0"/>
            </a:endParaRPr>
          </a:p>
          <a:p>
            <a:pPr marL="12700" lvl="0" indent="0">
              <a:lnSpc>
                <a:spcPct val="100000"/>
              </a:lnSpc>
              <a:spcBef>
                <a:spcPts val="100"/>
              </a:spcBef>
              <a:buNone/>
            </a:pPr>
            <a:endParaRPr lang="en-US" sz="2200" spc="-5" dirty="0">
              <a:latin typeface="Times New Roman" panose="02020603050405020304" pitchFamily="18" charset="0"/>
              <a:cs typeface="Times New Roman" panose="02020603050405020304" pitchFamily="18" charset="0"/>
            </a:endParaRPr>
          </a:p>
          <a:p>
            <a:pPr marL="12700" lvl="0" indent="0">
              <a:lnSpc>
                <a:spcPct val="100000"/>
              </a:lnSpc>
              <a:spcBef>
                <a:spcPts val="100"/>
              </a:spcBef>
              <a:buNone/>
            </a:pP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1215"/>
              </a:spcBef>
              <a:buNone/>
              <a:tabLst>
                <a:tab pos="354965" algn="l"/>
              </a:tabLst>
            </a:pPr>
            <a:endParaRPr lang="en-US" sz="2200" dirty="0">
              <a:latin typeface="Times New Roman" panose="02020603050405020304" pitchFamily="18" charset="0"/>
              <a:cs typeface="Times New Roman" panose="02020603050405020304" pitchFamily="18" charset="0"/>
            </a:endParaRPr>
          </a:p>
        </p:txBody>
      </p:sp>
      <p:sp>
        <p:nvSpPr>
          <p:cNvPr id="24" name="object 2">
            <a:extLst>
              <a:ext uri="{FF2B5EF4-FFF2-40B4-BE49-F238E27FC236}">
                <a16:creationId xmlns:a16="http://schemas.microsoft.com/office/drawing/2014/main" id="{E922ABD8-73EB-408E-AC12-7D0AB01EB9F6}"/>
              </a:ext>
            </a:extLst>
          </p:cNvPr>
          <p:cNvSpPr txBox="1"/>
          <p:nvPr/>
        </p:nvSpPr>
        <p:spPr>
          <a:xfrm>
            <a:off x="8620612" y="5479025"/>
            <a:ext cx="3263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rebuchet MS"/>
                <a:cs typeface="Trebuchet MS"/>
              </a:rPr>
              <a:t>(d)</a:t>
            </a:r>
            <a:endParaRPr sz="1800">
              <a:latin typeface="Trebuchet MS"/>
              <a:cs typeface="Trebuchet MS"/>
            </a:endParaRPr>
          </a:p>
        </p:txBody>
      </p:sp>
      <p:grpSp>
        <p:nvGrpSpPr>
          <p:cNvPr id="25" name="object 3">
            <a:extLst>
              <a:ext uri="{FF2B5EF4-FFF2-40B4-BE49-F238E27FC236}">
                <a16:creationId xmlns:a16="http://schemas.microsoft.com/office/drawing/2014/main" id="{5C61D9A3-7295-4BB3-8B9E-79C32307531C}"/>
              </a:ext>
            </a:extLst>
          </p:cNvPr>
          <p:cNvGrpSpPr/>
          <p:nvPr/>
        </p:nvGrpSpPr>
        <p:grpSpPr>
          <a:xfrm>
            <a:off x="8965290" y="5426802"/>
            <a:ext cx="1663064" cy="287020"/>
            <a:chOff x="6992111" y="5795771"/>
            <a:chExt cx="1663064" cy="287020"/>
          </a:xfrm>
        </p:grpSpPr>
        <p:sp>
          <p:nvSpPr>
            <p:cNvPr id="26" name="object 4">
              <a:extLst>
                <a:ext uri="{FF2B5EF4-FFF2-40B4-BE49-F238E27FC236}">
                  <a16:creationId xmlns:a16="http://schemas.microsoft.com/office/drawing/2014/main" id="{A5D26243-F14D-48A9-A97F-C67D1B140F43}"/>
                </a:ext>
              </a:extLst>
            </p:cNvPr>
            <p:cNvSpPr/>
            <p:nvPr/>
          </p:nvSpPr>
          <p:spPr>
            <a:xfrm>
              <a:off x="6995160" y="5798819"/>
              <a:ext cx="1656714" cy="233679"/>
            </a:xfrm>
            <a:custGeom>
              <a:avLst/>
              <a:gdLst/>
              <a:ahLst/>
              <a:cxnLst/>
              <a:rect l="l" t="t" r="r" b="b"/>
              <a:pathLst>
                <a:path w="1656715" h="233679">
                  <a:moveTo>
                    <a:pt x="1656588" y="0"/>
                  </a:moveTo>
                  <a:lnTo>
                    <a:pt x="151003" y="0"/>
                  </a:lnTo>
                  <a:lnTo>
                    <a:pt x="0" y="155448"/>
                  </a:lnTo>
                  <a:lnTo>
                    <a:pt x="0" y="233172"/>
                  </a:lnTo>
                  <a:lnTo>
                    <a:pt x="1503553" y="233172"/>
                  </a:lnTo>
                  <a:lnTo>
                    <a:pt x="1656588" y="79768"/>
                  </a:lnTo>
                  <a:lnTo>
                    <a:pt x="1656588" y="0"/>
                  </a:lnTo>
                  <a:close/>
                </a:path>
              </a:pathLst>
            </a:custGeom>
            <a:solidFill>
              <a:srgbClr val="FFFFFF"/>
            </a:solidFill>
          </p:spPr>
          <p:txBody>
            <a:bodyPr wrap="square" lIns="0" tIns="0" rIns="0" bIns="0" rtlCol="0"/>
            <a:lstStyle/>
            <a:p>
              <a:endParaRPr/>
            </a:p>
          </p:txBody>
        </p:sp>
        <p:sp>
          <p:nvSpPr>
            <p:cNvPr id="27" name="object 5">
              <a:extLst>
                <a:ext uri="{FF2B5EF4-FFF2-40B4-BE49-F238E27FC236}">
                  <a16:creationId xmlns:a16="http://schemas.microsoft.com/office/drawing/2014/main" id="{7788BEF5-8BF7-4387-88E8-D13AC7CBD5E1}"/>
                </a:ext>
              </a:extLst>
            </p:cNvPr>
            <p:cNvSpPr/>
            <p:nvPr/>
          </p:nvSpPr>
          <p:spPr>
            <a:xfrm>
              <a:off x="8499347" y="5798819"/>
              <a:ext cx="152400" cy="233679"/>
            </a:xfrm>
            <a:custGeom>
              <a:avLst/>
              <a:gdLst/>
              <a:ahLst/>
              <a:cxnLst/>
              <a:rect l="l" t="t" r="r" b="b"/>
              <a:pathLst>
                <a:path w="152400" h="233679">
                  <a:moveTo>
                    <a:pt x="152400" y="0"/>
                  </a:moveTo>
                  <a:lnTo>
                    <a:pt x="0" y="155447"/>
                  </a:lnTo>
                  <a:lnTo>
                    <a:pt x="0" y="233171"/>
                  </a:lnTo>
                  <a:lnTo>
                    <a:pt x="152400" y="79768"/>
                  </a:lnTo>
                  <a:lnTo>
                    <a:pt x="152400" y="0"/>
                  </a:lnTo>
                  <a:close/>
                </a:path>
              </a:pathLst>
            </a:custGeom>
            <a:solidFill>
              <a:srgbClr val="CDCDCD"/>
            </a:solidFill>
          </p:spPr>
          <p:txBody>
            <a:bodyPr wrap="square" lIns="0" tIns="0" rIns="0" bIns="0" rtlCol="0"/>
            <a:lstStyle/>
            <a:p>
              <a:endParaRPr/>
            </a:p>
          </p:txBody>
        </p:sp>
        <p:sp>
          <p:nvSpPr>
            <p:cNvPr id="28" name="object 6">
              <a:extLst>
                <a:ext uri="{FF2B5EF4-FFF2-40B4-BE49-F238E27FC236}">
                  <a16:creationId xmlns:a16="http://schemas.microsoft.com/office/drawing/2014/main" id="{86BB48F2-BF76-4142-AC89-BCBD9F3B5DF9}"/>
                </a:ext>
              </a:extLst>
            </p:cNvPr>
            <p:cNvSpPr/>
            <p:nvPr/>
          </p:nvSpPr>
          <p:spPr>
            <a:xfrm>
              <a:off x="6995159" y="5798819"/>
              <a:ext cx="1656714" cy="233679"/>
            </a:xfrm>
            <a:custGeom>
              <a:avLst/>
              <a:gdLst/>
              <a:ahLst/>
              <a:cxnLst/>
              <a:rect l="l" t="t" r="r" b="b"/>
              <a:pathLst>
                <a:path w="1656715" h="233679">
                  <a:moveTo>
                    <a:pt x="151003" y="0"/>
                  </a:moveTo>
                  <a:lnTo>
                    <a:pt x="0" y="155447"/>
                  </a:lnTo>
                  <a:lnTo>
                    <a:pt x="0" y="233171"/>
                  </a:lnTo>
                  <a:lnTo>
                    <a:pt x="1503553" y="233171"/>
                  </a:lnTo>
                  <a:lnTo>
                    <a:pt x="1656588" y="79768"/>
                  </a:lnTo>
                  <a:lnTo>
                    <a:pt x="1656588" y="0"/>
                  </a:lnTo>
                  <a:lnTo>
                    <a:pt x="151003" y="0"/>
                  </a:lnTo>
                  <a:close/>
                </a:path>
                <a:path w="1656715" h="233679">
                  <a:moveTo>
                    <a:pt x="0" y="155447"/>
                  </a:moveTo>
                  <a:lnTo>
                    <a:pt x="1503553" y="155447"/>
                  </a:lnTo>
                  <a:lnTo>
                    <a:pt x="1656588" y="0"/>
                  </a:lnTo>
                </a:path>
                <a:path w="1656715" h="233679">
                  <a:moveTo>
                    <a:pt x="1504188" y="155447"/>
                  </a:moveTo>
                  <a:lnTo>
                    <a:pt x="1505712" y="233171"/>
                  </a:lnTo>
                </a:path>
              </a:pathLst>
            </a:custGeom>
            <a:ln w="6096">
              <a:solidFill>
                <a:srgbClr val="000000"/>
              </a:solidFill>
            </a:ln>
          </p:spPr>
          <p:txBody>
            <a:bodyPr wrap="square" lIns="0" tIns="0" rIns="0" bIns="0" rtlCol="0"/>
            <a:lstStyle/>
            <a:p>
              <a:endParaRPr/>
            </a:p>
          </p:txBody>
        </p:sp>
        <p:sp>
          <p:nvSpPr>
            <p:cNvPr id="29" name="object 7">
              <a:extLst>
                <a:ext uri="{FF2B5EF4-FFF2-40B4-BE49-F238E27FC236}">
                  <a16:creationId xmlns:a16="http://schemas.microsoft.com/office/drawing/2014/main" id="{3FC0C5D6-A8A9-4919-9D40-F54F3FEE5A16}"/>
                </a:ext>
              </a:extLst>
            </p:cNvPr>
            <p:cNvSpPr/>
            <p:nvPr/>
          </p:nvSpPr>
          <p:spPr>
            <a:xfrm>
              <a:off x="7662671" y="5827775"/>
              <a:ext cx="288290" cy="99060"/>
            </a:xfrm>
            <a:custGeom>
              <a:avLst/>
              <a:gdLst/>
              <a:ahLst/>
              <a:cxnLst/>
              <a:rect l="l" t="t" r="r" b="b"/>
              <a:pathLst>
                <a:path w="288290" h="99060">
                  <a:moveTo>
                    <a:pt x="144018" y="0"/>
                  </a:moveTo>
                  <a:lnTo>
                    <a:pt x="87975" y="3892"/>
                  </a:lnTo>
                  <a:lnTo>
                    <a:pt x="42195" y="14506"/>
                  </a:lnTo>
                  <a:lnTo>
                    <a:pt x="11322" y="30250"/>
                  </a:lnTo>
                  <a:lnTo>
                    <a:pt x="0" y="49530"/>
                  </a:lnTo>
                  <a:lnTo>
                    <a:pt x="11322" y="68809"/>
                  </a:lnTo>
                  <a:lnTo>
                    <a:pt x="42195" y="84553"/>
                  </a:lnTo>
                  <a:lnTo>
                    <a:pt x="87975" y="95167"/>
                  </a:lnTo>
                  <a:lnTo>
                    <a:pt x="144018" y="99060"/>
                  </a:lnTo>
                  <a:lnTo>
                    <a:pt x="200060" y="95167"/>
                  </a:lnTo>
                  <a:lnTo>
                    <a:pt x="245840" y="84553"/>
                  </a:lnTo>
                  <a:lnTo>
                    <a:pt x="276713" y="68809"/>
                  </a:lnTo>
                  <a:lnTo>
                    <a:pt x="288035" y="49530"/>
                  </a:lnTo>
                  <a:lnTo>
                    <a:pt x="276713" y="30250"/>
                  </a:lnTo>
                  <a:lnTo>
                    <a:pt x="245840" y="14506"/>
                  </a:lnTo>
                  <a:lnTo>
                    <a:pt x="200060" y="3892"/>
                  </a:lnTo>
                  <a:lnTo>
                    <a:pt x="144018" y="0"/>
                  </a:lnTo>
                  <a:close/>
                </a:path>
              </a:pathLst>
            </a:custGeom>
            <a:solidFill>
              <a:srgbClr val="FFFFFF"/>
            </a:solidFill>
          </p:spPr>
          <p:txBody>
            <a:bodyPr wrap="square" lIns="0" tIns="0" rIns="0" bIns="0" rtlCol="0"/>
            <a:lstStyle/>
            <a:p>
              <a:endParaRPr/>
            </a:p>
          </p:txBody>
        </p:sp>
        <p:sp>
          <p:nvSpPr>
            <p:cNvPr id="30" name="object 8">
              <a:extLst>
                <a:ext uri="{FF2B5EF4-FFF2-40B4-BE49-F238E27FC236}">
                  <a16:creationId xmlns:a16="http://schemas.microsoft.com/office/drawing/2014/main" id="{D67C8225-0E3A-4D63-923F-866E6F369B97}"/>
                </a:ext>
              </a:extLst>
            </p:cNvPr>
            <p:cNvSpPr/>
            <p:nvPr/>
          </p:nvSpPr>
          <p:spPr>
            <a:xfrm>
              <a:off x="7662671" y="5827775"/>
              <a:ext cx="288290" cy="99060"/>
            </a:xfrm>
            <a:custGeom>
              <a:avLst/>
              <a:gdLst/>
              <a:ahLst/>
              <a:cxnLst/>
              <a:rect l="l" t="t" r="r" b="b"/>
              <a:pathLst>
                <a:path w="288290" h="99060">
                  <a:moveTo>
                    <a:pt x="0" y="49530"/>
                  </a:moveTo>
                  <a:lnTo>
                    <a:pt x="11322" y="30250"/>
                  </a:lnTo>
                  <a:lnTo>
                    <a:pt x="42195" y="14506"/>
                  </a:lnTo>
                  <a:lnTo>
                    <a:pt x="87975" y="3892"/>
                  </a:lnTo>
                  <a:lnTo>
                    <a:pt x="144018" y="0"/>
                  </a:lnTo>
                  <a:lnTo>
                    <a:pt x="200060" y="3892"/>
                  </a:lnTo>
                  <a:lnTo>
                    <a:pt x="245840" y="14506"/>
                  </a:lnTo>
                  <a:lnTo>
                    <a:pt x="276713" y="30250"/>
                  </a:lnTo>
                  <a:lnTo>
                    <a:pt x="288035" y="49530"/>
                  </a:lnTo>
                  <a:lnTo>
                    <a:pt x="276713" y="68809"/>
                  </a:lnTo>
                  <a:lnTo>
                    <a:pt x="245840" y="84553"/>
                  </a:lnTo>
                  <a:lnTo>
                    <a:pt x="200060" y="95167"/>
                  </a:lnTo>
                  <a:lnTo>
                    <a:pt x="144018" y="99060"/>
                  </a:lnTo>
                  <a:lnTo>
                    <a:pt x="87975" y="95167"/>
                  </a:lnTo>
                  <a:lnTo>
                    <a:pt x="42195" y="84553"/>
                  </a:lnTo>
                  <a:lnTo>
                    <a:pt x="11322" y="68809"/>
                  </a:lnTo>
                  <a:lnTo>
                    <a:pt x="0" y="49530"/>
                  </a:lnTo>
                  <a:close/>
                </a:path>
              </a:pathLst>
            </a:custGeom>
            <a:ln w="6096">
              <a:solidFill>
                <a:srgbClr val="000000"/>
              </a:solidFill>
            </a:ln>
          </p:spPr>
          <p:txBody>
            <a:bodyPr wrap="square" lIns="0" tIns="0" rIns="0" bIns="0" rtlCol="0"/>
            <a:lstStyle/>
            <a:p>
              <a:endParaRPr/>
            </a:p>
          </p:txBody>
        </p:sp>
        <p:sp>
          <p:nvSpPr>
            <p:cNvPr id="31" name="object 9">
              <a:extLst>
                <a:ext uri="{FF2B5EF4-FFF2-40B4-BE49-F238E27FC236}">
                  <a16:creationId xmlns:a16="http://schemas.microsoft.com/office/drawing/2014/main" id="{F29E0D0A-99F1-46A4-A4BD-CF94ABC8CF1D}"/>
                </a:ext>
              </a:extLst>
            </p:cNvPr>
            <p:cNvSpPr/>
            <p:nvPr/>
          </p:nvSpPr>
          <p:spPr>
            <a:xfrm>
              <a:off x="7079741" y="6047231"/>
              <a:ext cx="268605" cy="35560"/>
            </a:xfrm>
            <a:custGeom>
              <a:avLst/>
              <a:gdLst/>
              <a:ahLst/>
              <a:cxnLst/>
              <a:rect l="l" t="t" r="r" b="b"/>
              <a:pathLst>
                <a:path w="268604" h="35560">
                  <a:moveTo>
                    <a:pt x="0" y="0"/>
                  </a:moveTo>
                  <a:lnTo>
                    <a:pt x="0" y="35052"/>
                  </a:lnTo>
                </a:path>
                <a:path w="268604" h="35560">
                  <a:moveTo>
                    <a:pt x="73151" y="0"/>
                  </a:moveTo>
                  <a:lnTo>
                    <a:pt x="73151" y="35052"/>
                  </a:lnTo>
                </a:path>
                <a:path w="268604" h="35560">
                  <a:moveTo>
                    <a:pt x="137159" y="0"/>
                  </a:moveTo>
                  <a:lnTo>
                    <a:pt x="137159" y="35052"/>
                  </a:lnTo>
                </a:path>
                <a:path w="268604" h="35560">
                  <a:moveTo>
                    <a:pt x="208788" y="0"/>
                  </a:moveTo>
                  <a:lnTo>
                    <a:pt x="208788" y="35052"/>
                  </a:lnTo>
                </a:path>
                <a:path w="268604" h="35560">
                  <a:moveTo>
                    <a:pt x="268223" y="0"/>
                  </a:moveTo>
                  <a:lnTo>
                    <a:pt x="268223" y="35052"/>
                  </a:lnTo>
                </a:path>
              </a:pathLst>
            </a:custGeom>
            <a:ln w="7620">
              <a:solidFill>
                <a:srgbClr val="000000"/>
              </a:solidFill>
            </a:ln>
          </p:spPr>
          <p:txBody>
            <a:bodyPr wrap="square" lIns="0" tIns="0" rIns="0" bIns="0" rtlCol="0"/>
            <a:lstStyle/>
            <a:p>
              <a:endParaRPr/>
            </a:p>
          </p:txBody>
        </p:sp>
        <p:sp>
          <p:nvSpPr>
            <p:cNvPr id="32" name="object 10">
              <a:extLst>
                <a:ext uri="{FF2B5EF4-FFF2-40B4-BE49-F238E27FC236}">
                  <a16:creationId xmlns:a16="http://schemas.microsoft.com/office/drawing/2014/main" id="{603659BE-7B1C-45F7-A5E2-567256FA26FD}"/>
                </a:ext>
              </a:extLst>
            </p:cNvPr>
            <p:cNvSpPr/>
            <p:nvPr/>
          </p:nvSpPr>
          <p:spPr>
            <a:xfrm>
              <a:off x="7420355" y="6050279"/>
              <a:ext cx="3175" cy="29209"/>
            </a:xfrm>
            <a:custGeom>
              <a:avLst/>
              <a:gdLst/>
              <a:ahLst/>
              <a:cxnLst/>
              <a:rect l="l" t="t" r="r" b="b"/>
              <a:pathLst>
                <a:path w="3175" h="29210">
                  <a:moveTo>
                    <a:pt x="1524" y="-3047"/>
                  </a:moveTo>
                  <a:lnTo>
                    <a:pt x="1524" y="32004"/>
                  </a:lnTo>
                </a:path>
              </a:pathLst>
            </a:custGeom>
            <a:ln w="9144">
              <a:solidFill>
                <a:srgbClr val="000000"/>
              </a:solidFill>
            </a:ln>
          </p:spPr>
          <p:txBody>
            <a:bodyPr wrap="square" lIns="0" tIns="0" rIns="0" bIns="0" rtlCol="0"/>
            <a:lstStyle/>
            <a:p>
              <a:endParaRPr/>
            </a:p>
          </p:txBody>
        </p:sp>
        <p:sp>
          <p:nvSpPr>
            <p:cNvPr id="33" name="object 11">
              <a:extLst>
                <a:ext uri="{FF2B5EF4-FFF2-40B4-BE49-F238E27FC236}">
                  <a16:creationId xmlns:a16="http://schemas.microsoft.com/office/drawing/2014/main" id="{30B9E705-45E7-48A0-A1A4-A3A0654ED3F3}"/>
                </a:ext>
              </a:extLst>
            </p:cNvPr>
            <p:cNvSpPr/>
            <p:nvPr/>
          </p:nvSpPr>
          <p:spPr>
            <a:xfrm>
              <a:off x="7485125" y="6047231"/>
              <a:ext cx="73660" cy="35560"/>
            </a:xfrm>
            <a:custGeom>
              <a:avLst/>
              <a:gdLst/>
              <a:ahLst/>
              <a:cxnLst/>
              <a:rect l="l" t="t" r="r" b="b"/>
              <a:pathLst>
                <a:path w="73659" h="35560">
                  <a:moveTo>
                    <a:pt x="0" y="0"/>
                  </a:moveTo>
                  <a:lnTo>
                    <a:pt x="0" y="35052"/>
                  </a:lnTo>
                </a:path>
                <a:path w="73659" h="35560">
                  <a:moveTo>
                    <a:pt x="73151" y="0"/>
                  </a:moveTo>
                  <a:lnTo>
                    <a:pt x="73151" y="35052"/>
                  </a:lnTo>
                </a:path>
              </a:pathLst>
            </a:custGeom>
            <a:ln w="7620">
              <a:solidFill>
                <a:srgbClr val="000000"/>
              </a:solidFill>
            </a:ln>
          </p:spPr>
          <p:txBody>
            <a:bodyPr wrap="square" lIns="0" tIns="0" rIns="0" bIns="0" rtlCol="0"/>
            <a:lstStyle/>
            <a:p>
              <a:endParaRPr/>
            </a:p>
          </p:txBody>
        </p:sp>
        <p:sp>
          <p:nvSpPr>
            <p:cNvPr id="34" name="object 12">
              <a:extLst>
                <a:ext uri="{FF2B5EF4-FFF2-40B4-BE49-F238E27FC236}">
                  <a16:creationId xmlns:a16="http://schemas.microsoft.com/office/drawing/2014/main" id="{D08B1D88-AEF7-41B9-B9E4-5E6E0B639BA2}"/>
                </a:ext>
              </a:extLst>
            </p:cNvPr>
            <p:cNvSpPr/>
            <p:nvPr/>
          </p:nvSpPr>
          <p:spPr>
            <a:xfrm>
              <a:off x="7615427" y="6050279"/>
              <a:ext cx="3175" cy="29209"/>
            </a:xfrm>
            <a:custGeom>
              <a:avLst/>
              <a:gdLst/>
              <a:ahLst/>
              <a:cxnLst/>
              <a:rect l="l" t="t" r="r" b="b"/>
              <a:pathLst>
                <a:path w="3175" h="29210">
                  <a:moveTo>
                    <a:pt x="1524" y="-3047"/>
                  </a:moveTo>
                  <a:lnTo>
                    <a:pt x="1524" y="32004"/>
                  </a:lnTo>
                </a:path>
              </a:pathLst>
            </a:custGeom>
            <a:ln w="9144">
              <a:solidFill>
                <a:srgbClr val="000000"/>
              </a:solidFill>
            </a:ln>
          </p:spPr>
          <p:txBody>
            <a:bodyPr wrap="square" lIns="0" tIns="0" rIns="0" bIns="0" rtlCol="0"/>
            <a:lstStyle/>
            <a:p>
              <a:endParaRPr/>
            </a:p>
          </p:txBody>
        </p:sp>
        <p:sp>
          <p:nvSpPr>
            <p:cNvPr id="35" name="object 13">
              <a:extLst>
                <a:ext uri="{FF2B5EF4-FFF2-40B4-BE49-F238E27FC236}">
                  <a16:creationId xmlns:a16="http://schemas.microsoft.com/office/drawing/2014/main" id="{EAD35B1D-8CE5-4EEA-870B-9B51DABDB910}"/>
                </a:ext>
              </a:extLst>
            </p:cNvPr>
            <p:cNvSpPr/>
            <p:nvPr/>
          </p:nvSpPr>
          <p:spPr>
            <a:xfrm>
              <a:off x="7688579" y="6050279"/>
              <a:ext cx="1905" cy="29209"/>
            </a:xfrm>
            <a:custGeom>
              <a:avLst/>
              <a:gdLst/>
              <a:ahLst/>
              <a:cxnLst/>
              <a:rect l="l" t="t" r="r" b="b"/>
              <a:pathLst>
                <a:path w="1904" h="29210">
                  <a:moveTo>
                    <a:pt x="762" y="-3047"/>
                  </a:moveTo>
                  <a:lnTo>
                    <a:pt x="762" y="32004"/>
                  </a:lnTo>
                </a:path>
              </a:pathLst>
            </a:custGeom>
            <a:ln w="7620">
              <a:solidFill>
                <a:srgbClr val="000000"/>
              </a:solidFill>
            </a:ln>
          </p:spPr>
          <p:txBody>
            <a:bodyPr wrap="square" lIns="0" tIns="0" rIns="0" bIns="0" rtlCol="0"/>
            <a:lstStyle/>
            <a:p>
              <a:endParaRPr/>
            </a:p>
          </p:txBody>
        </p:sp>
        <p:sp>
          <p:nvSpPr>
            <p:cNvPr id="36" name="object 14">
              <a:extLst>
                <a:ext uri="{FF2B5EF4-FFF2-40B4-BE49-F238E27FC236}">
                  <a16:creationId xmlns:a16="http://schemas.microsoft.com/office/drawing/2014/main" id="{614A3C0B-C4CF-400E-BA8D-7E81A35BEAB0}"/>
                </a:ext>
              </a:extLst>
            </p:cNvPr>
            <p:cNvSpPr/>
            <p:nvPr/>
          </p:nvSpPr>
          <p:spPr>
            <a:xfrm>
              <a:off x="7752587" y="6050279"/>
              <a:ext cx="3175" cy="29209"/>
            </a:xfrm>
            <a:custGeom>
              <a:avLst/>
              <a:gdLst/>
              <a:ahLst/>
              <a:cxnLst/>
              <a:rect l="l" t="t" r="r" b="b"/>
              <a:pathLst>
                <a:path w="3175" h="29210">
                  <a:moveTo>
                    <a:pt x="1523" y="-3047"/>
                  </a:moveTo>
                  <a:lnTo>
                    <a:pt x="1523" y="32004"/>
                  </a:lnTo>
                </a:path>
              </a:pathLst>
            </a:custGeom>
            <a:ln w="9143">
              <a:solidFill>
                <a:srgbClr val="000000"/>
              </a:solidFill>
            </a:ln>
          </p:spPr>
          <p:txBody>
            <a:bodyPr wrap="square" lIns="0" tIns="0" rIns="0" bIns="0" rtlCol="0"/>
            <a:lstStyle/>
            <a:p>
              <a:endParaRPr/>
            </a:p>
          </p:txBody>
        </p:sp>
        <p:sp>
          <p:nvSpPr>
            <p:cNvPr id="37" name="object 15">
              <a:extLst>
                <a:ext uri="{FF2B5EF4-FFF2-40B4-BE49-F238E27FC236}">
                  <a16:creationId xmlns:a16="http://schemas.microsoft.com/office/drawing/2014/main" id="{74D1D9A0-9217-41CC-B5C7-94452134AFB4}"/>
                </a:ext>
              </a:extLst>
            </p:cNvPr>
            <p:cNvSpPr/>
            <p:nvPr/>
          </p:nvSpPr>
          <p:spPr>
            <a:xfrm>
              <a:off x="7827263" y="6047231"/>
              <a:ext cx="132715" cy="35560"/>
            </a:xfrm>
            <a:custGeom>
              <a:avLst/>
              <a:gdLst/>
              <a:ahLst/>
              <a:cxnLst/>
              <a:rect l="l" t="t" r="r" b="b"/>
              <a:pathLst>
                <a:path w="132715" h="35560">
                  <a:moveTo>
                    <a:pt x="0" y="0"/>
                  </a:moveTo>
                  <a:lnTo>
                    <a:pt x="0" y="35052"/>
                  </a:lnTo>
                </a:path>
                <a:path w="132715" h="35560">
                  <a:moveTo>
                    <a:pt x="62483" y="0"/>
                  </a:moveTo>
                  <a:lnTo>
                    <a:pt x="62483" y="35052"/>
                  </a:lnTo>
                </a:path>
                <a:path w="132715" h="35560">
                  <a:moveTo>
                    <a:pt x="132587" y="0"/>
                  </a:moveTo>
                  <a:lnTo>
                    <a:pt x="132587" y="35052"/>
                  </a:lnTo>
                </a:path>
              </a:pathLst>
            </a:custGeom>
            <a:ln w="9144">
              <a:solidFill>
                <a:srgbClr val="000000"/>
              </a:solidFill>
            </a:ln>
          </p:spPr>
          <p:txBody>
            <a:bodyPr wrap="square" lIns="0" tIns="0" rIns="0" bIns="0" rtlCol="0"/>
            <a:lstStyle/>
            <a:p>
              <a:endParaRPr/>
            </a:p>
          </p:txBody>
        </p:sp>
        <p:sp>
          <p:nvSpPr>
            <p:cNvPr id="38" name="object 16">
              <a:extLst>
                <a:ext uri="{FF2B5EF4-FFF2-40B4-BE49-F238E27FC236}">
                  <a16:creationId xmlns:a16="http://schemas.microsoft.com/office/drawing/2014/main" id="{E1A9B874-EC51-4ED1-AAA2-0E596A4427D1}"/>
                </a:ext>
              </a:extLst>
            </p:cNvPr>
            <p:cNvSpPr/>
            <p:nvPr/>
          </p:nvSpPr>
          <p:spPr>
            <a:xfrm>
              <a:off x="8025383" y="6050279"/>
              <a:ext cx="1905" cy="29209"/>
            </a:xfrm>
            <a:custGeom>
              <a:avLst/>
              <a:gdLst/>
              <a:ahLst/>
              <a:cxnLst/>
              <a:rect l="l" t="t" r="r" b="b"/>
              <a:pathLst>
                <a:path w="1904" h="29210">
                  <a:moveTo>
                    <a:pt x="762" y="-3047"/>
                  </a:moveTo>
                  <a:lnTo>
                    <a:pt x="762" y="32004"/>
                  </a:lnTo>
                </a:path>
              </a:pathLst>
            </a:custGeom>
            <a:ln w="7620">
              <a:solidFill>
                <a:srgbClr val="000000"/>
              </a:solidFill>
            </a:ln>
          </p:spPr>
          <p:txBody>
            <a:bodyPr wrap="square" lIns="0" tIns="0" rIns="0" bIns="0" rtlCol="0"/>
            <a:lstStyle/>
            <a:p>
              <a:endParaRPr/>
            </a:p>
          </p:txBody>
        </p:sp>
        <p:sp>
          <p:nvSpPr>
            <p:cNvPr id="39" name="object 17">
              <a:extLst>
                <a:ext uri="{FF2B5EF4-FFF2-40B4-BE49-F238E27FC236}">
                  <a16:creationId xmlns:a16="http://schemas.microsoft.com/office/drawing/2014/main" id="{B562CDA3-E14C-405C-B4EE-048FC21A62FF}"/>
                </a:ext>
              </a:extLst>
            </p:cNvPr>
            <p:cNvSpPr/>
            <p:nvPr/>
          </p:nvSpPr>
          <p:spPr>
            <a:xfrm>
              <a:off x="8095487" y="6050279"/>
              <a:ext cx="3175" cy="29209"/>
            </a:xfrm>
            <a:custGeom>
              <a:avLst/>
              <a:gdLst/>
              <a:ahLst/>
              <a:cxnLst/>
              <a:rect l="l" t="t" r="r" b="b"/>
              <a:pathLst>
                <a:path w="3175" h="29210">
                  <a:moveTo>
                    <a:pt x="1523" y="-3047"/>
                  </a:moveTo>
                  <a:lnTo>
                    <a:pt x="1523" y="32004"/>
                  </a:lnTo>
                </a:path>
              </a:pathLst>
            </a:custGeom>
            <a:ln w="9143">
              <a:solidFill>
                <a:srgbClr val="000000"/>
              </a:solidFill>
            </a:ln>
          </p:spPr>
          <p:txBody>
            <a:bodyPr wrap="square" lIns="0" tIns="0" rIns="0" bIns="0" rtlCol="0"/>
            <a:lstStyle/>
            <a:p>
              <a:endParaRPr/>
            </a:p>
          </p:txBody>
        </p:sp>
        <p:sp>
          <p:nvSpPr>
            <p:cNvPr id="40" name="object 18">
              <a:extLst>
                <a:ext uri="{FF2B5EF4-FFF2-40B4-BE49-F238E27FC236}">
                  <a16:creationId xmlns:a16="http://schemas.microsoft.com/office/drawing/2014/main" id="{38952AD8-6D28-4A50-B247-C6E5A212DB81}"/>
                </a:ext>
              </a:extLst>
            </p:cNvPr>
            <p:cNvSpPr/>
            <p:nvPr/>
          </p:nvSpPr>
          <p:spPr>
            <a:xfrm>
              <a:off x="8164829" y="6047231"/>
              <a:ext cx="137160" cy="35560"/>
            </a:xfrm>
            <a:custGeom>
              <a:avLst/>
              <a:gdLst/>
              <a:ahLst/>
              <a:cxnLst/>
              <a:rect l="l" t="t" r="r" b="b"/>
              <a:pathLst>
                <a:path w="137159" h="35560">
                  <a:moveTo>
                    <a:pt x="0" y="0"/>
                  </a:moveTo>
                  <a:lnTo>
                    <a:pt x="0" y="35052"/>
                  </a:lnTo>
                </a:path>
                <a:path w="137159" h="35560">
                  <a:moveTo>
                    <a:pt x="71627" y="0"/>
                  </a:moveTo>
                  <a:lnTo>
                    <a:pt x="71627" y="35052"/>
                  </a:lnTo>
                </a:path>
                <a:path w="137159" h="35560">
                  <a:moveTo>
                    <a:pt x="137159" y="0"/>
                  </a:moveTo>
                  <a:lnTo>
                    <a:pt x="137159" y="35052"/>
                  </a:lnTo>
                </a:path>
              </a:pathLst>
            </a:custGeom>
            <a:ln w="7620">
              <a:solidFill>
                <a:srgbClr val="000000"/>
              </a:solidFill>
            </a:ln>
          </p:spPr>
          <p:txBody>
            <a:bodyPr wrap="square" lIns="0" tIns="0" rIns="0" bIns="0" rtlCol="0"/>
            <a:lstStyle/>
            <a:p>
              <a:endParaRPr/>
            </a:p>
          </p:txBody>
        </p:sp>
        <p:sp>
          <p:nvSpPr>
            <p:cNvPr id="41" name="object 19">
              <a:extLst>
                <a:ext uri="{FF2B5EF4-FFF2-40B4-BE49-F238E27FC236}">
                  <a16:creationId xmlns:a16="http://schemas.microsoft.com/office/drawing/2014/main" id="{4B88E965-C3E4-4902-818C-E551DC864FE4}"/>
                </a:ext>
              </a:extLst>
            </p:cNvPr>
            <p:cNvSpPr/>
            <p:nvPr/>
          </p:nvSpPr>
          <p:spPr>
            <a:xfrm>
              <a:off x="8374379" y="6047231"/>
              <a:ext cx="58419" cy="35560"/>
            </a:xfrm>
            <a:custGeom>
              <a:avLst/>
              <a:gdLst/>
              <a:ahLst/>
              <a:cxnLst/>
              <a:rect l="l" t="t" r="r" b="b"/>
              <a:pathLst>
                <a:path w="58420" h="35560">
                  <a:moveTo>
                    <a:pt x="0" y="0"/>
                  </a:moveTo>
                  <a:lnTo>
                    <a:pt x="0" y="35052"/>
                  </a:lnTo>
                </a:path>
                <a:path w="58420" h="35560">
                  <a:moveTo>
                    <a:pt x="57912" y="0"/>
                  </a:moveTo>
                  <a:lnTo>
                    <a:pt x="57912" y="35052"/>
                  </a:lnTo>
                </a:path>
              </a:pathLst>
            </a:custGeom>
            <a:ln w="9144">
              <a:solidFill>
                <a:srgbClr val="000000"/>
              </a:solidFill>
            </a:ln>
          </p:spPr>
          <p:txBody>
            <a:bodyPr wrap="square" lIns="0" tIns="0" rIns="0" bIns="0" rtlCol="0"/>
            <a:lstStyle/>
            <a:p>
              <a:endParaRPr/>
            </a:p>
          </p:txBody>
        </p:sp>
      </p:grpSp>
      <p:grpSp>
        <p:nvGrpSpPr>
          <p:cNvPr id="42" name="object 20">
            <a:extLst>
              <a:ext uri="{FF2B5EF4-FFF2-40B4-BE49-F238E27FC236}">
                <a16:creationId xmlns:a16="http://schemas.microsoft.com/office/drawing/2014/main" id="{608D1F36-9CCA-456F-86AB-20AFAA303D66}"/>
              </a:ext>
            </a:extLst>
          </p:cNvPr>
          <p:cNvGrpSpPr/>
          <p:nvPr/>
        </p:nvGrpSpPr>
        <p:grpSpPr>
          <a:xfrm>
            <a:off x="7622456" y="906492"/>
            <a:ext cx="2884170" cy="1666239"/>
            <a:chOff x="5649277" y="1275461"/>
            <a:chExt cx="2884170" cy="1666239"/>
          </a:xfrm>
        </p:grpSpPr>
        <p:sp>
          <p:nvSpPr>
            <p:cNvPr id="43" name="object 21">
              <a:extLst>
                <a:ext uri="{FF2B5EF4-FFF2-40B4-BE49-F238E27FC236}">
                  <a16:creationId xmlns:a16="http://schemas.microsoft.com/office/drawing/2014/main" id="{91E1305B-4ABE-4F70-8163-831ECBB5F13E}"/>
                </a:ext>
              </a:extLst>
            </p:cNvPr>
            <p:cNvSpPr/>
            <p:nvPr/>
          </p:nvSpPr>
          <p:spPr>
            <a:xfrm>
              <a:off x="6758940" y="1278635"/>
              <a:ext cx="288290" cy="231775"/>
            </a:xfrm>
            <a:custGeom>
              <a:avLst/>
              <a:gdLst/>
              <a:ahLst/>
              <a:cxnLst/>
              <a:rect l="l" t="t" r="r" b="b"/>
              <a:pathLst>
                <a:path w="288290" h="231775">
                  <a:moveTo>
                    <a:pt x="288036" y="0"/>
                  </a:moveTo>
                  <a:lnTo>
                    <a:pt x="0" y="0"/>
                  </a:lnTo>
                  <a:lnTo>
                    <a:pt x="0" y="231648"/>
                  </a:lnTo>
                  <a:lnTo>
                    <a:pt x="288036" y="231648"/>
                  </a:lnTo>
                  <a:lnTo>
                    <a:pt x="288036" y="0"/>
                  </a:lnTo>
                  <a:close/>
                </a:path>
              </a:pathLst>
            </a:custGeom>
            <a:solidFill>
              <a:srgbClr val="C0C0C0"/>
            </a:solidFill>
          </p:spPr>
          <p:txBody>
            <a:bodyPr wrap="square" lIns="0" tIns="0" rIns="0" bIns="0" rtlCol="0"/>
            <a:lstStyle/>
            <a:p>
              <a:endParaRPr/>
            </a:p>
          </p:txBody>
        </p:sp>
        <p:sp>
          <p:nvSpPr>
            <p:cNvPr id="44" name="object 22">
              <a:extLst>
                <a:ext uri="{FF2B5EF4-FFF2-40B4-BE49-F238E27FC236}">
                  <a16:creationId xmlns:a16="http://schemas.microsoft.com/office/drawing/2014/main" id="{7E03CE52-75C2-4AE5-AD3F-F6B5696C4440}"/>
                </a:ext>
              </a:extLst>
            </p:cNvPr>
            <p:cNvSpPr/>
            <p:nvPr/>
          </p:nvSpPr>
          <p:spPr>
            <a:xfrm>
              <a:off x="6759702" y="1279398"/>
              <a:ext cx="281940" cy="226060"/>
            </a:xfrm>
            <a:custGeom>
              <a:avLst/>
              <a:gdLst/>
              <a:ahLst/>
              <a:cxnLst/>
              <a:rect l="l" t="t" r="r" b="b"/>
              <a:pathLst>
                <a:path w="281940" h="226059">
                  <a:moveTo>
                    <a:pt x="140970" y="0"/>
                  </a:moveTo>
                  <a:lnTo>
                    <a:pt x="88646" y="8254"/>
                  </a:lnTo>
                  <a:lnTo>
                    <a:pt x="40258" y="32765"/>
                  </a:lnTo>
                  <a:lnTo>
                    <a:pt x="10032" y="69723"/>
                  </a:lnTo>
                  <a:lnTo>
                    <a:pt x="0" y="110743"/>
                  </a:lnTo>
                  <a:lnTo>
                    <a:pt x="2031" y="135381"/>
                  </a:lnTo>
                  <a:lnTo>
                    <a:pt x="22098" y="174243"/>
                  </a:lnTo>
                  <a:lnTo>
                    <a:pt x="62483" y="207137"/>
                  </a:lnTo>
                  <a:lnTo>
                    <a:pt x="114807" y="223519"/>
                  </a:lnTo>
                  <a:lnTo>
                    <a:pt x="140970" y="225551"/>
                  </a:lnTo>
                  <a:lnTo>
                    <a:pt x="171196" y="223519"/>
                  </a:lnTo>
                  <a:lnTo>
                    <a:pt x="219455" y="207137"/>
                  </a:lnTo>
                  <a:lnTo>
                    <a:pt x="257809" y="174243"/>
                  </a:lnTo>
                  <a:lnTo>
                    <a:pt x="277875" y="135381"/>
                  </a:lnTo>
                  <a:lnTo>
                    <a:pt x="281940" y="110743"/>
                  </a:lnTo>
                  <a:lnTo>
                    <a:pt x="277875" y="90169"/>
                  </a:lnTo>
                  <a:lnTo>
                    <a:pt x="257809" y="51307"/>
                  </a:lnTo>
                  <a:lnTo>
                    <a:pt x="219455" y="16382"/>
                  </a:lnTo>
                  <a:lnTo>
                    <a:pt x="171196" y="2031"/>
                  </a:lnTo>
                  <a:lnTo>
                    <a:pt x="140970" y="0"/>
                  </a:lnTo>
                  <a:close/>
                </a:path>
              </a:pathLst>
            </a:custGeom>
            <a:ln w="3175">
              <a:solidFill>
                <a:srgbClr val="FFFFFF"/>
              </a:solidFill>
            </a:ln>
          </p:spPr>
          <p:txBody>
            <a:bodyPr wrap="square" lIns="0" tIns="0" rIns="0" bIns="0" rtlCol="0"/>
            <a:lstStyle/>
            <a:p>
              <a:endParaRPr/>
            </a:p>
          </p:txBody>
        </p:sp>
        <p:sp>
          <p:nvSpPr>
            <p:cNvPr id="45" name="object 23">
              <a:extLst>
                <a:ext uri="{FF2B5EF4-FFF2-40B4-BE49-F238E27FC236}">
                  <a16:creationId xmlns:a16="http://schemas.microsoft.com/office/drawing/2014/main" id="{CB888263-DFFE-4FA7-BF9C-9EB75489BAFC}"/>
                </a:ext>
              </a:extLst>
            </p:cNvPr>
            <p:cNvSpPr/>
            <p:nvPr/>
          </p:nvSpPr>
          <p:spPr>
            <a:xfrm>
              <a:off x="6758940" y="1278636"/>
              <a:ext cx="284987" cy="230124"/>
            </a:xfrm>
            <a:prstGeom prst="rect">
              <a:avLst/>
            </a:prstGeom>
            <a:blipFill>
              <a:blip r:embed="rId2" cstate="print"/>
              <a:stretch>
                <a:fillRect/>
              </a:stretch>
            </a:blipFill>
          </p:spPr>
          <p:txBody>
            <a:bodyPr wrap="square" lIns="0" tIns="0" rIns="0" bIns="0" rtlCol="0"/>
            <a:lstStyle/>
            <a:p>
              <a:endParaRPr/>
            </a:p>
          </p:txBody>
        </p:sp>
        <p:sp>
          <p:nvSpPr>
            <p:cNvPr id="46" name="object 24">
              <a:extLst>
                <a:ext uri="{FF2B5EF4-FFF2-40B4-BE49-F238E27FC236}">
                  <a16:creationId xmlns:a16="http://schemas.microsoft.com/office/drawing/2014/main" id="{A271F638-D957-4E0A-B305-02F9A7E9AC72}"/>
                </a:ext>
              </a:extLst>
            </p:cNvPr>
            <p:cNvSpPr/>
            <p:nvPr/>
          </p:nvSpPr>
          <p:spPr>
            <a:xfrm>
              <a:off x="6758940" y="1278636"/>
              <a:ext cx="288290" cy="231775"/>
            </a:xfrm>
            <a:custGeom>
              <a:avLst/>
              <a:gdLst/>
              <a:ahLst/>
              <a:cxnLst/>
              <a:rect l="l" t="t" r="r" b="b"/>
              <a:pathLst>
                <a:path w="288290" h="231775">
                  <a:moveTo>
                    <a:pt x="288035" y="0"/>
                  </a:moveTo>
                  <a:lnTo>
                    <a:pt x="0" y="0"/>
                  </a:lnTo>
                  <a:lnTo>
                    <a:pt x="0" y="231648"/>
                  </a:lnTo>
                  <a:lnTo>
                    <a:pt x="288035" y="231648"/>
                  </a:lnTo>
                  <a:lnTo>
                    <a:pt x="288035" y="0"/>
                  </a:lnTo>
                  <a:close/>
                </a:path>
              </a:pathLst>
            </a:custGeom>
            <a:solidFill>
              <a:srgbClr val="C0C0C0"/>
            </a:solidFill>
          </p:spPr>
          <p:txBody>
            <a:bodyPr wrap="square" lIns="0" tIns="0" rIns="0" bIns="0" rtlCol="0"/>
            <a:lstStyle/>
            <a:p>
              <a:endParaRPr/>
            </a:p>
          </p:txBody>
        </p:sp>
        <p:sp>
          <p:nvSpPr>
            <p:cNvPr id="47" name="object 25">
              <a:extLst>
                <a:ext uri="{FF2B5EF4-FFF2-40B4-BE49-F238E27FC236}">
                  <a16:creationId xmlns:a16="http://schemas.microsoft.com/office/drawing/2014/main" id="{A87833B6-D2EC-4C8E-A854-67A909305AEC}"/>
                </a:ext>
              </a:extLst>
            </p:cNvPr>
            <p:cNvSpPr/>
            <p:nvPr/>
          </p:nvSpPr>
          <p:spPr>
            <a:xfrm>
              <a:off x="6758940" y="1278636"/>
              <a:ext cx="285115" cy="230504"/>
            </a:xfrm>
            <a:custGeom>
              <a:avLst/>
              <a:gdLst/>
              <a:ahLst/>
              <a:cxnLst/>
              <a:rect l="l" t="t" r="r" b="b"/>
              <a:pathLst>
                <a:path w="285115" h="230505">
                  <a:moveTo>
                    <a:pt x="0" y="115062"/>
                  </a:moveTo>
                  <a:lnTo>
                    <a:pt x="11191" y="70294"/>
                  </a:lnTo>
                  <a:lnTo>
                    <a:pt x="41719" y="33718"/>
                  </a:lnTo>
                  <a:lnTo>
                    <a:pt x="87010" y="9048"/>
                  </a:lnTo>
                  <a:lnTo>
                    <a:pt x="142493" y="0"/>
                  </a:lnTo>
                  <a:lnTo>
                    <a:pt x="197977" y="9048"/>
                  </a:lnTo>
                  <a:lnTo>
                    <a:pt x="243268" y="33718"/>
                  </a:lnTo>
                  <a:lnTo>
                    <a:pt x="273796" y="70294"/>
                  </a:lnTo>
                  <a:lnTo>
                    <a:pt x="284987" y="115062"/>
                  </a:lnTo>
                  <a:lnTo>
                    <a:pt x="273796" y="159829"/>
                  </a:lnTo>
                  <a:lnTo>
                    <a:pt x="243268" y="196405"/>
                  </a:lnTo>
                  <a:lnTo>
                    <a:pt x="197977" y="221075"/>
                  </a:lnTo>
                  <a:lnTo>
                    <a:pt x="142493" y="230124"/>
                  </a:lnTo>
                  <a:lnTo>
                    <a:pt x="87010" y="221075"/>
                  </a:lnTo>
                  <a:lnTo>
                    <a:pt x="41719" y="196405"/>
                  </a:lnTo>
                  <a:lnTo>
                    <a:pt x="11191" y="159829"/>
                  </a:lnTo>
                  <a:lnTo>
                    <a:pt x="0" y="115062"/>
                  </a:lnTo>
                  <a:close/>
                </a:path>
              </a:pathLst>
            </a:custGeom>
            <a:ln w="6096">
              <a:solidFill>
                <a:srgbClr val="000000"/>
              </a:solidFill>
            </a:ln>
          </p:spPr>
          <p:txBody>
            <a:bodyPr wrap="square" lIns="0" tIns="0" rIns="0" bIns="0" rtlCol="0"/>
            <a:lstStyle/>
            <a:p>
              <a:endParaRPr/>
            </a:p>
          </p:txBody>
        </p:sp>
        <p:sp>
          <p:nvSpPr>
            <p:cNvPr id="48" name="object 26">
              <a:extLst>
                <a:ext uri="{FF2B5EF4-FFF2-40B4-BE49-F238E27FC236}">
                  <a16:creationId xmlns:a16="http://schemas.microsoft.com/office/drawing/2014/main" id="{0B1AD8E0-E988-479E-B541-618B1F67D706}"/>
                </a:ext>
              </a:extLst>
            </p:cNvPr>
            <p:cNvSpPr/>
            <p:nvPr/>
          </p:nvSpPr>
          <p:spPr>
            <a:xfrm>
              <a:off x="6149340" y="1807463"/>
              <a:ext cx="715010" cy="139065"/>
            </a:xfrm>
            <a:custGeom>
              <a:avLst/>
              <a:gdLst/>
              <a:ahLst/>
              <a:cxnLst/>
              <a:rect l="l" t="t" r="r" b="b"/>
              <a:pathLst>
                <a:path w="715009" h="139064">
                  <a:moveTo>
                    <a:pt x="0" y="138684"/>
                  </a:moveTo>
                  <a:lnTo>
                    <a:pt x="714756" y="138684"/>
                  </a:lnTo>
                  <a:lnTo>
                    <a:pt x="714756" y="0"/>
                  </a:lnTo>
                  <a:lnTo>
                    <a:pt x="0" y="0"/>
                  </a:lnTo>
                  <a:lnTo>
                    <a:pt x="0" y="138684"/>
                  </a:lnTo>
                  <a:close/>
                </a:path>
              </a:pathLst>
            </a:custGeom>
            <a:ln w="6095">
              <a:solidFill>
                <a:srgbClr val="000000"/>
              </a:solidFill>
            </a:ln>
          </p:spPr>
          <p:txBody>
            <a:bodyPr wrap="square" lIns="0" tIns="0" rIns="0" bIns="0" rtlCol="0"/>
            <a:lstStyle/>
            <a:p>
              <a:endParaRPr/>
            </a:p>
          </p:txBody>
        </p:sp>
        <p:sp>
          <p:nvSpPr>
            <p:cNvPr id="49" name="object 27">
              <a:extLst>
                <a:ext uri="{FF2B5EF4-FFF2-40B4-BE49-F238E27FC236}">
                  <a16:creationId xmlns:a16="http://schemas.microsoft.com/office/drawing/2014/main" id="{192D1581-D61E-4845-A615-7472A9340E4F}"/>
                </a:ext>
              </a:extLst>
            </p:cNvPr>
            <p:cNvSpPr/>
            <p:nvPr/>
          </p:nvSpPr>
          <p:spPr>
            <a:xfrm>
              <a:off x="5650230" y="1945386"/>
              <a:ext cx="1717675" cy="455930"/>
            </a:xfrm>
            <a:custGeom>
              <a:avLst/>
              <a:gdLst/>
              <a:ahLst/>
              <a:cxnLst/>
              <a:rect l="l" t="t" r="r" b="b"/>
              <a:pathLst>
                <a:path w="1717675" h="455930">
                  <a:moveTo>
                    <a:pt x="1717548" y="0"/>
                  </a:moveTo>
                  <a:lnTo>
                    <a:pt x="0" y="0"/>
                  </a:lnTo>
                  <a:lnTo>
                    <a:pt x="0" y="455675"/>
                  </a:lnTo>
                  <a:lnTo>
                    <a:pt x="1717548" y="455675"/>
                  </a:lnTo>
                  <a:lnTo>
                    <a:pt x="1717548" y="0"/>
                  </a:lnTo>
                  <a:close/>
                </a:path>
              </a:pathLst>
            </a:custGeom>
            <a:solidFill>
              <a:srgbClr val="C0C0C0"/>
            </a:solidFill>
          </p:spPr>
          <p:txBody>
            <a:bodyPr wrap="square" lIns="0" tIns="0" rIns="0" bIns="0" rtlCol="0"/>
            <a:lstStyle/>
            <a:p>
              <a:endParaRPr/>
            </a:p>
          </p:txBody>
        </p:sp>
        <p:sp>
          <p:nvSpPr>
            <p:cNvPr id="50" name="object 28">
              <a:extLst>
                <a:ext uri="{FF2B5EF4-FFF2-40B4-BE49-F238E27FC236}">
                  <a16:creationId xmlns:a16="http://schemas.microsoft.com/office/drawing/2014/main" id="{6BA0EF28-AA55-4717-8929-041E092CAD7B}"/>
                </a:ext>
              </a:extLst>
            </p:cNvPr>
            <p:cNvSpPr/>
            <p:nvPr/>
          </p:nvSpPr>
          <p:spPr>
            <a:xfrm>
              <a:off x="5650230" y="1945386"/>
              <a:ext cx="1717675" cy="455930"/>
            </a:xfrm>
            <a:custGeom>
              <a:avLst/>
              <a:gdLst/>
              <a:ahLst/>
              <a:cxnLst/>
              <a:rect l="l" t="t" r="r" b="b"/>
              <a:pathLst>
                <a:path w="1717675" h="455930">
                  <a:moveTo>
                    <a:pt x="0" y="455675"/>
                  </a:moveTo>
                  <a:lnTo>
                    <a:pt x="1717548" y="455675"/>
                  </a:lnTo>
                  <a:lnTo>
                    <a:pt x="1717548" y="0"/>
                  </a:lnTo>
                  <a:lnTo>
                    <a:pt x="0" y="0"/>
                  </a:lnTo>
                  <a:lnTo>
                    <a:pt x="0" y="455675"/>
                  </a:lnTo>
                  <a:close/>
                </a:path>
              </a:pathLst>
            </a:custGeom>
            <a:ln w="3175">
              <a:solidFill>
                <a:srgbClr val="FFFFFF"/>
              </a:solidFill>
            </a:ln>
          </p:spPr>
          <p:txBody>
            <a:bodyPr wrap="square" lIns="0" tIns="0" rIns="0" bIns="0" rtlCol="0"/>
            <a:lstStyle/>
            <a:p>
              <a:endParaRPr/>
            </a:p>
          </p:txBody>
        </p:sp>
        <p:sp>
          <p:nvSpPr>
            <p:cNvPr id="51" name="object 29">
              <a:extLst>
                <a:ext uri="{FF2B5EF4-FFF2-40B4-BE49-F238E27FC236}">
                  <a16:creationId xmlns:a16="http://schemas.microsoft.com/office/drawing/2014/main" id="{6E99D347-38CB-4AD7-88AE-3458B9CE5A74}"/>
                </a:ext>
              </a:extLst>
            </p:cNvPr>
            <p:cNvSpPr/>
            <p:nvPr/>
          </p:nvSpPr>
          <p:spPr>
            <a:xfrm>
              <a:off x="5649468" y="1944623"/>
              <a:ext cx="1722119" cy="457200"/>
            </a:xfrm>
            <a:prstGeom prst="rect">
              <a:avLst/>
            </a:prstGeom>
            <a:blipFill>
              <a:blip r:embed="rId3" cstate="print"/>
              <a:stretch>
                <a:fillRect/>
              </a:stretch>
            </a:blipFill>
          </p:spPr>
          <p:txBody>
            <a:bodyPr wrap="square" lIns="0" tIns="0" rIns="0" bIns="0" rtlCol="0"/>
            <a:lstStyle/>
            <a:p>
              <a:endParaRPr/>
            </a:p>
          </p:txBody>
        </p:sp>
        <p:sp>
          <p:nvSpPr>
            <p:cNvPr id="52" name="object 30">
              <a:extLst>
                <a:ext uri="{FF2B5EF4-FFF2-40B4-BE49-F238E27FC236}">
                  <a16:creationId xmlns:a16="http://schemas.microsoft.com/office/drawing/2014/main" id="{61A3F573-20D7-447B-A472-4A1A818A3944}"/>
                </a:ext>
              </a:extLst>
            </p:cNvPr>
            <p:cNvSpPr/>
            <p:nvPr/>
          </p:nvSpPr>
          <p:spPr>
            <a:xfrm>
              <a:off x="5649468" y="1944623"/>
              <a:ext cx="1717675" cy="455930"/>
            </a:xfrm>
            <a:custGeom>
              <a:avLst/>
              <a:gdLst/>
              <a:ahLst/>
              <a:cxnLst/>
              <a:rect l="l" t="t" r="r" b="b"/>
              <a:pathLst>
                <a:path w="1717675" h="455930">
                  <a:moveTo>
                    <a:pt x="1717535" y="0"/>
                  </a:moveTo>
                  <a:lnTo>
                    <a:pt x="1712214" y="0"/>
                  </a:lnTo>
                  <a:lnTo>
                    <a:pt x="1712214" y="224028"/>
                  </a:lnTo>
                  <a:lnTo>
                    <a:pt x="1084326" y="224028"/>
                  </a:lnTo>
                  <a:lnTo>
                    <a:pt x="1084326" y="0"/>
                  </a:lnTo>
                  <a:lnTo>
                    <a:pt x="1036320" y="0"/>
                  </a:lnTo>
                  <a:lnTo>
                    <a:pt x="1036320" y="224028"/>
                  </a:lnTo>
                  <a:lnTo>
                    <a:pt x="1036320" y="224790"/>
                  </a:lnTo>
                  <a:lnTo>
                    <a:pt x="1036320" y="230124"/>
                  </a:lnTo>
                  <a:lnTo>
                    <a:pt x="941832" y="230124"/>
                  </a:lnTo>
                  <a:lnTo>
                    <a:pt x="941832" y="224790"/>
                  </a:lnTo>
                  <a:lnTo>
                    <a:pt x="941832" y="224028"/>
                  </a:lnTo>
                  <a:lnTo>
                    <a:pt x="1036320" y="224028"/>
                  </a:lnTo>
                  <a:lnTo>
                    <a:pt x="1036320" y="0"/>
                  </a:lnTo>
                  <a:lnTo>
                    <a:pt x="766572" y="0"/>
                  </a:lnTo>
                  <a:lnTo>
                    <a:pt x="766572" y="13716"/>
                  </a:lnTo>
                  <a:lnTo>
                    <a:pt x="766572" y="92964"/>
                  </a:lnTo>
                  <a:lnTo>
                    <a:pt x="669036" y="92964"/>
                  </a:lnTo>
                  <a:lnTo>
                    <a:pt x="669036" y="13716"/>
                  </a:lnTo>
                  <a:lnTo>
                    <a:pt x="669036" y="0"/>
                  </a:lnTo>
                  <a:lnTo>
                    <a:pt x="631698" y="0"/>
                  </a:lnTo>
                  <a:lnTo>
                    <a:pt x="631698" y="13716"/>
                  </a:lnTo>
                  <a:lnTo>
                    <a:pt x="631698" y="92964"/>
                  </a:lnTo>
                  <a:lnTo>
                    <a:pt x="631698" y="230124"/>
                  </a:lnTo>
                  <a:lnTo>
                    <a:pt x="2286" y="230124"/>
                  </a:lnTo>
                  <a:lnTo>
                    <a:pt x="2286" y="0"/>
                  </a:lnTo>
                  <a:lnTo>
                    <a:pt x="0" y="0"/>
                  </a:lnTo>
                  <a:lnTo>
                    <a:pt x="0" y="230124"/>
                  </a:lnTo>
                  <a:lnTo>
                    <a:pt x="0" y="243840"/>
                  </a:lnTo>
                  <a:lnTo>
                    <a:pt x="0" y="455676"/>
                  </a:lnTo>
                  <a:lnTo>
                    <a:pt x="1717535" y="455676"/>
                  </a:lnTo>
                  <a:lnTo>
                    <a:pt x="1717535" y="243840"/>
                  </a:lnTo>
                  <a:lnTo>
                    <a:pt x="1717535" y="230124"/>
                  </a:lnTo>
                  <a:lnTo>
                    <a:pt x="1717535" y="224790"/>
                  </a:lnTo>
                  <a:lnTo>
                    <a:pt x="1717535" y="224028"/>
                  </a:lnTo>
                  <a:lnTo>
                    <a:pt x="1717535" y="0"/>
                  </a:lnTo>
                  <a:close/>
                </a:path>
              </a:pathLst>
            </a:custGeom>
            <a:solidFill>
              <a:srgbClr val="C0C0C0"/>
            </a:solidFill>
          </p:spPr>
          <p:txBody>
            <a:bodyPr wrap="square" lIns="0" tIns="0" rIns="0" bIns="0" rtlCol="0"/>
            <a:lstStyle/>
            <a:p>
              <a:endParaRPr/>
            </a:p>
          </p:txBody>
        </p:sp>
        <p:sp>
          <p:nvSpPr>
            <p:cNvPr id="53" name="object 31">
              <a:extLst>
                <a:ext uri="{FF2B5EF4-FFF2-40B4-BE49-F238E27FC236}">
                  <a16:creationId xmlns:a16="http://schemas.microsoft.com/office/drawing/2014/main" id="{D1D62351-5A00-4D0B-A47F-1630EBBCE779}"/>
                </a:ext>
              </a:extLst>
            </p:cNvPr>
            <p:cNvSpPr/>
            <p:nvPr/>
          </p:nvSpPr>
          <p:spPr>
            <a:xfrm>
              <a:off x="7613904" y="1313700"/>
              <a:ext cx="285115" cy="238125"/>
            </a:xfrm>
            <a:custGeom>
              <a:avLst/>
              <a:gdLst/>
              <a:ahLst/>
              <a:cxnLst/>
              <a:rect l="l" t="t" r="r" b="b"/>
              <a:pathLst>
                <a:path w="285115" h="238125">
                  <a:moveTo>
                    <a:pt x="284988" y="0"/>
                  </a:moveTo>
                  <a:lnTo>
                    <a:pt x="0" y="0"/>
                  </a:lnTo>
                  <a:lnTo>
                    <a:pt x="0" y="237731"/>
                  </a:lnTo>
                  <a:lnTo>
                    <a:pt x="284988" y="237731"/>
                  </a:lnTo>
                  <a:lnTo>
                    <a:pt x="284988" y="0"/>
                  </a:lnTo>
                  <a:close/>
                </a:path>
              </a:pathLst>
            </a:custGeom>
            <a:solidFill>
              <a:srgbClr val="C0C0C0"/>
            </a:solidFill>
          </p:spPr>
          <p:txBody>
            <a:bodyPr wrap="square" lIns="0" tIns="0" rIns="0" bIns="0" rtlCol="0"/>
            <a:lstStyle/>
            <a:p>
              <a:endParaRPr/>
            </a:p>
          </p:txBody>
        </p:sp>
        <p:sp>
          <p:nvSpPr>
            <p:cNvPr id="54" name="object 32">
              <a:extLst>
                <a:ext uri="{FF2B5EF4-FFF2-40B4-BE49-F238E27FC236}">
                  <a16:creationId xmlns:a16="http://schemas.microsoft.com/office/drawing/2014/main" id="{95DDE070-8CEB-4A3D-A8C7-4DAD51CBA0F7}"/>
                </a:ext>
              </a:extLst>
            </p:cNvPr>
            <p:cNvSpPr/>
            <p:nvPr/>
          </p:nvSpPr>
          <p:spPr>
            <a:xfrm>
              <a:off x="7614666" y="1314450"/>
              <a:ext cx="279400" cy="231775"/>
            </a:xfrm>
            <a:custGeom>
              <a:avLst/>
              <a:gdLst/>
              <a:ahLst/>
              <a:cxnLst/>
              <a:rect l="l" t="t" r="r" b="b"/>
              <a:pathLst>
                <a:path w="279400" h="231775">
                  <a:moveTo>
                    <a:pt x="138429" y="0"/>
                  </a:moveTo>
                  <a:lnTo>
                    <a:pt x="86232" y="10287"/>
                  </a:lnTo>
                  <a:lnTo>
                    <a:pt x="42163" y="34798"/>
                  </a:lnTo>
                  <a:lnTo>
                    <a:pt x="12064" y="69723"/>
                  </a:lnTo>
                  <a:lnTo>
                    <a:pt x="0" y="114808"/>
                  </a:lnTo>
                  <a:lnTo>
                    <a:pt x="2031" y="139446"/>
                  </a:lnTo>
                  <a:lnTo>
                    <a:pt x="24129" y="178308"/>
                  </a:lnTo>
                  <a:lnTo>
                    <a:pt x="62229" y="213233"/>
                  </a:lnTo>
                  <a:lnTo>
                    <a:pt x="112394" y="227584"/>
                  </a:lnTo>
                  <a:lnTo>
                    <a:pt x="138429" y="231648"/>
                  </a:lnTo>
                  <a:lnTo>
                    <a:pt x="168528" y="227584"/>
                  </a:lnTo>
                  <a:lnTo>
                    <a:pt x="216661" y="213233"/>
                  </a:lnTo>
                  <a:lnTo>
                    <a:pt x="254761" y="178308"/>
                  </a:lnTo>
                  <a:lnTo>
                    <a:pt x="274827" y="139446"/>
                  </a:lnTo>
                  <a:lnTo>
                    <a:pt x="278891" y="114808"/>
                  </a:lnTo>
                  <a:lnTo>
                    <a:pt x="274827" y="92201"/>
                  </a:lnTo>
                  <a:lnTo>
                    <a:pt x="254761" y="51308"/>
                  </a:lnTo>
                  <a:lnTo>
                    <a:pt x="216661" y="22605"/>
                  </a:lnTo>
                  <a:lnTo>
                    <a:pt x="168528" y="4063"/>
                  </a:lnTo>
                  <a:lnTo>
                    <a:pt x="138429" y="0"/>
                  </a:lnTo>
                  <a:close/>
                </a:path>
              </a:pathLst>
            </a:custGeom>
            <a:ln w="3175">
              <a:solidFill>
                <a:srgbClr val="FFFFFF"/>
              </a:solidFill>
            </a:ln>
          </p:spPr>
          <p:txBody>
            <a:bodyPr wrap="square" lIns="0" tIns="0" rIns="0" bIns="0" rtlCol="0"/>
            <a:lstStyle/>
            <a:p>
              <a:endParaRPr/>
            </a:p>
          </p:txBody>
        </p:sp>
        <p:sp>
          <p:nvSpPr>
            <p:cNvPr id="55" name="object 33">
              <a:extLst>
                <a:ext uri="{FF2B5EF4-FFF2-40B4-BE49-F238E27FC236}">
                  <a16:creationId xmlns:a16="http://schemas.microsoft.com/office/drawing/2014/main" id="{155D88C3-6B0F-48D8-8E0E-DC48E655CB0A}"/>
                </a:ext>
              </a:extLst>
            </p:cNvPr>
            <p:cNvSpPr/>
            <p:nvPr/>
          </p:nvSpPr>
          <p:spPr>
            <a:xfrm>
              <a:off x="7613904" y="1313688"/>
              <a:ext cx="281940" cy="234696"/>
            </a:xfrm>
            <a:prstGeom prst="rect">
              <a:avLst/>
            </a:prstGeom>
            <a:blipFill>
              <a:blip r:embed="rId4" cstate="print"/>
              <a:stretch>
                <a:fillRect/>
              </a:stretch>
            </a:blipFill>
          </p:spPr>
          <p:txBody>
            <a:bodyPr wrap="square" lIns="0" tIns="0" rIns="0" bIns="0" rtlCol="0"/>
            <a:lstStyle/>
            <a:p>
              <a:endParaRPr/>
            </a:p>
          </p:txBody>
        </p:sp>
        <p:sp>
          <p:nvSpPr>
            <p:cNvPr id="56" name="object 34">
              <a:extLst>
                <a:ext uri="{FF2B5EF4-FFF2-40B4-BE49-F238E27FC236}">
                  <a16:creationId xmlns:a16="http://schemas.microsoft.com/office/drawing/2014/main" id="{145D3BF6-39F4-40E9-9958-7595D3A2F042}"/>
                </a:ext>
              </a:extLst>
            </p:cNvPr>
            <p:cNvSpPr/>
            <p:nvPr/>
          </p:nvSpPr>
          <p:spPr>
            <a:xfrm>
              <a:off x="7068312" y="1310640"/>
              <a:ext cx="1464564" cy="1630680"/>
            </a:xfrm>
            <a:prstGeom prst="rect">
              <a:avLst/>
            </a:prstGeom>
            <a:blipFill>
              <a:blip r:embed="rId5" cstate="print"/>
              <a:stretch>
                <a:fillRect/>
              </a:stretch>
            </a:blipFill>
          </p:spPr>
          <p:txBody>
            <a:bodyPr wrap="square" lIns="0" tIns="0" rIns="0" bIns="0" rtlCol="0"/>
            <a:lstStyle/>
            <a:p>
              <a:endParaRPr/>
            </a:p>
          </p:txBody>
        </p:sp>
      </p:grpSp>
      <p:sp>
        <p:nvSpPr>
          <p:cNvPr id="57" name="object 35">
            <a:extLst>
              <a:ext uri="{FF2B5EF4-FFF2-40B4-BE49-F238E27FC236}">
                <a16:creationId xmlns:a16="http://schemas.microsoft.com/office/drawing/2014/main" id="{9B97E98A-09D8-46A4-9D3D-95417FF2C668}"/>
              </a:ext>
            </a:extLst>
          </p:cNvPr>
          <p:cNvSpPr txBox="1"/>
          <p:nvPr/>
        </p:nvSpPr>
        <p:spPr>
          <a:xfrm>
            <a:off x="8652617" y="2120992"/>
            <a:ext cx="3149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rebuchet MS"/>
                <a:cs typeface="Trebuchet MS"/>
              </a:rPr>
              <a:t>(a)</a:t>
            </a:r>
            <a:endParaRPr sz="1800">
              <a:latin typeface="Trebuchet MS"/>
              <a:cs typeface="Trebuchet MS"/>
            </a:endParaRPr>
          </a:p>
        </p:txBody>
      </p:sp>
      <p:sp>
        <p:nvSpPr>
          <p:cNvPr id="58" name="object 36">
            <a:extLst>
              <a:ext uri="{FF2B5EF4-FFF2-40B4-BE49-F238E27FC236}">
                <a16:creationId xmlns:a16="http://schemas.microsoft.com/office/drawing/2014/main" id="{7DCD844D-0B65-4EC4-A776-3DCBFA3F4AC8}"/>
              </a:ext>
            </a:extLst>
          </p:cNvPr>
          <p:cNvSpPr txBox="1"/>
          <p:nvPr/>
        </p:nvSpPr>
        <p:spPr>
          <a:xfrm>
            <a:off x="8620612" y="3362545"/>
            <a:ext cx="3263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rebuchet MS"/>
                <a:cs typeface="Trebuchet MS"/>
              </a:rPr>
              <a:t>(b)</a:t>
            </a:r>
            <a:endParaRPr sz="1800">
              <a:latin typeface="Trebuchet MS"/>
              <a:cs typeface="Trebuchet MS"/>
            </a:endParaRPr>
          </a:p>
        </p:txBody>
      </p:sp>
      <p:grpSp>
        <p:nvGrpSpPr>
          <p:cNvPr id="59" name="object 37">
            <a:extLst>
              <a:ext uri="{FF2B5EF4-FFF2-40B4-BE49-F238E27FC236}">
                <a16:creationId xmlns:a16="http://schemas.microsoft.com/office/drawing/2014/main" id="{D4E73896-E9C3-4B43-A64F-2618F25AFAAB}"/>
              </a:ext>
            </a:extLst>
          </p:cNvPr>
          <p:cNvGrpSpPr/>
          <p:nvPr/>
        </p:nvGrpSpPr>
        <p:grpSpPr>
          <a:xfrm>
            <a:off x="8965163" y="3207732"/>
            <a:ext cx="1725295" cy="572135"/>
            <a:chOff x="6991984" y="3576701"/>
            <a:chExt cx="1725295" cy="572135"/>
          </a:xfrm>
        </p:grpSpPr>
        <p:sp>
          <p:nvSpPr>
            <p:cNvPr id="60" name="object 38">
              <a:extLst>
                <a:ext uri="{FF2B5EF4-FFF2-40B4-BE49-F238E27FC236}">
                  <a16:creationId xmlns:a16="http://schemas.microsoft.com/office/drawing/2014/main" id="{593B994E-4597-4AF7-B666-F633471F8B55}"/>
                </a:ext>
              </a:extLst>
            </p:cNvPr>
            <p:cNvSpPr/>
            <p:nvPr/>
          </p:nvSpPr>
          <p:spPr>
            <a:xfrm>
              <a:off x="7507224" y="3579875"/>
              <a:ext cx="716280" cy="90170"/>
            </a:xfrm>
            <a:custGeom>
              <a:avLst/>
              <a:gdLst/>
              <a:ahLst/>
              <a:cxnLst/>
              <a:rect l="l" t="t" r="r" b="b"/>
              <a:pathLst>
                <a:path w="716279" h="90170">
                  <a:moveTo>
                    <a:pt x="716280" y="0"/>
                  </a:moveTo>
                  <a:lnTo>
                    <a:pt x="0" y="0"/>
                  </a:lnTo>
                  <a:lnTo>
                    <a:pt x="0" y="25920"/>
                  </a:lnTo>
                  <a:lnTo>
                    <a:pt x="0" y="76200"/>
                  </a:lnTo>
                  <a:lnTo>
                    <a:pt x="0" y="89916"/>
                  </a:lnTo>
                  <a:lnTo>
                    <a:pt x="588264" y="89916"/>
                  </a:lnTo>
                  <a:lnTo>
                    <a:pt x="588264" y="76200"/>
                  </a:lnTo>
                  <a:lnTo>
                    <a:pt x="716280" y="76200"/>
                  </a:lnTo>
                  <a:lnTo>
                    <a:pt x="716280" y="25920"/>
                  </a:lnTo>
                  <a:lnTo>
                    <a:pt x="716280" y="0"/>
                  </a:lnTo>
                  <a:close/>
                </a:path>
              </a:pathLst>
            </a:custGeom>
            <a:solidFill>
              <a:srgbClr val="FFFFFF"/>
            </a:solidFill>
          </p:spPr>
          <p:txBody>
            <a:bodyPr wrap="square" lIns="0" tIns="0" rIns="0" bIns="0" rtlCol="0"/>
            <a:lstStyle/>
            <a:p>
              <a:endParaRPr/>
            </a:p>
          </p:txBody>
        </p:sp>
        <p:sp>
          <p:nvSpPr>
            <p:cNvPr id="61" name="object 39">
              <a:extLst>
                <a:ext uri="{FF2B5EF4-FFF2-40B4-BE49-F238E27FC236}">
                  <a16:creationId xmlns:a16="http://schemas.microsoft.com/office/drawing/2014/main" id="{4DA5B00F-961D-42DC-A217-295CC8802B02}"/>
                </a:ext>
              </a:extLst>
            </p:cNvPr>
            <p:cNvSpPr/>
            <p:nvPr/>
          </p:nvSpPr>
          <p:spPr>
            <a:xfrm>
              <a:off x="7507223" y="3579876"/>
              <a:ext cx="716280" cy="93345"/>
            </a:xfrm>
            <a:custGeom>
              <a:avLst/>
              <a:gdLst/>
              <a:ahLst/>
              <a:cxnLst/>
              <a:rect l="l" t="t" r="r" b="b"/>
              <a:pathLst>
                <a:path w="716279" h="93345">
                  <a:moveTo>
                    <a:pt x="0" y="92963"/>
                  </a:moveTo>
                  <a:lnTo>
                    <a:pt x="716279" y="92963"/>
                  </a:lnTo>
                  <a:lnTo>
                    <a:pt x="716279" y="0"/>
                  </a:lnTo>
                  <a:lnTo>
                    <a:pt x="0" y="0"/>
                  </a:lnTo>
                  <a:lnTo>
                    <a:pt x="0" y="92963"/>
                  </a:lnTo>
                  <a:close/>
                </a:path>
              </a:pathLst>
            </a:custGeom>
            <a:ln w="6096">
              <a:solidFill>
                <a:srgbClr val="000000"/>
              </a:solidFill>
            </a:ln>
          </p:spPr>
          <p:txBody>
            <a:bodyPr wrap="square" lIns="0" tIns="0" rIns="0" bIns="0" rtlCol="0"/>
            <a:lstStyle/>
            <a:p>
              <a:endParaRPr/>
            </a:p>
          </p:txBody>
        </p:sp>
        <p:sp>
          <p:nvSpPr>
            <p:cNvPr id="62" name="object 40">
              <a:extLst>
                <a:ext uri="{FF2B5EF4-FFF2-40B4-BE49-F238E27FC236}">
                  <a16:creationId xmlns:a16="http://schemas.microsoft.com/office/drawing/2014/main" id="{4D773AD9-BD20-454D-8198-DF27740CAFEF}"/>
                </a:ext>
              </a:extLst>
            </p:cNvPr>
            <p:cNvSpPr/>
            <p:nvPr/>
          </p:nvSpPr>
          <p:spPr>
            <a:xfrm>
              <a:off x="7002780" y="3669791"/>
              <a:ext cx="1714500" cy="478790"/>
            </a:xfrm>
            <a:custGeom>
              <a:avLst/>
              <a:gdLst/>
              <a:ahLst/>
              <a:cxnLst/>
              <a:rect l="l" t="t" r="r" b="b"/>
              <a:pathLst>
                <a:path w="1714500" h="478789">
                  <a:moveTo>
                    <a:pt x="1714500" y="234696"/>
                  </a:moveTo>
                  <a:lnTo>
                    <a:pt x="1092708" y="234696"/>
                  </a:lnTo>
                  <a:lnTo>
                    <a:pt x="1092708" y="0"/>
                  </a:lnTo>
                  <a:lnTo>
                    <a:pt x="0" y="0"/>
                  </a:lnTo>
                  <a:lnTo>
                    <a:pt x="0" y="234696"/>
                  </a:lnTo>
                  <a:lnTo>
                    <a:pt x="0" y="478536"/>
                  </a:lnTo>
                  <a:lnTo>
                    <a:pt x="1714500" y="478536"/>
                  </a:lnTo>
                  <a:lnTo>
                    <a:pt x="1714500" y="234696"/>
                  </a:lnTo>
                  <a:close/>
                </a:path>
              </a:pathLst>
            </a:custGeom>
            <a:solidFill>
              <a:srgbClr val="C0C0C0"/>
            </a:solidFill>
          </p:spPr>
          <p:txBody>
            <a:bodyPr wrap="square" lIns="0" tIns="0" rIns="0" bIns="0" rtlCol="0"/>
            <a:lstStyle/>
            <a:p>
              <a:endParaRPr/>
            </a:p>
          </p:txBody>
        </p:sp>
        <p:sp>
          <p:nvSpPr>
            <p:cNvPr id="63" name="object 41">
              <a:extLst>
                <a:ext uri="{FF2B5EF4-FFF2-40B4-BE49-F238E27FC236}">
                  <a16:creationId xmlns:a16="http://schemas.microsoft.com/office/drawing/2014/main" id="{1C62ADF6-F05D-4056-A44F-02C69BBEA821}"/>
                </a:ext>
              </a:extLst>
            </p:cNvPr>
            <p:cNvSpPr/>
            <p:nvPr/>
          </p:nvSpPr>
          <p:spPr>
            <a:xfrm>
              <a:off x="6995159" y="3656076"/>
              <a:ext cx="632460" cy="248920"/>
            </a:xfrm>
            <a:custGeom>
              <a:avLst/>
              <a:gdLst/>
              <a:ahLst/>
              <a:cxnLst/>
              <a:rect l="l" t="t" r="r" b="b"/>
              <a:pathLst>
                <a:path w="632459" h="248920">
                  <a:moveTo>
                    <a:pt x="0" y="248412"/>
                  </a:moveTo>
                  <a:lnTo>
                    <a:pt x="632459" y="248412"/>
                  </a:lnTo>
                  <a:lnTo>
                    <a:pt x="632459" y="0"/>
                  </a:lnTo>
                  <a:lnTo>
                    <a:pt x="0" y="0"/>
                  </a:lnTo>
                  <a:lnTo>
                    <a:pt x="0" y="248412"/>
                  </a:lnTo>
                  <a:close/>
                </a:path>
              </a:pathLst>
            </a:custGeom>
            <a:ln w="6096">
              <a:solidFill>
                <a:srgbClr val="000000"/>
              </a:solidFill>
            </a:ln>
          </p:spPr>
          <p:txBody>
            <a:bodyPr wrap="square" lIns="0" tIns="0" rIns="0" bIns="0" rtlCol="0"/>
            <a:lstStyle/>
            <a:p>
              <a:endParaRPr/>
            </a:p>
          </p:txBody>
        </p:sp>
      </p:grpSp>
      <p:sp>
        <p:nvSpPr>
          <p:cNvPr id="64" name="object 42">
            <a:extLst>
              <a:ext uri="{FF2B5EF4-FFF2-40B4-BE49-F238E27FC236}">
                <a16:creationId xmlns:a16="http://schemas.microsoft.com/office/drawing/2014/main" id="{875C7748-62F8-4A02-9732-A73D127183FA}"/>
              </a:ext>
            </a:extLst>
          </p:cNvPr>
          <p:cNvSpPr txBox="1"/>
          <p:nvPr/>
        </p:nvSpPr>
        <p:spPr>
          <a:xfrm>
            <a:off x="8980531" y="3298536"/>
            <a:ext cx="617220" cy="234315"/>
          </a:xfrm>
          <a:prstGeom prst="rect">
            <a:avLst/>
          </a:prstGeom>
          <a:solidFill>
            <a:srgbClr val="959595"/>
          </a:solidFill>
        </p:spPr>
        <p:txBody>
          <a:bodyPr vert="horz" wrap="square" lIns="0" tIns="37465" rIns="0" bIns="0" rtlCol="0">
            <a:spAutoFit/>
          </a:bodyPr>
          <a:lstStyle/>
          <a:p>
            <a:pPr marL="138430">
              <a:lnSpc>
                <a:spcPct val="100000"/>
              </a:lnSpc>
              <a:spcBef>
                <a:spcPts val="295"/>
              </a:spcBef>
            </a:pPr>
            <a:r>
              <a:rPr sz="700" spc="-5" dirty="0">
                <a:latin typeface="Trebuchet MS"/>
                <a:cs typeface="Trebuchet MS"/>
              </a:rPr>
              <a:t>source</a:t>
            </a:r>
            <a:endParaRPr sz="700">
              <a:latin typeface="Trebuchet MS"/>
              <a:cs typeface="Trebuchet MS"/>
            </a:endParaRPr>
          </a:p>
        </p:txBody>
      </p:sp>
      <p:sp>
        <p:nvSpPr>
          <p:cNvPr id="65" name="object 43">
            <a:extLst>
              <a:ext uri="{FF2B5EF4-FFF2-40B4-BE49-F238E27FC236}">
                <a16:creationId xmlns:a16="http://schemas.microsoft.com/office/drawing/2014/main" id="{74049365-2FF7-4ED2-9AF7-977725E9D313}"/>
              </a:ext>
            </a:extLst>
          </p:cNvPr>
          <p:cNvSpPr/>
          <p:nvPr/>
        </p:nvSpPr>
        <p:spPr>
          <a:xfrm>
            <a:off x="10068667" y="3287107"/>
            <a:ext cx="629920" cy="248920"/>
          </a:xfrm>
          <a:custGeom>
            <a:avLst/>
            <a:gdLst/>
            <a:ahLst/>
            <a:cxnLst/>
            <a:rect l="l" t="t" r="r" b="b"/>
            <a:pathLst>
              <a:path w="629920" h="248920">
                <a:moveTo>
                  <a:pt x="0" y="248412"/>
                </a:moveTo>
                <a:lnTo>
                  <a:pt x="629411" y="248412"/>
                </a:lnTo>
                <a:lnTo>
                  <a:pt x="629411" y="0"/>
                </a:lnTo>
                <a:lnTo>
                  <a:pt x="0" y="0"/>
                </a:lnTo>
                <a:lnTo>
                  <a:pt x="0" y="248412"/>
                </a:lnTo>
                <a:close/>
              </a:path>
            </a:pathLst>
          </a:custGeom>
          <a:ln w="6095">
            <a:solidFill>
              <a:srgbClr val="000000"/>
            </a:solidFill>
          </a:ln>
        </p:spPr>
        <p:txBody>
          <a:bodyPr wrap="square" lIns="0" tIns="0" rIns="0" bIns="0" rtlCol="0"/>
          <a:lstStyle/>
          <a:p>
            <a:endParaRPr/>
          </a:p>
        </p:txBody>
      </p:sp>
      <p:sp>
        <p:nvSpPr>
          <p:cNvPr id="66" name="object 44">
            <a:extLst>
              <a:ext uri="{FF2B5EF4-FFF2-40B4-BE49-F238E27FC236}">
                <a16:creationId xmlns:a16="http://schemas.microsoft.com/office/drawing/2014/main" id="{8EA0219E-818B-458A-A6FF-4A1D21FE2AEA}"/>
              </a:ext>
            </a:extLst>
          </p:cNvPr>
          <p:cNvSpPr txBox="1"/>
          <p:nvPr/>
        </p:nvSpPr>
        <p:spPr>
          <a:xfrm>
            <a:off x="10071714" y="3298536"/>
            <a:ext cx="615950" cy="234315"/>
          </a:xfrm>
          <a:prstGeom prst="rect">
            <a:avLst/>
          </a:prstGeom>
          <a:solidFill>
            <a:srgbClr val="959595"/>
          </a:solidFill>
        </p:spPr>
        <p:txBody>
          <a:bodyPr vert="horz" wrap="square" lIns="0" tIns="38735" rIns="0" bIns="0" rtlCol="0">
            <a:spAutoFit/>
          </a:bodyPr>
          <a:lstStyle/>
          <a:p>
            <a:pPr marL="198755">
              <a:lnSpc>
                <a:spcPct val="100000"/>
              </a:lnSpc>
              <a:spcBef>
                <a:spcPts val="305"/>
              </a:spcBef>
            </a:pPr>
            <a:r>
              <a:rPr sz="700" spc="-5" dirty="0">
                <a:latin typeface="Trebuchet MS"/>
                <a:cs typeface="Trebuchet MS"/>
              </a:rPr>
              <a:t>drain</a:t>
            </a:r>
            <a:endParaRPr sz="700">
              <a:latin typeface="Trebuchet MS"/>
              <a:cs typeface="Trebuchet MS"/>
            </a:endParaRPr>
          </a:p>
        </p:txBody>
      </p:sp>
      <p:sp>
        <p:nvSpPr>
          <p:cNvPr id="67" name="object 48">
            <a:extLst>
              <a:ext uri="{FF2B5EF4-FFF2-40B4-BE49-F238E27FC236}">
                <a16:creationId xmlns:a16="http://schemas.microsoft.com/office/drawing/2014/main" id="{A46E73ED-61E0-44B4-8E70-94AFC270071A}"/>
              </a:ext>
            </a:extLst>
          </p:cNvPr>
          <p:cNvSpPr txBox="1"/>
          <p:nvPr/>
        </p:nvSpPr>
        <p:spPr>
          <a:xfrm>
            <a:off x="10697317" y="2924140"/>
            <a:ext cx="35242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rebuchet MS"/>
                <a:cs typeface="Trebuchet MS"/>
              </a:rPr>
              <a:t>+15V</a:t>
            </a:r>
            <a:endParaRPr sz="1200" dirty="0">
              <a:latin typeface="Trebuchet MS"/>
              <a:cs typeface="Trebuchet MS"/>
            </a:endParaRPr>
          </a:p>
        </p:txBody>
      </p:sp>
      <p:grpSp>
        <p:nvGrpSpPr>
          <p:cNvPr id="68" name="object 49">
            <a:extLst>
              <a:ext uri="{FF2B5EF4-FFF2-40B4-BE49-F238E27FC236}">
                <a16:creationId xmlns:a16="http://schemas.microsoft.com/office/drawing/2014/main" id="{F0703AA8-0566-4B9D-BA21-E58B82735AEB}"/>
              </a:ext>
            </a:extLst>
          </p:cNvPr>
          <p:cNvGrpSpPr/>
          <p:nvPr/>
        </p:nvGrpSpPr>
        <p:grpSpPr>
          <a:xfrm>
            <a:off x="9495643" y="3005166"/>
            <a:ext cx="1099185" cy="538480"/>
            <a:chOff x="7522464" y="3374135"/>
            <a:chExt cx="1099185" cy="538480"/>
          </a:xfrm>
        </p:grpSpPr>
        <p:sp>
          <p:nvSpPr>
            <p:cNvPr id="69" name="object 50">
              <a:extLst>
                <a:ext uri="{FF2B5EF4-FFF2-40B4-BE49-F238E27FC236}">
                  <a16:creationId xmlns:a16="http://schemas.microsoft.com/office/drawing/2014/main" id="{F71DC18D-DC05-43D2-8C50-4047FC2C3F93}"/>
                </a:ext>
              </a:extLst>
            </p:cNvPr>
            <p:cNvSpPr/>
            <p:nvPr/>
          </p:nvSpPr>
          <p:spPr>
            <a:xfrm>
              <a:off x="7525512" y="3464051"/>
              <a:ext cx="695325" cy="142240"/>
            </a:xfrm>
            <a:custGeom>
              <a:avLst/>
              <a:gdLst/>
              <a:ahLst/>
              <a:cxnLst/>
              <a:rect l="l" t="t" r="r" b="b"/>
              <a:pathLst>
                <a:path w="695325" h="142239">
                  <a:moveTo>
                    <a:pt x="694944" y="0"/>
                  </a:moveTo>
                  <a:lnTo>
                    <a:pt x="0" y="0"/>
                  </a:lnTo>
                  <a:lnTo>
                    <a:pt x="0" y="141732"/>
                  </a:lnTo>
                  <a:lnTo>
                    <a:pt x="694944" y="141732"/>
                  </a:lnTo>
                  <a:lnTo>
                    <a:pt x="694944" y="0"/>
                  </a:lnTo>
                  <a:close/>
                </a:path>
              </a:pathLst>
            </a:custGeom>
            <a:solidFill>
              <a:srgbClr val="C0C0C0"/>
            </a:solidFill>
          </p:spPr>
          <p:txBody>
            <a:bodyPr wrap="square" lIns="0" tIns="0" rIns="0" bIns="0" rtlCol="0"/>
            <a:lstStyle/>
            <a:p>
              <a:endParaRPr/>
            </a:p>
          </p:txBody>
        </p:sp>
        <p:sp>
          <p:nvSpPr>
            <p:cNvPr id="70" name="object 51">
              <a:extLst>
                <a:ext uri="{FF2B5EF4-FFF2-40B4-BE49-F238E27FC236}">
                  <a16:creationId xmlns:a16="http://schemas.microsoft.com/office/drawing/2014/main" id="{2E056125-D017-4D12-A070-C318BFC2314C}"/>
                </a:ext>
              </a:extLst>
            </p:cNvPr>
            <p:cNvSpPr/>
            <p:nvPr/>
          </p:nvSpPr>
          <p:spPr>
            <a:xfrm>
              <a:off x="7525512" y="3464051"/>
              <a:ext cx="695325" cy="142240"/>
            </a:xfrm>
            <a:custGeom>
              <a:avLst/>
              <a:gdLst/>
              <a:ahLst/>
              <a:cxnLst/>
              <a:rect l="l" t="t" r="r" b="b"/>
              <a:pathLst>
                <a:path w="695325" h="142239">
                  <a:moveTo>
                    <a:pt x="0" y="141732"/>
                  </a:moveTo>
                  <a:lnTo>
                    <a:pt x="694944" y="141732"/>
                  </a:lnTo>
                  <a:lnTo>
                    <a:pt x="694944" y="0"/>
                  </a:lnTo>
                  <a:lnTo>
                    <a:pt x="0" y="0"/>
                  </a:lnTo>
                  <a:lnTo>
                    <a:pt x="0" y="141732"/>
                  </a:lnTo>
                  <a:close/>
                </a:path>
              </a:pathLst>
            </a:custGeom>
            <a:ln w="6096">
              <a:solidFill>
                <a:srgbClr val="000000"/>
              </a:solidFill>
            </a:ln>
          </p:spPr>
          <p:txBody>
            <a:bodyPr wrap="square" lIns="0" tIns="0" rIns="0" bIns="0" rtlCol="0"/>
            <a:lstStyle/>
            <a:p>
              <a:endParaRPr/>
            </a:p>
          </p:txBody>
        </p:sp>
        <p:sp>
          <p:nvSpPr>
            <p:cNvPr id="71" name="object 52">
              <a:extLst>
                <a:ext uri="{FF2B5EF4-FFF2-40B4-BE49-F238E27FC236}">
                  <a16:creationId xmlns:a16="http://schemas.microsoft.com/office/drawing/2014/main" id="{883E74F3-A120-4822-9F53-5A33C70E060A}"/>
                </a:ext>
              </a:extLst>
            </p:cNvPr>
            <p:cNvSpPr/>
            <p:nvPr/>
          </p:nvSpPr>
          <p:spPr>
            <a:xfrm>
              <a:off x="7894320" y="3377183"/>
              <a:ext cx="723900" cy="1905"/>
            </a:xfrm>
            <a:custGeom>
              <a:avLst/>
              <a:gdLst/>
              <a:ahLst/>
              <a:cxnLst/>
              <a:rect l="l" t="t" r="r" b="b"/>
              <a:pathLst>
                <a:path w="723900" h="1904">
                  <a:moveTo>
                    <a:pt x="0" y="0"/>
                  </a:moveTo>
                  <a:lnTo>
                    <a:pt x="723900" y="1524"/>
                  </a:lnTo>
                </a:path>
              </a:pathLst>
            </a:custGeom>
            <a:ln w="6096">
              <a:solidFill>
                <a:srgbClr val="000000"/>
              </a:solidFill>
            </a:ln>
          </p:spPr>
          <p:txBody>
            <a:bodyPr wrap="square" lIns="0" tIns="0" rIns="0" bIns="0" rtlCol="0"/>
            <a:lstStyle/>
            <a:p>
              <a:endParaRPr/>
            </a:p>
          </p:txBody>
        </p:sp>
        <p:sp>
          <p:nvSpPr>
            <p:cNvPr id="72" name="object 53">
              <a:extLst>
                <a:ext uri="{FF2B5EF4-FFF2-40B4-BE49-F238E27FC236}">
                  <a16:creationId xmlns:a16="http://schemas.microsoft.com/office/drawing/2014/main" id="{BA9AA681-3972-45D9-B0F9-73885834BC14}"/>
                </a:ext>
              </a:extLst>
            </p:cNvPr>
            <p:cNvSpPr/>
            <p:nvPr/>
          </p:nvSpPr>
          <p:spPr>
            <a:xfrm>
              <a:off x="7542276" y="3482339"/>
              <a:ext cx="99060" cy="100584"/>
            </a:xfrm>
            <a:prstGeom prst="rect">
              <a:avLst/>
            </a:prstGeom>
            <a:blipFill>
              <a:blip r:embed="rId6" cstate="print"/>
              <a:stretch>
                <a:fillRect/>
              </a:stretch>
            </a:blipFill>
          </p:spPr>
          <p:txBody>
            <a:bodyPr wrap="square" lIns="0" tIns="0" rIns="0" bIns="0" rtlCol="0"/>
            <a:lstStyle/>
            <a:p>
              <a:endParaRPr/>
            </a:p>
          </p:txBody>
        </p:sp>
        <p:sp>
          <p:nvSpPr>
            <p:cNvPr id="73" name="object 54">
              <a:extLst>
                <a:ext uri="{FF2B5EF4-FFF2-40B4-BE49-F238E27FC236}">
                  <a16:creationId xmlns:a16="http://schemas.microsoft.com/office/drawing/2014/main" id="{93E4D788-A223-4610-89BB-F4649C2D0E74}"/>
                </a:ext>
              </a:extLst>
            </p:cNvPr>
            <p:cNvSpPr/>
            <p:nvPr/>
          </p:nvSpPr>
          <p:spPr>
            <a:xfrm>
              <a:off x="7668768" y="3489959"/>
              <a:ext cx="90170" cy="91440"/>
            </a:xfrm>
            <a:custGeom>
              <a:avLst/>
              <a:gdLst/>
              <a:ahLst/>
              <a:cxnLst/>
              <a:rect l="l" t="t" r="r" b="b"/>
              <a:pathLst>
                <a:path w="90170" h="91439">
                  <a:moveTo>
                    <a:pt x="44957" y="0"/>
                  </a:moveTo>
                  <a:lnTo>
                    <a:pt x="27431" y="3589"/>
                  </a:lnTo>
                  <a:lnTo>
                    <a:pt x="13144" y="13382"/>
                  </a:lnTo>
                  <a:lnTo>
                    <a:pt x="3524" y="27914"/>
                  </a:lnTo>
                  <a:lnTo>
                    <a:pt x="0" y="45719"/>
                  </a:lnTo>
                  <a:lnTo>
                    <a:pt x="3524" y="63525"/>
                  </a:lnTo>
                  <a:lnTo>
                    <a:pt x="13144" y="78057"/>
                  </a:lnTo>
                  <a:lnTo>
                    <a:pt x="27431" y="87850"/>
                  </a:lnTo>
                  <a:lnTo>
                    <a:pt x="44957" y="91439"/>
                  </a:lnTo>
                  <a:lnTo>
                    <a:pt x="62483" y="87850"/>
                  </a:lnTo>
                  <a:lnTo>
                    <a:pt x="76771" y="78057"/>
                  </a:lnTo>
                  <a:lnTo>
                    <a:pt x="86391" y="63525"/>
                  </a:lnTo>
                  <a:lnTo>
                    <a:pt x="89915" y="45719"/>
                  </a:lnTo>
                  <a:lnTo>
                    <a:pt x="86391" y="27914"/>
                  </a:lnTo>
                  <a:lnTo>
                    <a:pt x="76771" y="13382"/>
                  </a:lnTo>
                  <a:lnTo>
                    <a:pt x="62483" y="3589"/>
                  </a:lnTo>
                  <a:lnTo>
                    <a:pt x="44957" y="0"/>
                  </a:lnTo>
                  <a:close/>
                </a:path>
              </a:pathLst>
            </a:custGeom>
            <a:solidFill>
              <a:srgbClr val="FFFFFF"/>
            </a:solidFill>
          </p:spPr>
          <p:txBody>
            <a:bodyPr wrap="square" lIns="0" tIns="0" rIns="0" bIns="0" rtlCol="0"/>
            <a:lstStyle/>
            <a:p>
              <a:endParaRPr/>
            </a:p>
          </p:txBody>
        </p:sp>
        <p:sp>
          <p:nvSpPr>
            <p:cNvPr id="74" name="object 55">
              <a:extLst>
                <a:ext uri="{FF2B5EF4-FFF2-40B4-BE49-F238E27FC236}">
                  <a16:creationId xmlns:a16="http://schemas.microsoft.com/office/drawing/2014/main" id="{CC4F9232-4B57-4DA2-AC64-6B3020C085AC}"/>
                </a:ext>
              </a:extLst>
            </p:cNvPr>
            <p:cNvSpPr/>
            <p:nvPr/>
          </p:nvSpPr>
          <p:spPr>
            <a:xfrm>
              <a:off x="7668768" y="3489959"/>
              <a:ext cx="90170" cy="91440"/>
            </a:xfrm>
            <a:custGeom>
              <a:avLst/>
              <a:gdLst/>
              <a:ahLst/>
              <a:cxnLst/>
              <a:rect l="l" t="t" r="r" b="b"/>
              <a:pathLst>
                <a:path w="90170" h="91439">
                  <a:moveTo>
                    <a:pt x="0" y="45719"/>
                  </a:moveTo>
                  <a:lnTo>
                    <a:pt x="3524" y="27914"/>
                  </a:lnTo>
                  <a:lnTo>
                    <a:pt x="13144" y="13382"/>
                  </a:lnTo>
                  <a:lnTo>
                    <a:pt x="27431" y="3589"/>
                  </a:lnTo>
                  <a:lnTo>
                    <a:pt x="44957" y="0"/>
                  </a:lnTo>
                  <a:lnTo>
                    <a:pt x="62483" y="3589"/>
                  </a:lnTo>
                  <a:lnTo>
                    <a:pt x="76771" y="13382"/>
                  </a:lnTo>
                  <a:lnTo>
                    <a:pt x="86391" y="27914"/>
                  </a:lnTo>
                  <a:lnTo>
                    <a:pt x="89915" y="45719"/>
                  </a:lnTo>
                  <a:lnTo>
                    <a:pt x="86391" y="63525"/>
                  </a:lnTo>
                  <a:lnTo>
                    <a:pt x="76771" y="78057"/>
                  </a:lnTo>
                  <a:lnTo>
                    <a:pt x="62483" y="87850"/>
                  </a:lnTo>
                  <a:lnTo>
                    <a:pt x="44957" y="91439"/>
                  </a:lnTo>
                  <a:lnTo>
                    <a:pt x="27431" y="87850"/>
                  </a:lnTo>
                  <a:lnTo>
                    <a:pt x="13144" y="78057"/>
                  </a:lnTo>
                  <a:lnTo>
                    <a:pt x="3524" y="63525"/>
                  </a:lnTo>
                  <a:lnTo>
                    <a:pt x="0" y="45719"/>
                  </a:lnTo>
                  <a:close/>
                </a:path>
              </a:pathLst>
            </a:custGeom>
            <a:ln w="6096">
              <a:solidFill>
                <a:srgbClr val="000000"/>
              </a:solidFill>
            </a:ln>
          </p:spPr>
          <p:txBody>
            <a:bodyPr wrap="square" lIns="0" tIns="0" rIns="0" bIns="0" rtlCol="0"/>
            <a:lstStyle/>
            <a:p>
              <a:endParaRPr/>
            </a:p>
          </p:txBody>
        </p:sp>
        <p:sp>
          <p:nvSpPr>
            <p:cNvPr id="75" name="object 56">
              <a:extLst>
                <a:ext uri="{FF2B5EF4-FFF2-40B4-BE49-F238E27FC236}">
                  <a16:creationId xmlns:a16="http://schemas.microsoft.com/office/drawing/2014/main" id="{12A72C57-4469-4651-BAFC-9CF9EFBC506A}"/>
                </a:ext>
              </a:extLst>
            </p:cNvPr>
            <p:cNvSpPr/>
            <p:nvPr/>
          </p:nvSpPr>
          <p:spPr>
            <a:xfrm>
              <a:off x="7688580" y="3540251"/>
              <a:ext cx="44450" cy="3175"/>
            </a:xfrm>
            <a:custGeom>
              <a:avLst/>
              <a:gdLst/>
              <a:ahLst/>
              <a:cxnLst/>
              <a:rect l="l" t="t" r="r" b="b"/>
              <a:pathLst>
                <a:path w="44450" h="3175">
                  <a:moveTo>
                    <a:pt x="-3048" y="1524"/>
                  </a:moveTo>
                  <a:lnTo>
                    <a:pt x="47244" y="1524"/>
                  </a:lnTo>
                </a:path>
              </a:pathLst>
            </a:custGeom>
            <a:ln w="9144">
              <a:solidFill>
                <a:srgbClr val="000000"/>
              </a:solidFill>
            </a:ln>
          </p:spPr>
          <p:txBody>
            <a:bodyPr wrap="square" lIns="0" tIns="0" rIns="0" bIns="0" rtlCol="0"/>
            <a:lstStyle/>
            <a:p>
              <a:endParaRPr/>
            </a:p>
          </p:txBody>
        </p:sp>
        <p:sp>
          <p:nvSpPr>
            <p:cNvPr id="76" name="object 57">
              <a:extLst>
                <a:ext uri="{FF2B5EF4-FFF2-40B4-BE49-F238E27FC236}">
                  <a16:creationId xmlns:a16="http://schemas.microsoft.com/office/drawing/2014/main" id="{D6E82105-09AA-493E-B04F-FA038A36EB32}"/>
                </a:ext>
              </a:extLst>
            </p:cNvPr>
            <p:cNvSpPr/>
            <p:nvPr/>
          </p:nvSpPr>
          <p:spPr>
            <a:xfrm>
              <a:off x="7772400" y="3489959"/>
              <a:ext cx="91440" cy="91440"/>
            </a:xfrm>
            <a:custGeom>
              <a:avLst/>
              <a:gdLst/>
              <a:ahLst/>
              <a:cxnLst/>
              <a:rect l="l" t="t" r="r" b="b"/>
              <a:pathLst>
                <a:path w="91440" h="91439">
                  <a:moveTo>
                    <a:pt x="45720" y="0"/>
                  </a:moveTo>
                  <a:lnTo>
                    <a:pt x="27914" y="3589"/>
                  </a:lnTo>
                  <a:lnTo>
                    <a:pt x="13382" y="13382"/>
                  </a:lnTo>
                  <a:lnTo>
                    <a:pt x="3589" y="27914"/>
                  </a:lnTo>
                  <a:lnTo>
                    <a:pt x="0" y="45719"/>
                  </a:lnTo>
                  <a:lnTo>
                    <a:pt x="3589" y="63525"/>
                  </a:lnTo>
                  <a:lnTo>
                    <a:pt x="13382" y="78057"/>
                  </a:lnTo>
                  <a:lnTo>
                    <a:pt x="27914" y="87850"/>
                  </a:lnTo>
                  <a:lnTo>
                    <a:pt x="45720" y="91439"/>
                  </a:lnTo>
                  <a:lnTo>
                    <a:pt x="63525" y="87850"/>
                  </a:lnTo>
                  <a:lnTo>
                    <a:pt x="78057" y="78057"/>
                  </a:lnTo>
                  <a:lnTo>
                    <a:pt x="87850" y="63525"/>
                  </a:lnTo>
                  <a:lnTo>
                    <a:pt x="91440" y="45719"/>
                  </a:lnTo>
                  <a:lnTo>
                    <a:pt x="87850" y="27914"/>
                  </a:lnTo>
                  <a:lnTo>
                    <a:pt x="78057" y="13382"/>
                  </a:lnTo>
                  <a:lnTo>
                    <a:pt x="63525" y="3589"/>
                  </a:lnTo>
                  <a:lnTo>
                    <a:pt x="45720" y="0"/>
                  </a:lnTo>
                  <a:close/>
                </a:path>
              </a:pathLst>
            </a:custGeom>
            <a:solidFill>
              <a:srgbClr val="FFFFFF"/>
            </a:solidFill>
          </p:spPr>
          <p:txBody>
            <a:bodyPr wrap="square" lIns="0" tIns="0" rIns="0" bIns="0" rtlCol="0"/>
            <a:lstStyle/>
            <a:p>
              <a:endParaRPr/>
            </a:p>
          </p:txBody>
        </p:sp>
        <p:sp>
          <p:nvSpPr>
            <p:cNvPr id="77" name="object 58">
              <a:extLst>
                <a:ext uri="{FF2B5EF4-FFF2-40B4-BE49-F238E27FC236}">
                  <a16:creationId xmlns:a16="http://schemas.microsoft.com/office/drawing/2014/main" id="{5B852967-5579-4711-BFF6-A993E8805A80}"/>
                </a:ext>
              </a:extLst>
            </p:cNvPr>
            <p:cNvSpPr/>
            <p:nvPr/>
          </p:nvSpPr>
          <p:spPr>
            <a:xfrm>
              <a:off x="7772400" y="3489959"/>
              <a:ext cx="91440" cy="91440"/>
            </a:xfrm>
            <a:custGeom>
              <a:avLst/>
              <a:gdLst/>
              <a:ahLst/>
              <a:cxnLst/>
              <a:rect l="l" t="t" r="r" b="b"/>
              <a:pathLst>
                <a:path w="91440" h="91439">
                  <a:moveTo>
                    <a:pt x="0" y="45719"/>
                  </a:moveTo>
                  <a:lnTo>
                    <a:pt x="3589" y="27914"/>
                  </a:lnTo>
                  <a:lnTo>
                    <a:pt x="13382" y="13382"/>
                  </a:lnTo>
                  <a:lnTo>
                    <a:pt x="27914" y="3589"/>
                  </a:lnTo>
                  <a:lnTo>
                    <a:pt x="45720" y="0"/>
                  </a:lnTo>
                  <a:lnTo>
                    <a:pt x="63525" y="3589"/>
                  </a:lnTo>
                  <a:lnTo>
                    <a:pt x="78057" y="13382"/>
                  </a:lnTo>
                  <a:lnTo>
                    <a:pt x="87850" y="27914"/>
                  </a:lnTo>
                  <a:lnTo>
                    <a:pt x="91440" y="45719"/>
                  </a:lnTo>
                  <a:lnTo>
                    <a:pt x="87850" y="63525"/>
                  </a:lnTo>
                  <a:lnTo>
                    <a:pt x="78057" y="78057"/>
                  </a:lnTo>
                  <a:lnTo>
                    <a:pt x="63525" y="87850"/>
                  </a:lnTo>
                  <a:lnTo>
                    <a:pt x="45720" y="91439"/>
                  </a:lnTo>
                  <a:lnTo>
                    <a:pt x="27914" y="87850"/>
                  </a:lnTo>
                  <a:lnTo>
                    <a:pt x="13382" y="78057"/>
                  </a:lnTo>
                  <a:lnTo>
                    <a:pt x="3589" y="63525"/>
                  </a:lnTo>
                  <a:lnTo>
                    <a:pt x="0" y="45719"/>
                  </a:lnTo>
                  <a:close/>
                </a:path>
              </a:pathLst>
            </a:custGeom>
            <a:ln w="6096">
              <a:solidFill>
                <a:srgbClr val="000000"/>
              </a:solidFill>
            </a:ln>
          </p:spPr>
          <p:txBody>
            <a:bodyPr wrap="square" lIns="0" tIns="0" rIns="0" bIns="0" rtlCol="0"/>
            <a:lstStyle/>
            <a:p>
              <a:endParaRPr/>
            </a:p>
          </p:txBody>
        </p:sp>
        <p:sp>
          <p:nvSpPr>
            <p:cNvPr id="78" name="object 59">
              <a:extLst>
                <a:ext uri="{FF2B5EF4-FFF2-40B4-BE49-F238E27FC236}">
                  <a16:creationId xmlns:a16="http://schemas.microsoft.com/office/drawing/2014/main" id="{6C134461-4830-4474-8E3C-E497A99384C7}"/>
                </a:ext>
              </a:extLst>
            </p:cNvPr>
            <p:cNvSpPr/>
            <p:nvPr/>
          </p:nvSpPr>
          <p:spPr>
            <a:xfrm>
              <a:off x="7793736" y="3540251"/>
              <a:ext cx="44450" cy="3175"/>
            </a:xfrm>
            <a:custGeom>
              <a:avLst/>
              <a:gdLst/>
              <a:ahLst/>
              <a:cxnLst/>
              <a:rect l="l" t="t" r="r" b="b"/>
              <a:pathLst>
                <a:path w="44450" h="3175">
                  <a:moveTo>
                    <a:pt x="-3048" y="1524"/>
                  </a:moveTo>
                  <a:lnTo>
                    <a:pt x="47244" y="1524"/>
                  </a:lnTo>
                </a:path>
              </a:pathLst>
            </a:custGeom>
            <a:ln w="9144">
              <a:solidFill>
                <a:srgbClr val="000000"/>
              </a:solidFill>
            </a:ln>
          </p:spPr>
          <p:txBody>
            <a:bodyPr wrap="square" lIns="0" tIns="0" rIns="0" bIns="0" rtlCol="0"/>
            <a:lstStyle/>
            <a:p>
              <a:endParaRPr/>
            </a:p>
          </p:txBody>
        </p:sp>
        <p:sp>
          <p:nvSpPr>
            <p:cNvPr id="79" name="object 60">
              <a:extLst>
                <a:ext uri="{FF2B5EF4-FFF2-40B4-BE49-F238E27FC236}">
                  <a16:creationId xmlns:a16="http://schemas.microsoft.com/office/drawing/2014/main" id="{59926F5F-F788-4648-B06E-D0F44D167B33}"/>
                </a:ext>
              </a:extLst>
            </p:cNvPr>
            <p:cNvSpPr/>
            <p:nvPr/>
          </p:nvSpPr>
          <p:spPr>
            <a:xfrm>
              <a:off x="7882128" y="3489959"/>
              <a:ext cx="91440" cy="91440"/>
            </a:xfrm>
            <a:custGeom>
              <a:avLst/>
              <a:gdLst/>
              <a:ahLst/>
              <a:cxnLst/>
              <a:rect l="l" t="t" r="r" b="b"/>
              <a:pathLst>
                <a:path w="91440" h="91439">
                  <a:moveTo>
                    <a:pt x="45720" y="0"/>
                  </a:moveTo>
                  <a:lnTo>
                    <a:pt x="27914" y="3589"/>
                  </a:lnTo>
                  <a:lnTo>
                    <a:pt x="13382" y="13382"/>
                  </a:lnTo>
                  <a:lnTo>
                    <a:pt x="3589" y="27914"/>
                  </a:lnTo>
                  <a:lnTo>
                    <a:pt x="0" y="45719"/>
                  </a:lnTo>
                  <a:lnTo>
                    <a:pt x="3589" y="63525"/>
                  </a:lnTo>
                  <a:lnTo>
                    <a:pt x="13382" y="78057"/>
                  </a:lnTo>
                  <a:lnTo>
                    <a:pt x="27914" y="87850"/>
                  </a:lnTo>
                  <a:lnTo>
                    <a:pt x="45720" y="91439"/>
                  </a:lnTo>
                  <a:lnTo>
                    <a:pt x="63525" y="87850"/>
                  </a:lnTo>
                  <a:lnTo>
                    <a:pt x="78057" y="78057"/>
                  </a:lnTo>
                  <a:lnTo>
                    <a:pt x="87850" y="63525"/>
                  </a:lnTo>
                  <a:lnTo>
                    <a:pt x="91440" y="45719"/>
                  </a:lnTo>
                  <a:lnTo>
                    <a:pt x="87850" y="27914"/>
                  </a:lnTo>
                  <a:lnTo>
                    <a:pt x="78057" y="13382"/>
                  </a:lnTo>
                  <a:lnTo>
                    <a:pt x="63525" y="3589"/>
                  </a:lnTo>
                  <a:lnTo>
                    <a:pt x="45720" y="0"/>
                  </a:lnTo>
                  <a:close/>
                </a:path>
              </a:pathLst>
            </a:custGeom>
            <a:solidFill>
              <a:srgbClr val="FFFFFF"/>
            </a:solidFill>
          </p:spPr>
          <p:txBody>
            <a:bodyPr wrap="square" lIns="0" tIns="0" rIns="0" bIns="0" rtlCol="0"/>
            <a:lstStyle/>
            <a:p>
              <a:endParaRPr/>
            </a:p>
          </p:txBody>
        </p:sp>
        <p:sp>
          <p:nvSpPr>
            <p:cNvPr id="80" name="object 61">
              <a:extLst>
                <a:ext uri="{FF2B5EF4-FFF2-40B4-BE49-F238E27FC236}">
                  <a16:creationId xmlns:a16="http://schemas.microsoft.com/office/drawing/2014/main" id="{E97C784C-662E-48E9-9A93-81BFBFD01B2E}"/>
                </a:ext>
              </a:extLst>
            </p:cNvPr>
            <p:cNvSpPr/>
            <p:nvPr/>
          </p:nvSpPr>
          <p:spPr>
            <a:xfrm>
              <a:off x="7882128" y="3489959"/>
              <a:ext cx="91440" cy="91440"/>
            </a:xfrm>
            <a:custGeom>
              <a:avLst/>
              <a:gdLst/>
              <a:ahLst/>
              <a:cxnLst/>
              <a:rect l="l" t="t" r="r" b="b"/>
              <a:pathLst>
                <a:path w="91440" h="91439">
                  <a:moveTo>
                    <a:pt x="0" y="45719"/>
                  </a:moveTo>
                  <a:lnTo>
                    <a:pt x="3589" y="27914"/>
                  </a:lnTo>
                  <a:lnTo>
                    <a:pt x="13382" y="13382"/>
                  </a:lnTo>
                  <a:lnTo>
                    <a:pt x="27914" y="3589"/>
                  </a:lnTo>
                  <a:lnTo>
                    <a:pt x="45720" y="0"/>
                  </a:lnTo>
                  <a:lnTo>
                    <a:pt x="63525" y="3589"/>
                  </a:lnTo>
                  <a:lnTo>
                    <a:pt x="78057" y="13382"/>
                  </a:lnTo>
                  <a:lnTo>
                    <a:pt x="87850" y="27914"/>
                  </a:lnTo>
                  <a:lnTo>
                    <a:pt x="91440" y="45719"/>
                  </a:lnTo>
                  <a:lnTo>
                    <a:pt x="87850" y="63525"/>
                  </a:lnTo>
                  <a:lnTo>
                    <a:pt x="78057" y="78057"/>
                  </a:lnTo>
                  <a:lnTo>
                    <a:pt x="63525" y="87850"/>
                  </a:lnTo>
                  <a:lnTo>
                    <a:pt x="45720" y="91439"/>
                  </a:lnTo>
                  <a:lnTo>
                    <a:pt x="27914" y="87850"/>
                  </a:lnTo>
                  <a:lnTo>
                    <a:pt x="13382" y="78057"/>
                  </a:lnTo>
                  <a:lnTo>
                    <a:pt x="3589" y="63525"/>
                  </a:lnTo>
                  <a:lnTo>
                    <a:pt x="0" y="45719"/>
                  </a:lnTo>
                  <a:close/>
                </a:path>
              </a:pathLst>
            </a:custGeom>
            <a:ln w="6096">
              <a:solidFill>
                <a:srgbClr val="000000"/>
              </a:solidFill>
            </a:ln>
          </p:spPr>
          <p:txBody>
            <a:bodyPr wrap="square" lIns="0" tIns="0" rIns="0" bIns="0" rtlCol="0"/>
            <a:lstStyle/>
            <a:p>
              <a:endParaRPr/>
            </a:p>
          </p:txBody>
        </p:sp>
        <p:sp>
          <p:nvSpPr>
            <p:cNvPr id="81" name="object 62">
              <a:extLst>
                <a:ext uri="{FF2B5EF4-FFF2-40B4-BE49-F238E27FC236}">
                  <a16:creationId xmlns:a16="http://schemas.microsoft.com/office/drawing/2014/main" id="{01535A13-EACB-4712-AED7-51B4CDCED8ED}"/>
                </a:ext>
              </a:extLst>
            </p:cNvPr>
            <p:cNvSpPr/>
            <p:nvPr/>
          </p:nvSpPr>
          <p:spPr>
            <a:xfrm>
              <a:off x="7903464" y="3540251"/>
              <a:ext cx="44450" cy="3175"/>
            </a:xfrm>
            <a:custGeom>
              <a:avLst/>
              <a:gdLst/>
              <a:ahLst/>
              <a:cxnLst/>
              <a:rect l="l" t="t" r="r" b="b"/>
              <a:pathLst>
                <a:path w="44450" h="3175">
                  <a:moveTo>
                    <a:pt x="-3048" y="1524"/>
                  </a:moveTo>
                  <a:lnTo>
                    <a:pt x="47243" y="1524"/>
                  </a:lnTo>
                </a:path>
              </a:pathLst>
            </a:custGeom>
            <a:ln w="9144">
              <a:solidFill>
                <a:srgbClr val="000000"/>
              </a:solidFill>
            </a:ln>
          </p:spPr>
          <p:txBody>
            <a:bodyPr wrap="square" lIns="0" tIns="0" rIns="0" bIns="0" rtlCol="0"/>
            <a:lstStyle/>
            <a:p>
              <a:endParaRPr/>
            </a:p>
          </p:txBody>
        </p:sp>
        <p:sp>
          <p:nvSpPr>
            <p:cNvPr id="82" name="object 63">
              <a:extLst>
                <a:ext uri="{FF2B5EF4-FFF2-40B4-BE49-F238E27FC236}">
                  <a16:creationId xmlns:a16="http://schemas.microsoft.com/office/drawing/2014/main" id="{BF3F67E1-0F8F-481F-AAD1-C3132DAEE619}"/>
                </a:ext>
              </a:extLst>
            </p:cNvPr>
            <p:cNvSpPr/>
            <p:nvPr/>
          </p:nvSpPr>
          <p:spPr>
            <a:xfrm>
              <a:off x="7997952" y="3489959"/>
              <a:ext cx="91440" cy="91440"/>
            </a:xfrm>
            <a:custGeom>
              <a:avLst/>
              <a:gdLst/>
              <a:ahLst/>
              <a:cxnLst/>
              <a:rect l="l" t="t" r="r" b="b"/>
              <a:pathLst>
                <a:path w="91440" h="91439">
                  <a:moveTo>
                    <a:pt x="45720" y="0"/>
                  </a:moveTo>
                  <a:lnTo>
                    <a:pt x="27914" y="3589"/>
                  </a:lnTo>
                  <a:lnTo>
                    <a:pt x="13382" y="13382"/>
                  </a:lnTo>
                  <a:lnTo>
                    <a:pt x="3589" y="27914"/>
                  </a:lnTo>
                  <a:lnTo>
                    <a:pt x="0" y="45719"/>
                  </a:lnTo>
                  <a:lnTo>
                    <a:pt x="3589" y="63525"/>
                  </a:lnTo>
                  <a:lnTo>
                    <a:pt x="13382" y="78057"/>
                  </a:lnTo>
                  <a:lnTo>
                    <a:pt x="27914" y="87850"/>
                  </a:lnTo>
                  <a:lnTo>
                    <a:pt x="45720" y="91439"/>
                  </a:lnTo>
                  <a:lnTo>
                    <a:pt x="63525" y="87850"/>
                  </a:lnTo>
                  <a:lnTo>
                    <a:pt x="78057" y="78057"/>
                  </a:lnTo>
                  <a:lnTo>
                    <a:pt x="87850" y="63525"/>
                  </a:lnTo>
                  <a:lnTo>
                    <a:pt x="91440" y="45719"/>
                  </a:lnTo>
                  <a:lnTo>
                    <a:pt x="87850" y="27914"/>
                  </a:lnTo>
                  <a:lnTo>
                    <a:pt x="78057" y="13382"/>
                  </a:lnTo>
                  <a:lnTo>
                    <a:pt x="63525" y="3589"/>
                  </a:lnTo>
                  <a:lnTo>
                    <a:pt x="45720" y="0"/>
                  </a:lnTo>
                  <a:close/>
                </a:path>
              </a:pathLst>
            </a:custGeom>
            <a:solidFill>
              <a:srgbClr val="FFFFFF"/>
            </a:solidFill>
          </p:spPr>
          <p:txBody>
            <a:bodyPr wrap="square" lIns="0" tIns="0" rIns="0" bIns="0" rtlCol="0"/>
            <a:lstStyle/>
            <a:p>
              <a:endParaRPr/>
            </a:p>
          </p:txBody>
        </p:sp>
        <p:sp>
          <p:nvSpPr>
            <p:cNvPr id="83" name="object 64">
              <a:extLst>
                <a:ext uri="{FF2B5EF4-FFF2-40B4-BE49-F238E27FC236}">
                  <a16:creationId xmlns:a16="http://schemas.microsoft.com/office/drawing/2014/main" id="{92C40468-49E6-4922-8E1A-4A3DA8D7FC0B}"/>
                </a:ext>
              </a:extLst>
            </p:cNvPr>
            <p:cNvSpPr/>
            <p:nvPr/>
          </p:nvSpPr>
          <p:spPr>
            <a:xfrm>
              <a:off x="7997952" y="3489959"/>
              <a:ext cx="91440" cy="91440"/>
            </a:xfrm>
            <a:custGeom>
              <a:avLst/>
              <a:gdLst/>
              <a:ahLst/>
              <a:cxnLst/>
              <a:rect l="l" t="t" r="r" b="b"/>
              <a:pathLst>
                <a:path w="91440" h="91439">
                  <a:moveTo>
                    <a:pt x="0" y="45719"/>
                  </a:moveTo>
                  <a:lnTo>
                    <a:pt x="3589" y="27914"/>
                  </a:lnTo>
                  <a:lnTo>
                    <a:pt x="13382" y="13382"/>
                  </a:lnTo>
                  <a:lnTo>
                    <a:pt x="27914" y="3589"/>
                  </a:lnTo>
                  <a:lnTo>
                    <a:pt x="45720" y="0"/>
                  </a:lnTo>
                  <a:lnTo>
                    <a:pt x="63525" y="3589"/>
                  </a:lnTo>
                  <a:lnTo>
                    <a:pt x="78057" y="13382"/>
                  </a:lnTo>
                  <a:lnTo>
                    <a:pt x="87850" y="27914"/>
                  </a:lnTo>
                  <a:lnTo>
                    <a:pt x="91440" y="45719"/>
                  </a:lnTo>
                  <a:lnTo>
                    <a:pt x="87850" y="63525"/>
                  </a:lnTo>
                  <a:lnTo>
                    <a:pt x="78057" y="78057"/>
                  </a:lnTo>
                  <a:lnTo>
                    <a:pt x="63525" y="87850"/>
                  </a:lnTo>
                  <a:lnTo>
                    <a:pt x="45720" y="91439"/>
                  </a:lnTo>
                  <a:lnTo>
                    <a:pt x="27914" y="87850"/>
                  </a:lnTo>
                  <a:lnTo>
                    <a:pt x="13382" y="78057"/>
                  </a:lnTo>
                  <a:lnTo>
                    <a:pt x="3589" y="63525"/>
                  </a:lnTo>
                  <a:lnTo>
                    <a:pt x="0" y="45719"/>
                  </a:lnTo>
                  <a:close/>
                </a:path>
              </a:pathLst>
            </a:custGeom>
            <a:ln w="6096">
              <a:solidFill>
                <a:srgbClr val="000000"/>
              </a:solidFill>
            </a:ln>
          </p:spPr>
          <p:txBody>
            <a:bodyPr wrap="square" lIns="0" tIns="0" rIns="0" bIns="0" rtlCol="0"/>
            <a:lstStyle/>
            <a:p>
              <a:endParaRPr/>
            </a:p>
          </p:txBody>
        </p:sp>
        <p:sp>
          <p:nvSpPr>
            <p:cNvPr id="84" name="object 65">
              <a:extLst>
                <a:ext uri="{FF2B5EF4-FFF2-40B4-BE49-F238E27FC236}">
                  <a16:creationId xmlns:a16="http://schemas.microsoft.com/office/drawing/2014/main" id="{8ABD8EF2-DF40-4CFE-9B93-9CC51FAE2288}"/>
                </a:ext>
              </a:extLst>
            </p:cNvPr>
            <p:cNvSpPr/>
            <p:nvPr/>
          </p:nvSpPr>
          <p:spPr>
            <a:xfrm>
              <a:off x="8017764" y="3540251"/>
              <a:ext cx="44450" cy="3175"/>
            </a:xfrm>
            <a:custGeom>
              <a:avLst/>
              <a:gdLst/>
              <a:ahLst/>
              <a:cxnLst/>
              <a:rect l="l" t="t" r="r" b="b"/>
              <a:pathLst>
                <a:path w="44450" h="3175">
                  <a:moveTo>
                    <a:pt x="-3048" y="1524"/>
                  </a:moveTo>
                  <a:lnTo>
                    <a:pt x="47243" y="1524"/>
                  </a:lnTo>
                </a:path>
              </a:pathLst>
            </a:custGeom>
            <a:ln w="9144">
              <a:solidFill>
                <a:srgbClr val="000000"/>
              </a:solidFill>
            </a:ln>
          </p:spPr>
          <p:txBody>
            <a:bodyPr wrap="square" lIns="0" tIns="0" rIns="0" bIns="0" rtlCol="0"/>
            <a:lstStyle/>
            <a:p>
              <a:endParaRPr/>
            </a:p>
          </p:txBody>
        </p:sp>
        <p:sp>
          <p:nvSpPr>
            <p:cNvPr id="85" name="object 66">
              <a:extLst>
                <a:ext uri="{FF2B5EF4-FFF2-40B4-BE49-F238E27FC236}">
                  <a16:creationId xmlns:a16="http://schemas.microsoft.com/office/drawing/2014/main" id="{4FA1D636-37DB-4817-AC9E-DCBDF71F41C5}"/>
                </a:ext>
              </a:extLst>
            </p:cNvPr>
            <p:cNvSpPr/>
            <p:nvPr/>
          </p:nvSpPr>
          <p:spPr>
            <a:xfrm>
              <a:off x="8095488" y="3485387"/>
              <a:ext cx="93345" cy="94615"/>
            </a:xfrm>
            <a:custGeom>
              <a:avLst/>
              <a:gdLst/>
              <a:ahLst/>
              <a:cxnLst/>
              <a:rect l="l" t="t" r="r" b="b"/>
              <a:pathLst>
                <a:path w="93345" h="94614">
                  <a:moveTo>
                    <a:pt x="46481" y="0"/>
                  </a:moveTo>
                  <a:lnTo>
                    <a:pt x="28396" y="3720"/>
                  </a:lnTo>
                  <a:lnTo>
                    <a:pt x="13620" y="13858"/>
                  </a:lnTo>
                  <a:lnTo>
                    <a:pt x="3655" y="28878"/>
                  </a:lnTo>
                  <a:lnTo>
                    <a:pt x="0" y="47244"/>
                  </a:lnTo>
                  <a:lnTo>
                    <a:pt x="3655" y="65609"/>
                  </a:lnTo>
                  <a:lnTo>
                    <a:pt x="13620" y="80629"/>
                  </a:lnTo>
                  <a:lnTo>
                    <a:pt x="28396" y="90767"/>
                  </a:lnTo>
                  <a:lnTo>
                    <a:pt x="46481" y="94487"/>
                  </a:lnTo>
                  <a:lnTo>
                    <a:pt x="64567" y="90767"/>
                  </a:lnTo>
                  <a:lnTo>
                    <a:pt x="79343" y="80629"/>
                  </a:lnTo>
                  <a:lnTo>
                    <a:pt x="89308" y="65609"/>
                  </a:lnTo>
                  <a:lnTo>
                    <a:pt x="92963" y="47244"/>
                  </a:lnTo>
                  <a:lnTo>
                    <a:pt x="89308" y="28878"/>
                  </a:lnTo>
                  <a:lnTo>
                    <a:pt x="79343" y="13858"/>
                  </a:lnTo>
                  <a:lnTo>
                    <a:pt x="64567" y="3720"/>
                  </a:lnTo>
                  <a:lnTo>
                    <a:pt x="46481" y="0"/>
                  </a:lnTo>
                  <a:close/>
                </a:path>
              </a:pathLst>
            </a:custGeom>
            <a:solidFill>
              <a:srgbClr val="FFFFFF"/>
            </a:solidFill>
          </p:spPr>
          <p:txBody>
            <a:bodyPr wrap="square" lIns="0" tIns="0" rIns="0" bIns="0" rtlCol="0"/>
            <a:lstStyle/>
            <a:p>
              <a:endParaRPr/>
            </a:p>
          </p:txBody>
        </p:sp>
        <p:sp>
          <p:nvSpPr>
            <p:cNvPr id="86" name="object 67">
              <a:extLst>
                <a:ext uri="{FF2B5EF4-FFF2-40B4-BE49-F238E27FC236}">
                  <a16:creationId xmlns:a16="http://schemas.microsoft.com/office/drawing/2014/main" id="{A3EC1708-CA88-4931-9D88-43F4766BE8E2}"/>
                </a:ext>
              </a:extLst>
            </p:cNvPr>
            <p:cNvSpPr/>
            <p:nvPr/>
          </p:nvSpPr>
          <p:spPr>
            <a:xfrm>
              <a:off x="8095488" y="3485387"/>
              <a:ext cx="93345" cy="94615"/>
            </a:xfrm>
            <a:custGeom>
              <a:avLst/>
              <a:gdLst/>
              <a:ahLst/>
              <a:cxnLst/>
              <a:rect l="l" t="t" r="r" b="b"/>
              <a:pathLst>
                <a:path w="93345" h="94614">
                  <a:moveTo>
                    <a:pt x="0" y="47244"/>
                  </a:moveTo>
                  <a:lnTo>
                    <a:pt x="3655" y="28878"/>
                  </a:lnTo>
                  <a:lnTo>
                    <a:pt x="13620" y="13858"/>
                  </a:lnTo>
                  <a:lnTo>
                    <a:pt x="28396" y="3720"/>
                  </a:lnTo>
                  <a:lnTo>
                    <a:pt x="46481" y="0"/>
                  </a:lnTo>
                  <a:lnTo>
                    <a:pt x="64567" y="3720"/>
                  </a:lnTo>
                  <a:lnTo>
                    <a:pt x="79343" y="13858"/>
                  </a:lnTo>
                  <a:lnTo>
                    <a:pt x="89308" y="28878"/>
                  </a:lnTo>
                  <a:lnTo>
                    <a:pt x="92963" y="47244"/>
                  </a:lnTo>
                  <a:lnTo>
                    <a:pt x="89308" y="65609"/>
                  </a:lnTo>
                  <a:lnTo>
                    <a:pt x="79343" y="80629"/>
                  </a:lnTo>
                  <a:lnTo>
                    <a:pt x="64567" y="90767"/>
                  </a:lnTo>
                  <a:lnTo>
                    <a:pt x="46481" y="94487"/>
                  </a:lnTo>
                  <a:lnTo>
                    <a:pt x="28396" y="90767"/>
                  </a:lnTo>
                  <a:lnTo>
                    <a:pt x="13620" y="80629"/>
                  </a:lnTo>
                  <a:lnTo>
                    <a:pt x="3655" y="65609"/>
                  </a:lnTo>
                  <a:lnTo>
                    <a:pt x="0" y="47244"/>
                  </a:lnTo>
                  <a:close/>
                </a:path>
              </a:pathLst>
            </a:custGeom>
            <a:ln w="6096">
              <a:solidFill>
                <a:srgbClr val="000000"/>
              </a:solidFill>
            </a:ln>
          </p:spPr>
          <p:txBody>
            <a:bodyPr wrap="square" lIns="0" tIns="0" rIns="0" bIns="0" rtlCol="0"/>
            <a:lstStyle/>
            <a:p>
              <a:endParaRPr/>
            </a:p>
          </p:txBody>
        </p:sp>
        <p:sp>
          <p:nvSpPr>
            <p:cNvPr id="87" name="object 68">
              <a:extLst>
                <a:ext uri="{FF2B5EF4-FFF2-40B4-BE49-F238E27FC236}">
                  <a16:creationId xmlns:a16="http://schemas.microsoft.com/office/drawing/2014/main" id="{BFBAC0C7-BECE-4372-94F3-5118A48FD651}"/>
                </a:ext>
              </a:extLst>
            </p:cNvPr>
            <p:cNvSpPr/>
            <p:nvPr/>
          </p:nvSpPr>
          <p:spPr>
            <a:xfrm>
              <a:off x="8118348" y="3534155"/>
              <a:ext cx="43180" cy="1905"/>
            </a:xfrm>
            <a:custGeom>
              <a:avLst/>
              <a:gdLst/>
              <a:ahLst/>
              <a:cxnLst/>
              <a:rect l="l" t="t" r="r" b="b"/>
              <a:pathLst>
                <a:path w="43179" h="1904">
                  <a:moveTo>
                    <a:pt x="-3048" y="762"/>
                  </a:moveTo>
                  <a:lnTo>
                    <a:pt x="45720" y="762"/>
                  </a:lnTo>
                </a:path>
              </a:pathLst>
            </a:custGeom>
            <a:ln w="7620">
              <a:solidFill>
                <a:srgbClr val="000000"/>
              </a:solidFill>
            </a:ln>
          </p:spPr>
          <p:txBody>
            <a:bodyPr wrap="square" lIns="0" tIns="0" rIns="0" bIns="0" rtlCol="0"/>
            <a:lstStyle/>
            <a:p>
              <a:endParaRPr/>
            </a:p>
          </p:txBody>
        </p:sp>
        <p:sp>
          <p:nvSpPr>
            <p:cNvPr id="88" name="object 69">
              <a:extLst>
                <a:ext uri="{FF2B5EF4-FFF2-40B4-BE49-F238E27FC236}">
                  <a16:creationId xmlns:a16="http://schemas.microsoft.com/office/drawing/2014/main" id="{98960DF2-9400-4DDB-A268-068AE88C105D}"/>
                </a:ext>
              </a:extLst>
            </p:cNvPr>
            <p:cNvSpPr/>
            <p:nvPr/>
          </p:nvSpPr>
          <p:spPr>
            <a:xfrm>
              <a:off x="7725156" y="3706367"/>
              <a:ext cx="97536" cy="205740"/>
            </a:xfrm>
            <a:prstGeom prst="rect">
              <a:avLst/>
            </a:prstGeom>
            <a:blipFill>
              <a:blip r:embed="rId7" cstate="print"/>
              <a:stretch>
                <a:fillRect/>
              </a:stretch>
            </a:blipFill>
          </p:spPr>
          <p:txBody>
            <a:bodyPr wrap="square" lIns="0" tIns="0" rIns="0" bIns="0" rtlCol="0"/>
            <a:lstStyle/>
            <a:p>
              <a:endParaRPr/>
            </a:p>
          </p:txBody>
        </p:sp>
        <p:sp>
          <p:nvSpPr>
            <p:cNvPr id="89" name="object 70">
              <a:extLst>
                <a:ext uri="{FF2B5EF4-FFF2-40B4-BE49-F238E27FC236}">
                  <a16:creationId xmlns:a16="http://schemas.microsoft.com/office/drawing/2014/main" id="{9D0E22AE-DD02-42CB-AC07-48835D730BA8}"/>
                </a:ext>
              </a:extLst>
            </p:cNvPr>
            <p:cNvSpPr/>
            <p:nvPr/>
          </p:nvSpPr>
          <p:spPr>
            <a:xfrm>
              <a:off x="7895844" y="3686555"/>
              <a:ext cx="100583" cy="208787"/>
            </a:xfrm>
            <a:prstGeom prst="rect">
              <a:avLst/>
            </a:prstGeom>
            <a:blipFill>
              <a:blip r:embed="rId8" cstate="print"/>
              <a:stretch>
                <a:fillRect/>
              </a:stretch>
            </a:blipFill>
          </p:spPr>
          <p:txBody>
            <a:bodyPr wrap="square" lIns="0" tIns="0" rIns="0" bIns="0" rtlCol="0"/>
            <a:lstStyle/>
            <a:p>
              <a:endParaRPr/>
            </a:p>
          </p:txBody>
        </p:sp>
      </p:grpSp>
      <p:grpSp>
        <p:nvGrpSpPr>
          <p:cNvPr id="90" name="object 71">
            <a:extLst>
              <a:ext uri="{FF2B5EF4-FFF2-40B4-BE49-F238E27FC236}">
                <a16:creationId xmlns:a16="http://schemas.microsoft.com/office/drawing/2014/main" id="{F086021C-15DA-44DD-8371-C55B3173773E}"/>
              </a:ext>
            </a:extLst>
          </p:cNvPr>
          <p:cNvGrpSpPr/>
          <p:nvPr/>
        </p:nvGrpSpPr>
        <p:grpSpPr>
          <a:xfrm>
            <a:off x="7620995" y="1560288"/>
            <a:ext cx="637540" cy="253365"/>
            <a:chOff x="5647816" y="1929257"/>
            <a:chExt cx="637540" cy="253365"/>
          </a:xfrm>
        </p:grpSpPr>
        <p:sp>
          <p:nvSpPr>
            <p:cNvPr id="91" name="object 72">
              <a:extLst>
                <a:ext uri="{FF2B5EF4-FFF2-40B4-BE49-F238E27FC236}">
                  <a16:creationId xmlns:a16="http://schemas.microsoft.com/office/drawing/2014/main" id="{0A38A613-6BDA-4C29-9FEF-8207745A3C94}"/>
                </a:ext>
              </a:extLst>
            </p:cNvPr>
            <p:cNvSpPr/>
            <p:nvPr/>
          </p:nvSpPr>
          <p:spPr>
            <a:xfrm>
              <a:off x="5651753" y="1933194"/>
              <a:ext cx="629920" cy="242570"/>
            </a:xfrm>
            <a:custGeom>
              <a:avLst/>
              <a:gdLst/>
              <a:ahLst/>
              <a:cxnLst/>
              <a:rect l="l" t="t" r="r" b="b"/>
              <a:pathLst>
                <a:path w="629920" h="242569">
                  <a:moveTo>
                    <a:pt x="629412" y="0"/>
                  </a:moveTo>
                  <a:lnTo>
                    <a:pt x="0" y="0"/>
                  </a:lnTo>
                  <a:lnTo>
                    <a:pt x="0" y="242315"/>
                  </a:lnTo>
                  <a:lnTo>
                    <a:pt x="629412" y="242315"/>
                  </a:lnTo>
                  <a:lnTo>
                    <a:pt x="629412" y="0"/>
                  </a:lnTo>
                  <a:close/>
                </a:path>
              </a:pathLst>
            </a:custGeom>
            <a:solidFill>
              <a:srgbClr val="959595"/>
            </a:solidFill>
          </p:spPr>
          <p:txBody>
            <a:bodyPr wrap="square" lIns="0" tIns="0" rIns="0" bIns="0" rtlCol="0"/>
            <a:lstStyle/>
            <a:p>
              <a:endParaRPr/>
            </a:p>
          </p:txBody>
        </p:sp>
        <p:sp>
          <p:nvSpPr>
            <p:cNvPr id="92" name="object 73">
              <a:extLst>
                <a:ext uri="{FF2B5EF4-FFF2-40B4-BE49-F238E27FC236}">
                  <a16:creationId xmlns:a16="http://schemas.microsoft.com/office/drawing/2014/main" id="{1F572D24-732D-4F13-B78B-28A1E97BF28B}"/>
                </a:ext>
              </a:extLst>
            </p:cNvPr>
            <p:cNvSpPr/>
            <p:nvPr/>
          </p:nvSpPr>
          <p:spPr>
            <a:xfrm>
              <a:off x="5651753" y="1933194"/>
              <a:ext cx="629920" cy="242570"/>
            </a:xfrm>
            <a:custGeom>
              <a:avLst/>
              <a:gdLst/>
              <a:ahLst/>
              <a:cxnLst/>
              <a:rect l="l" t="t" r="r" b="b"/>
              <a:pathLst>
                <a:path w="629920" h="242569">
                  <a:moveTo>
                    <a:pt x="0" y="242315"/>
                  </a:moveTo>
                  <a:lnTo>
                    <a:pt x="629412" y="242315"/>
                  </a:lnTo>
                  <a:lnTo>
                    <a:pt x="629412" y="0"/>
                  </a:lnTo>
                  <a:lnTo>
                    <a:pt x="0" y="0"/>
                  </a:lnTo>
                  <a:lnTo>
                    <a:pt x="0" y="242315"/>
                  </a:lnTo>
                  <a:close/>
                </a:path>
              </a:pathLst>
            </a:custGeom>
            <a:ln w="3175">
              <a:solidFill>
                <a:srgbClr val="FFFFFF"/>
              </a:solidFill>
            </a:ln>
          </p:spPr>
          <p:txBody>
            <a:bodyPr wrap="square" lIns="0" tIns="0" rIns="0" bIns="0" rtlCol="0"/>
            <a:lstStyle/>
            <a:p>
              <a:endParaRPr/>
            </a:p>
          </p:txBody>
        </p:sp>
        <p:sp>
          <p:nvSpPr>
            <p:cNvPr id="93" name="object 74">
              <a:extLst>
                <a:ext uri="{FF2B5EF4-FFF2-40B4-BE49-F238E27FC236}">
                  <a16:creationId xmlns:a16="http://schemas.microsoft.com/office/drawing/2014/main" id="{0173A007-D7C1-44E1-8B54-46A6B30CA2CD}"/>
                </a:ext>
              </a:extLst>
            </p:cNvPr>
            <p:cNvSpPr/>
            <p:nvPr/>
          </p:nvSpPr>
          <p:spPr>
            <a:xfrm>
              <a:off x="5650991" y="1932432"/>
              <a:ext cx="630936" cy="246887"/>
            </a:xfrm>
            <a:prstGeom prst="rect">
              <a:avLst/>
            </a:prstGeom>
            <a:blipFill>
              <a:blip r:embed="rId9" cstate="print"/>
              <a:stretch>
                <a:fillRect/>
              </a:stretch>
            </a:blipFill>
          </p:spPr>
          <p:txBody>
            <a:bodyPr wrap="square" lIns="0" tIns="0" rIns="0" bIns="0" rtlCol="0"/>
            <a:lstStyle/>
            <a:p>
              <a:endParaRPr/>
            </a:p>
          </p:txBody>
        </p:sp>
        <p:sp>
          <p:nvSpPr>
            <p:cNvPr id="94" name="object 75">
              <a:extLst>
                <a:ext uri="{FF2B5EF4-FFF2-40B4-BE49-F238E27FC236}">
                  <a16:creationId xmlns:a16="http://schemas.microsoft.com/office/drawing/2014/main" id="{FE382BC7-AADB-43C6-AF41-478E4C5592B0}"/>
                </a:ext>
              </a:extLst>
            </p:cNvPr>
            <p:cNvSpPr/>
            <p:nvPr/>
          </p:nvSpPr>
          <p:spPr>
            <a:xfrm>
              <a:off x="5650991" y="1932432"/>
              <a:ext cx="629920" cy="242570"/>
            </a:xfrm>
            <a:custGeom>
              <a:avLst/>
              <a:gdLst/>
              <a:ahLst/>
              <a:cxnLst/>
              <a:rect l="l" t="t" r="r" b="b"/>
              <a:pathLst>
                <a:path w="629920" h="242569">
                  <a:moveTo>
                    <a:pt x="629412" y="0"/>
                  </a:moveTo>
                  <a:lnTo>
                    <a:pt x="0" y="0"/>
                  </a:lnTo>
                  <a:lnTo>
                    <a:pt x="0" y="242315"/>
                  </a:lnTo>
                  <a:lnTo>
                    <a:pt x="629412" y="242315"/>
                  </a:lnTo>
                  <a:lnTo>
                    <a:pt x="629412" y="0"/>
                  </a:lnTo>
                  <a:close/>
                </a:path>
              </a:pathLst>
            </a:custGeom>
            <a:solidFill>
              <a:srgbClr val="959595"/>
            </a:solidFill>
          </p:spPr>
          <p:txBody>
            <a:bodyPr wrap="square" lIns="0" tIns="0" rIns="0" bIns="0" rtlCol="0"/>
            <a:lstStyle/>
            <a:p>
              <a:endParaRPr/>
            </a:p>
          </p:txBody>
        </p:sp>
        <p:sp>
          <p:nvSpPr>
            <p:cNvPr id="95" name="object 76">
              <a:extLst>
                <a:ext uri="{FF2B5EF4-FFF2-40B4-BE49-F238E27FC236}">
                  <a16:creationId xmlns:a16="http://schemas.microsoft.com/office/drawing/2014/main" id="{6B6C011E-9853-4CAF-B54F-9A02DF75B6D3}"/>
                </a:ext>
              </a:extLst>
            </p:cNvPr>
            <p:cNvSpPr/>
            <p:nvPr/>
          </p:nvSpPr>
          <p:spPr>
            <a:xfrm>
              <a:off x="5650991" y="1932432"/>
              <a:ext cx="631190" cy="247015"/>
            </a:xfrm>
            <a:custGeom>
              <a:avLst/>
              <a:gdLst/>
              <a:ahLst/>
              <a:cxnLst/>
              <a:rect l="l" t="t" r="r" b="b"/>
              <a:pathLst>
                <a:path w="631189" h="247014">
                  <a:moveTo>
                    <a:pt x="0" y="246887"/>
                  </a:moveTo>
                  <a:lnTo>
                    <a:pt x="630936" y="246887"/>
                  </a:lnTo>
                  <a:lnTo>
                    <a:pt x="630936" y="0"/>
                  </a:lnTo>
                  <a:lnTo>
                    <a:pt x="0" y="0"/>
                  </a:lnTo>
                  <a:lnTo>
                    <a:pt x="0" y="246887"/>
                  </a:lnTo>
                  <a:close/>
                </a:path>
              </a:pathLst>
            </a:custGeom>
            <a:ln w="6096">
              <a:solidFill>
                <a:srgbClr val="000000"/>
              </a:solidFill>
            </a:ln>
          </p:spPr>
          <p:txBody>
            <a:bodyPr wrap="square" lIns="0" tIns="0" rIns="0" bIns="0" rtlCol="0"/>
            <a:lstStyle/>
            <a:p>
              <a:endParaRPr/>
            </a:p>
          </p:txBody>
        </p:sp>
      </p:grpSp>
      <p:sp>
        <p:nvSpPr>
          <p:cNvPr id="96" name="object 77">
            <a:extLst>
              <a:ext uri="{FF2B5EF4-FFF2-40B4-BE49-F238E27FC236}">
                <a16:creationId xmlns:a16="http://schemas.microsoft.com/office/drawing/2014/main" id="{21CCE9E9-2425-49FF-9681-0D7C505A4B3E}"/>
              </a:ext>
            </a:extLst>
          </p:cNvPr>
          <p:cNvSpPr txBox="1"/>
          <p:nvPr/>
        </p:nvSpPr>
        <p:spPr>
          <a:xfrm>
            <a:off x="7623408" y="1577179"/>
            <a:ext cx="631825" cy="230504"/>
          </a:xfrm>
          <a:prstGeom prst="rect">
            <a:avLst/>
          </a:prstGeom>
          <a:ln w="6096">
            <a:solidFill>
              <a:srgbClr val="000000"/>
            </a:solidFill>
          </a:ln>
        </p:spPr>
        <p:txBody>
          <a:bodyPr vert="horz" wrap="square" lIns="0" tIns="34925" rIns="0" bIns="0" rtlCol="0">
            <a:spAutoFit/>
          </a:bodyPr>
          <a:lstStyle/>
          <a:p>
            <a:pPr marL="176530">
              <a:lnSpc>
                <a:spcPct val="100000"/>
              </a:lnSpc>
              <a:spcBef>
                <a:spcPts val="275"/>
              </a:spcBef>
            </a:pPr>
            <a:r>
              <a:rPr sz="700" spc="-5" dirty="0">
                <a:latin typeface="Trebuchet MS"/>
                <a:cs typeface="Trebuchet MS"/>
              </a:rPr>
              <a:t>source</a:t>
            </a:r>
            <a:endParaRPr sz="700">
              <a:latin typeface="Trebuchet MS"/>
              <a:cs typeface="Trebuchet MS"/>
            </a:endParaRPr>
          </a:p>
        </p:txBody>
      </p:sp>
      <p:grpSp>
        <p:nvGrpSpPr>
          <p:cNvPr id="97" name="object 78">
            <a:extLst>
              <a:ext uri="{FF2B5EF4-FFF2-40B4-BE49-F238E27FC236}">
                <a16:creationId xmlns:a16="http://schemas.microsoft.com/office/drawing/2014/main" id="{65119782-22C5-4E95-84CC-B3252D62AC3F}"/>
              </a:ext>
            </a:extLst>
          </p:cNvPr>
          <p:cNvGrpSpPr/>
          <p:nvPr/>
        </p:nvGrpSpPr>
        <p:grpSpPr>
          <a:xfrm>
            <a:off x="8703035" y="1549620"/>
            <a:ext cx="637540" cy="257810"/>
            <a:chOff x="6729856" y="1918589"/>
            <a:chExt cx="637540" cy="257810"/>
          </a:xfrm>
        </p:grpSpPr>
        <p:sp>
          <p:nvSpPr>
            <p:cNvPr id="98" name="object 79">
              <a:extLst>
                <a:ext uri="{FF2B5EF4-FFF2-40B4-BE49-F238E27FC236}">
                  <a16:creationId xmlns:a16="http://schemas.microsoft.com/office/drawing/2014/main" id="{D98D0339-AF5B-43FA-A51B-13872DC3A71E}"/>
                </a:ext>
              </a:extLst>
            </p:cNvPr>
            <p:cNvSpPr/>
            <p:nvPr/>
          </p:nvSpPr>
          <p:spPr>
            <a:xfrm>
              <a:off x="6733793" y="1922526"/>
              <a:ext cx="628015" cy="247015"/>
            </a:xfrm>
            <a:custGeom>
              <a:avLst/>
              <a:gdLst/>
              <a:ahLst/>
              <a:cxnLst/>
              <a:rect l="l" t="t" r="r" b="b"/>
              <a:pathLst>
                <a:path w="628015" h="247014">
                  <a:moveTo>
                    <a:pt x="627888" y="0"/>
                  </a:moveTo>
                  <a:lnTo>
                    <a:pt x="0" y="0"/>
                  </a:lnTo>
                  <a:lnTo>
                    <a:pt x="0" y="246887"/>
                  </a:lnTo>
                  <a:lnTo>
                    <a:pt x="627888" y="246887"/>
                  </a:lnTo>
                  <a:lnTo>
                    <a:pt x="627888" y="0"/>
                  </a:lnTo>
                  <a:close/>
                </a:path>
              </a:pathLst>
            </a:custGeom>
            <a:solidFill>
              <a:srgbClr val="959595"/>
            </a:solidFill>
          </p:spPr>
          <p:txBody>
            <a:bodyPr wrap="square" lIns="0" tIns="0" rIns="0" bIns="0" rtlCol="0"/>
            <a:lstStyle/>
            <a:p>
              <a:endParaRPr/>
            </a:p>
          </p:txBody>
        </p:sp>
        <p:sp>
          <p:nvSpPr>
            <p:cNvPr id="99" name="object 80">
              <a:extLst>
                <a:ext uri="{FF2B5EF4-FFF2-40B4-BE49-F238E27FC236}">
                  <a16:creationId xmlns:a16="http://schemas.microsoft.com/office/drawing/2014/main" id="{800B6A6D-7DF1-4126-86EB-12BCECA23159}"/>
                </a:ext>
              </a:extLst>
            </p:cNvPr>
            <p:cNvSpPr/>
            <p:nvPr/>
          </p:nvSpPr>
          <p:spPr>
            <a:xfrm>
              <a:off x="6733793" y="1922526"/>
              <a:ext cx="628015" cy="247015"/>
            </a:xfrm>
            <a:custGeom>
              <a:avLst/>
              <a:gdLst/>
              <a:ahLst/>
              <a:cxnLst/>
              <a:rect l="l" t="t" r="r" b="b"/>
              <a:pathLst>
                <a:path w="628015" h="247014">
                  <a:moveTo>
                    <a:pt x="0" y="246887"/>
                  </a:moveTo>
                  <a:lnTo>
                    <a:pt x="627888" y="246887"/>
                  </a:lnTo>
                  <a:lnTo>
                    <a:pt x="627888" y="0"/>
                  </a:lnTo>
                  <a:lnTo>
                    <a:pt x="0" y="0"/>
                  </a:lnTo>
                  <a:lnTo>
                    <a:pt x="0" y="246887"/>
                  </a:lnTo>
                  <a:close/>
                </a:path>
              </a:pathLst>
            </a:custGeom>
            <a:ln w="3175">
              <a:solidFill>
                <a:srgbClr val="FFFFFF"/>
              </a:solidFill>
            </a:ln>
          </p:spPr>
          <p:txBody>
            <a:bodyPr wrap="square" lIns="0" tIns="0" rIns="0" bIns="0" rtlCol="0"/>
            <a:lstStyle/>
            <a:p>
              <a:endParaRPr/>
            </a:p>
          </p:txBody>
        </p:sp>
        <p:sp>
          <p:nvSpPr>
            <p:cNvPr id="100" name="object 81">
              <a:extLst>
                <a:ext uri="{FF2B5EF4-FFF2-40B4-BE49-F238E27FC236}">
                  <a16:creationId xmlns:a16="http://schemas.microsoft.com/office/drawing/2014/main" id="{F1E5B7C5-8054-46E1-BA8C-3F8B0EFAB5A3}"/>
                </a:ext>
              </a:extLst>
            </p:cNvPr>
            <p:cNvSpPr/>
            <p:nvPr/>
          </p:nvSpPr>
          <p:spPr>
            <a:xfrm>
              <a:off x="6733031" y="1921764"/>
              <a:ext cx="630935" cy="251460"/>
            </a:xfrm>
            <a:prstGeom prst="rect">
              <a:avLst/>
            </a:prstGeom>
            <a:blipFill>
              <a:blip r:embed="rId10" cstate="print"/>
              <a:stretch>
                <a:fillRect/>
              </a:stretch>
            </a:blipFill>
          </p:spPr>
          <p:txBody>
            <a:bodyPr wrap="square" lIns="0" tIns="0" rIns="0" bIns="0" rtlCol="0"/>
            <a:lstStyle/>
            <a:p>
              <a:endParaRPr/>
            </a:p>
          </p:txBody>
        </p:sp>
        <p:sp>
          <p:nvSpPr>
            <p:cNvPr id="101" name="object 82">
              <a:extLst>
                <a:ext uri="{FF2B5EF4-FFF2-40B4-BE49-F238E27FC236}">
                  <a16:creationId xmlns:a16="http://schemas.microsoft.com/office/drawing/2014/main" id="{639BB843-3826-4075-B15C-1110D6911DCB}"/>
                </a:ext>
              </a:extLst>
            </p:cNvPr>
            <p:cNvSpPr/>
            <p:nvPr/>
          </p:nvSpPr>
          <p:spPr>
            <a:xfrm>
              <a:off x="6733031" y="1921764"/>
              <a:ext cx="628015" cy="247015"/>
            </a:xfrm>
            <a:custGeom>
              <a:avLst/>
              <a:gdLst/>
              <a:ahLst/>
              <a:cxnLst/>
              <a:rect l="l" t="t" r="r" b="b"/>
              <a:pathLst>
                <a:path w="628015" h="247014">
                  <a:moveTo>
                    <a:pt x="627887" y="0"/>
                  </a:moveTo>
                  <a:lnTo>
                    <a:pt x="0" y="0"/>
                  </a:lnTo>
                  <a:lnTo>
                    <a:pt x="0" y="246887"/>
                  </a:lnTo>
                  <a:lnTo>
                    <a:pt x="627887" y="246887"/>
                  </a:lnTo>
                  <a:lnTo>
                    <a:pt x="627887" y="0"/>
                  </a:lnTo>
                  <a:close/>
                </a:path>
              </a:pathLst>
            </a:custGeom>
            <a:solidFill>
              <a:srgbClr val="959595"/>
            </a:solidFill>
          </p:spPr>
          <p:txBody>
            <a:bodyPr wrap="square" lIns="0" tIns="0" rIns="0" bIns="0" rtlCol="0"/>
            <a:lstStyle/>
            <a:p>
              <a:endParaRPr/>
            </a:p>
          </p:txBody>
        </p:sp>
        <p:sp>
          <p:nvSpPr>
            <p:cNvPr id="102" name="object 83">
              <a:extLst>
                <a:ext uri="{FF2B5EF4-FFF2-40B4-BE49-F238E27FC236}">
                  <a16:creationId xmlns:a16="http://schemas.microsoft.com/office/drawing/2014/main" id="{2627EA82-ED11-4C5C-ACD4-17C0C14D67AA}"/>
                </a:ext>
              </a:extLst>
            </p:cNvPr>
            <p:cNvSpPr/>
            <p:nvPr/>
          </p:nvSpPr>
          <p:spPr>
            <a:xfrm>
              <a:off x="6733031" y="1921764"/>
              <a:ext cx="631190" cy="251460"/>
            </a:xfrm>
            <a:custGeom>
              <a:avLst/>
              <a:gdLst/>
              <a:ahLst/>
              <a:cxnLst/>
              <a:rect l="l" t="t" r="r" b="b"/>
              <a:pathLst>
                <a:path w="631190" h="251460">
                  <a:moveTo>
                    <a:pt x="0" y="251460"/>
                  </a:moveTo>
                  <a:lnTo>
                    <a:pt x="630935" y="251460"/>
                  </a:lnTo>
                  <a:lnTo>
                    <a:pt x="630935" y="0"/>
                  </a:lnTo>
                  <a:lnTo>
                    <a:pt x="0" y="0"/>
                  </a:lnTo>
                  <a:lnTo>
                    <a:pt x="0" y="251460"/>
                  </a:lnTo>
                  <a:close/>
                </a:path>
              </a:pathLst>
            </a:custGeom>
            <a:ln w="6096">
              <a:solidFill>
                <a:srgbClr val="000000"/>
              </a:solidFill>
            </a:ln>
          </p:spPr>
          <p:txBody>
            <a:bodyPr wrap="square" lIns="0" tIns="0" rIns="0" bIns="0" rtlCol="0"/>
            <a:lstStyle/>
            <a:p>
              <a:endParaRPr/>
            </a:p>
          </p:txBody>
        </p:sp>
      </p:grpSp>
      <p:sp>
        <p:nvSpPr>
          <p:cNvPr id="103" name="object 84">
            <a:extLst>
              <a:ext uri="{FF2B5EF4-FFF2-40B4-BE49-F238E27FC236}">
                <a16:creationId xmlns:a16="http://schemas.microsoft.com/office/drawing/2014/main" id="{9F0F73F1-8376-4929-9C84-0AD0E56237B9}"/>
              </a:ext>
            </a:extLst>
          </p:cNvPr>
          <p:cNvSpPr txBox="1"/>
          <p:nvPr/>
        </p:nvSpPr>
        <p:spPr>
          <a:xfrm>
            <a:off x="8871564" y="1593435"/>
            <a:ext cx="229235" cy="132080"/>
          </a:xfrm>
          <a:prstGeom prst="rect">
            <a:avLst/>
          </a:prstGeom>
        </p:spPr>
        <p:txBody>
          <a:bodyPr vert="horz" wrap="square" lIns="0" tIns="12065" rIns="0" bIns="0" rtlCol="0">
            <a:spAutoFit/>
          </a:bodyPr>
          <a:lstStyle/>
          <a:p>
            <a:pPr marL="12700">
              <a:lnSpc>
                <a:spcPct val="100000"/>
              </a:lnSpc>
              <a:spcBef>
                <a:spcPts val="95"/>
              </a:spcBef>
            </a:pPr>
            <a:r>
              <a:rPr sz="700" spc="-10" dirty="0">
                <a:latin typeface="Trebuchet MS"/>
                <a:cs typeface="Trebuchet MS"/>
              </a:rPr>
              <a:t>d</a:t>
            </a:r>
            <a:r>
              <a:rPr sz="700" dirty="0">
                <a:latin typeface="Trebuchet MS"/>
                <a:cs typeface="Trebuchet MS"/>
              </a:rPr>
              <a:t>r</a:t>
            </a:r>
            <a:r>
              <a:rPr sz="700" spc="-15" dirty="0">
                <a:latin typeface="Trebuchet MS"/>
                <a:cs typeface="Trebuchet MS"/>
              </a:rPr>
              <a:t>a</a:t>
            </a:r>
            <a:r>
              <a:rPr sz="700" spc="-5" dirty="0">
                <a:latin typeface="Trebuchet MS"/>
                <a:cs typeface="Trebuchet MS"/>
              </a:rPr>
              <a:t>in</a:t>
            </a:r>
            <a:endParaRPr sz="700">
              <a:latin typeface="Trebuchet MS"/>
              <a:cs typeface="Trebuchet MS"/>
            </a:endParaRPr>
          </a:p>
        </p:txBody>
      </p:sp>
      <p:grpSp>
        <p:nvGrpSpPr>
          <p:cNvPr id="104" name="object 85">
            <a:extLst>
              <a:ext uri="{FF2B5EF4-FFF2-40B4-BE49-F238E27FC236}">
                <a16:creationId xmlns:a16="http://schemas.microsoft.com/office/drawing/2014/main" id="{B6F9E508-FC70-4725-830D-4BB717DBAB16}"/>
              </a:ext>
            </a:extLst>
          </p:cNvPr>
          <p:cNvGrpSpPr/>
          <p:nvPr/>
        </p:nvGrpSpPr>
        <p:grpSpPr>
          <a:xfrm>
            <a:off x="7619471" y="1195988"/>
            <a:ext cx="1948180" cy="847725"/>
            <a:chOff x="5646292" y="1564957"/>
            <a:chExt cx="1948180" cy="847725"/>
          </a:xfrm>
        </p:grpSpPr>
        <p:sp>
          <p:nvSpPr>
            <p:cNvPr id="105" name="object 86">
              <a:extLst>
                <a:ext uri="{FF2B5EF4-FFF2-40B4-BE49-F238E27FC236}">
                  <a16:creationId xmlns:a16="http://schemas.microsoft.com/office/drawing/2014/main" id="{2D2EFAB6-AE66-4B32-A5F2-E999B4B16112}"/>
                </a:ext>
              </a:extLst>
            </p:cNvPr>
            <p:cNvSpPr/>
            <p:nvPr/>
          </p:nvSpPr>
          <p:spPr>
            <a:xfrm>
              <a:off x="5649467" y="1932431"/>
              <a:ext cx="1722120" cy="477520"/>
            </a:xfrm>
            <a:custGeom>
              <a:avLst/>
              <a:gdLst/>
              <a:ahLst/>
              <a:cxnLst/>
              <a:rect l="l" t="t" r="r" b="b"/>
              <a:pathLst>
                <a:path w="1722120" h="477519">
                  <a:moveTo>
                    <a:pt x="0" y="0"/>
                  </a:moveTo>
                  <a:lnTo>
                    <a:pt x="1524" y="475488"/>
                  </a:lnTo>
                </a:path>
                <a:path w="1722120" h="477519">
                  <a:moveTo>
                    <a:pt x="0" y="475488"/>
                  </a:moveTo>
                  <a:lnTo>
                    <a:pt x="1722120" y="477012"/>
                  </a:lnTo>
                </a:path>
                <a:path w="1722120" h="477519">
                  <a:moveTo>
                    <a:pt x="1716024" y="0"/>
                  </a:moveTo>
                  <a:lnTo>
                    <a:pt x="1719072" y="475488"/>
                  </a:lnTo>
                </a:path>
              </a:pathLst>
            </a:custGeom>
            <a:ln w="6096">
              <a:solidFill>
                <a:srgbClr val="000000"/>
              </a:solidFill>
            </a:ln>
          </p:spPr>
          <p:txBody>
            <a:bodyPr wrap="square" lIns="0" tIns="0" rIns="0" bIns="0" rtlCol="0"/>
            <a:lstStyle/>
            <a:p>
              <a:endParaRPr/>
            </a:p>
          </p:txBody>
        </p:sp>
        <p:sp>
          <p:nvSpPr>
            <p:cNvPr id="106" name="object 87">
              <a:extLst>
                <a:ext uri="{FF2B5EF4-FFF2-40B4-BE49-F238E27FC236}">
                  <a16:creationId xmlns:a16="http://schemas.microsoft.com/office/drawing/2014/main" id="{ACA6D33F-18C9-4544-8CA8-E0461E51D1B9}"/>
                </a:ext>
              </a:extLst>
            </p:cNvPr>
            <p:cNvSpPr/>
            <p:nvPr/>
          </p:nvSpPr>
          <p:spPr>
            <a:xfrm>
              <a:off x="6443472" y="1940051"/>
              <a:ext cx="93345" cy="97790"/>
            </a:xfrm>
            <a:custGeom>
              <a:avLst/>
              <a:gdLst/>
              <a:ahLst/>
              <a:cxnLst/>
              <a:rect l="l" t="t" r="r" b="b"/>
              <a:pathLst>
                <a:path w="93345" h="97789">
                  <a:moveTo>
                    <a:pt x="92964" y="0"/>
                  </a:moveTo>
                  <a:lnTo>
                    <a:pt x="0" y="0"/>
                  </a:lnTo>
                  <a:lnTo>
                    <a:pt x="0" y="97536"/>
                  </a:lnTo>
                  <a:lnTo>
                    <a:pt x="92964" y="97536"/>
                  </a:lnTo>
                  <a:lnTo>
                    <a:pt x="92964" y="0"/>
                  </a:lnTo>
                  <a:close/>
                </a:path>
              </a:pathLst>
            </a:custGeom>
            <a:solidFill>
              <a:srgbClr val="FFFFFF"/>
            </a:solidFill>
          </p:spPr>
          <p:txBody>
            <a:bodyPr wrap="square" lIns="0" tIns="0" rIns="0" bIns="0" rtlCol="0"/>
            <a:lstStyle/>
            <a:p>
              <a:endParaRPr/>
            </a:p>
          </p:txBody>
        </p:sp>
        <p:sp>
          <p:nvSpPr>
            <p:cNvPr id="107" name="object 88">
              <a:extLst>
                <a:ext uri="{FF2B5EF4-FFF2-40B4-BE49-F238E27FC236}">
                  <a16:creationId xmlns:a16="http://schemas.microsoft.com/office/drawing/2014/main" id="{22EFA2EB-7C3F-4FFC-9133-389B64ED2A8A}"/>
                </a:ext>
              </a:extLst>
            </p:cNvPr>
            <p:cNvSpPr/>
            <p:nvPr/>
          </p:nvSpPr>
          <p:spPr>
            <a:xfrm>
              <a:off x="6444233" y="1940813"/>
              <a:ext cx="86995" cy="90170"/>
            </a:xfrm>
            <a:custGeom>
              <a:avLst/>
              <a:gdLst/>
              <a:ahLst/>
              <a:cxnLst/>
              <a:rect l="l" t="t" r="r" b="b"/>
              <a:pathLst>
                <a:path w="86995" h="90169">
                  <a:moveTo>
                    <a:pt x="43433" y="0"/>
                  </a:moveTo>
                  <a:lnTo>
                    <a:pt x="25653" y="4063"/>
                  </a:lnTo>
                  <a:lnTo>
                    <a:pt x="11811" y="14350"/>
                  </a:lnTo>
                  <a:lnTo>
                    <a:pt x="2031" y="26543"/>
                  </a:lnTo>
                  <a:lnTo>
                    <a:pt x="0" y="44958"/>
                  </a:lnTo>
                  <a:lnTo>
                    <a:pt x="2031" y="63373"/>
                  </a:lnTo>
                  <a:lnTo>
                    <a:pt x="11811" y="77597"/>
                  </a:lnTo>
                  <a:lnTo>
                    <a:pt x="25653" y="87884"/>
                  </a:lnTo>
                  <a:lnTo>
                    <a:pt x="43433" y="89915"/>
                  </a:lnTo>
                  <a:lnTo>
                    <a:pt x="61213" y="87884"/>
                  </a:lnTo>
                  <a:lnTo>
                    <a:pt x="75057" y="77597"/>
                  </a:lnTo>
                  <a:lnTo>
                    <a:pt x="84836" y="63373"/>
                  </a:lnTo>
                  <a:lnTo>
                    <a:pt x="86867" y="44958"/>
                  </a:lnTo>
                  <a:lnTo>
                    <a:pt x="84836" y="26543"/>
                  </a:lnTo>
                  <a:lnTo>
                    <a:pt x="75057" y="14350"/>
                  </a:lnTo>
                  <a:lnTo>
                    <a:pt x="61213" y="4063"/>
                  </a:lnTo>
                  <a:lnTo>
                    <a:pt x="43433" y="0"/>
                  </a:lnTo>
                  <a:close/>
                </a:path>
              </a:pathLst>
            </a:custGeom>
            <a:ln w="3175">
              <a:solidFill>
                <a:srgbClr val="FFFFFF"/>
              </a:solidFill>
            </a:ln>
          </p:spPr>
          <p:txBody>
            <a:bodyPr wrap="square" lIns="0" tIns="0" rIns="0" bIns="0" rtlCol="0"/>
            <a:lstStyle/>
            <a:p>
              <a:endParaRPr/>
            </a:p>
          </p:txBody>
        </p:sp>
        <p:sp>
          <p:nvSpPr>
            <p:cNvPr id="108" name="object 89">
              <a:extLst>
                <a:ext uri="{FF2B5EF4-FFF2-40B4-BE49-F238E27FC236}">
                  <a16:creationId xmlns:a16="http://schemas.microsoft.com/office/drawing/2014/main" id="{1BE68DDD-8BB9-4592-AC16-9D005E5AC7F0}"/>
                </a:ext>
              </a:extLst>
            </p:cNvPr>
            <p:cNvSpPr/>
            <p:nvPr/>
          </p:nvSpPr>
          <p:spPr>
            <a:xfrm>
              <a:off x="6443471" y="1940051"/>
              <a:ext cx="91439" cy="94487"/>
            </a:xfrm>
            <a:prstGeom prst="rect">
              <a:avLst/>
            </a:prstGeom>
            <a:blipFill>
              <a:blip r:embed="rId11" cstate="print"/>
              <a:stretch>
                <a:fillRect/>
              </a:stretch>
            </a:blipFill>
          </p:spPr>
          <p:txBody>
            <a:bodyPr wrap="square" lIns="0" tIns="0" rIns="0" bIns="0" rtlCol="0"/>
            <a:lstStyle/>
            <a:p>
              <a:endParaRPr/>
            </a:p>
          </p:txBody>
        </p:sp>
        <p:sp>
          <p:nvSpPr>
            <p:cNvPr id="109" name="object 90">
              <a:extLst>
                <a:ext uri="{FF2B5EF4-FFF2-40B4-BE49-F238E27FC236}">
                  <a16:creationId xmlns:a16="http://schemas.microsoft.com/office/drawing/2014/main" id="{0745ED66-E713-4A83-94E0-C0D439DD819C}"/>
                </a:ext>
              </a:extLst>
            </p:cNvPr>
            <p:cNvSpPr/>
            <p:nvPr/>
          </p:nvSpPr>
          <p:spPr>
            <a:xfrm>
              <a:off x="6443471" y="1940051"/>
              <a:ext cx="93345" cy="97790"/>
            </a:xfrm>
            <a:custGeom>
              <a:avLst/>
              <a:gdLst/>
              <a:ahLst/>
              <a:cxnLst/>
              <a:rect l="l" t="t" r="r" b="b"/>
              <a:pathLst>
                <a:path w="93345" h="97789">
                  <a:moveTo>
                    <a:pt x="92964" y="0"/>
                  </a:moveTo>
                  <a:lnTo>
                    <a:pt x="0" y="0"/>
                  </a:lnTo>
                  <a:lnTo>
                    <a:pt x="0" y="97536"/>
                  </a:lnTo>
                  <a:lnTo>
                    <a:pt x="92964" y="97536"/>
                  </a:lnTo>
                  <a:lnTo>
                    <a:pt x="92964" y="0"/>
                  </a:lnTo>
                  <a:close/>
                </a:path>
              </a:pathLst>
            </a:custGeom>
            <a:solidFill>
              <a:srgbClr val="FFFFFF"/>
            </a:solidFill>
          </p:spPr>
          <p:txBody>
            <a:bodyPr wrap="square" lIns="0" tIns="0" rIns="0" bIns="0" rtlCol="0"/>
            <a:lstStyle/>
            <a:p>
              <a:endParaRPr/>
            </a:p>
          </p:txBody>
        </p:sp>
        <p:sp>
          <p:nvSpPr>
            <p:cNvPr id="110" name="object 91">
              <a:extLst>
                <a:ext uri="{FF2B5EF4-FFF2-40B4-BE49-F238E27FC236}">
                  <a16:creationId xmlns:a16="http://schemas.microsoft.com/office/drawing/2014/main" id="{B0053D32-1BAC-4B4E-9CC4-25C71087D6A2}"/>
                </a:ext>
              </a:extLst>
            </p:cNvPr>
            <p:cNvSpPr/>
            <p:nvPr/>
          </p:nvSpPr>
          <p:spPr>
            <a:xfrm>
              <a:off x="6443471" y="1940051"/>
              <a:ext cx="91440" cy="94615"/>
            </a:xfrm>
            <a:custGeom>
              <a:avLst/>
              <a:gdLst/>
              <a:ahLst/>
              <a:cxnLst/>
              <a:rect l="l" t="t" r="r" b="b"/>
              <a:pathLst>
                <a:path w="91440" h="94614">
                  <a:moveTo>
                    <a:pt x="0" y="47244"/>
                  </a:moveTo>
                  <a:lnTo>
                    <a:pt x="3589" y="28878"/>
                  </a:lnTo>
                  <a:lnTo>
                    <a:pt x="13382" y="13858"/>
                  </a:lnTo>
                  <a:lnTo>
                    <a:pt x="27914" y="3720"/>
                  </a:lnTo>
                  <a:lnTo>
                    <a:pt x="45719" y="0"/>
                  </a:lnTo>
                  <a:lnTo>
                    <a:pt x="63525" y="3720"/>
                  </a:lnTo>
                  <a:lnTo>
                    <a:pt x="78057" y="13858"/>
                  </a:lnTo>
                  <a:lnTo>
                    <a:pt x="87850" y="28878"/>
                  </a:lnTo>
                  <a:lnTo>
                    <a:pt x="91439" y="47244"/>
                  </a:lnTo>
                  <a:lnTo>
                    <a:pt x="87850" y="65609"/>
                  </a:lnTo>
                  <a:lnTo>
                    <a:pt x="78057" y="80629"/>
                  </a:lnTo>
                  <a:lnTo>
                    <a:pt x="63525" y="90767"/>
                  </a:lnTo>
                  <a:lnTo>
                    <a:pt x="45719" y="94487"/>
                  </a:lnTo>
                  <a:lnTo>
                    <a:pt x="27914" y="90767"/>
                  </a:lnTo>
                  <a:lnTo>
                    <a:pt x="13382" y="80629"/>
                  </a:lnTo>
                  <a:lnTo>
                    <a:pt x="3589" y="65609"/>
                  </a:lnTo>
                  <a:lnTo>
                    <a:pt x="0" y="47244"/>
                  </a:lnTo>
                  <a:close/>
                </a:path>
              </a:pathLst>
            </a:custGeom>
            <a:ln w="6096">
              <a:solidFill>
                <a:srgbClr val="000000"/>
              </a:solidFill>
            </a:ln>
          </p:spPr>
          <p:txBody>
            <a:bodyPr wrap="square" lIns="0" tIns="0" rIns="0" bIns="0" rtlCol="0"/>
            <a:lstStyle/>
            <a:p>
              <a:endParaRPr/>
            </a:p>
          </p:txBody>
        </p:sp>
        <p:sp>
          <p:nvSpPr>
            <p:cNvPr id="111" name="object 92">
              <a:extLst>
                <a:ext uri="{FF2B5EF4-FFF2-40B4-BE49-F238E27FC236}">
                  <a16:creationId xmlns:a16="http://schemas.microsoft.com/office/drawing/2014/main" id="{113A4494-26DC-4C18-BE0B-303FCDF590F8}"/>
                </a:ext>
              </a:extLst>
            </p:cNvPr>
            <p:cNvSpPr/>
            <p:nvPr/>
          </p:nvSpPr>
          <p:spPr>
            <a:xfrm>
              <a:off x="6463283" y="1991868"/>
              <a:ext cx="44450" cy="1905"/>
            </a:xfrm>
            <a:custGeom>
              <a:avLst/>
              <a:gdLst/>
              <a:ahLst/>
              <a:cxnLst/>
              <a:rect l="l" t="t" r="r" b="b"/>
              <a:pathLst>
                <a:path w="44450" h="1905">
                  <a:moveTo>
                    <a:pt x="-3048" y="762"/>
                  </a:moveTo>
                  <a:lnTo>
                    <a:pt x="47243" y="762"/>
                  </a:lnTo>
                </a:path>
              </a:pathLst>
            </a:custGeom>
            <a:ln w="7620">
              <a:solidFill>
                <a:srgbClr val="000000"/>
              </a:solidFill>
            </a:ln>
          </p:spPr>
          <p:txBody>
            <a:bodyPr wrap="square" lIns="0" tIns="0" rIns="0" bIns="0" rtlCol="0"/>
            <a:lstStyle/>
            <a:p>
              <a:endParaRPr/>
            </a:p>
          </p:txBody>
        </p:sp>
        <p:sp>
          <p:nvSpPr>
            <p:cNvPr id="112" name="object 93">
              <a:extLst>
                <a:ext uri="{FF2B5EF4-FFF2-40B4-BE49-F238E27FC236}">
                  <a16:creationId xmlns:a16="http://schemas.microsoft.com/office/drawing/2014/main" id="{2C58C01F-7EE0-471D-B53A-EFE3287CFC33}"/>
                </a:ext>
              </a:extLst>
            </p:cNvPr>
            <p:cNvSpPr/>
            <p:nvPr/>
          </p:nvSpPr>
          <p:spPr>
            <a:xfrm>
              <a:off x="6487668" y="2052827"/>
              <a:ext cx="91440" cy="96520"/>
            </a:xfrm>
            <a:custGeom>
              <a:avLst/>
              <a:gdLst/>
              <a:ahLst/>
              <a:cxnLst/>
              <a:rect l="l" t="t" r="r" b="b"/>
              <a:pathLst>
                <a:path w="91440" h="96519">
                  <a:moveTo>
                    <a:pt x="91427" y="0"/>
                  </a:moveTo>
                  <a:lnTo>
                    <a:pt x="0" y="0"/>
                  </a:lnTo>
                  <a:lnTo>
                    <a:pt x="0" y="96012"/>
                  </a:lnTo>
                  <a:lnTo>
                    <a:pt x="91427" y="96012"/>
                  </a:lnTo>
                  <a:lnTo>
                    <a:pt x="91427" y="0"/>
                  </a:lnTo>
                  <a:close/>
                </a:path>
              </a:pathLst>
            </a:custGeom>
            <a:solidFill>
              <a:srgbClr val="FFFFFF"/>
            </a:solidFill>
          </p:spPr>
          <p:txBody>
            <a:bodyPr wrap="square" lIns="0" tIns="0" rIns="0" bIns="0" rtlCol="0"/>
            <a:lstStyle/>
            <a:p>
              <a:endParaRPr/>
            </a:p>
          </p:txBody>
        </p:sp>
        <p:sp>
          <p:nvSpPr>
            <p:cNvPr id="113" name="object 94">
              <a:extLst>
                <a:ext uri="{FF2B5EF4-FFF2-40B4-BE49-F238E27FC236}">
                  <a16:creationId xmlns:a16="http://schemas.microsoft.com/office/drawing/2014/main" id="{D13D1036-F703-466F-A612-AEB4A351BE97}"/>
                </a:ext>
              </a:extLst>
            </p:cNvPr>
            <p:cNvSpPr/>
            <p:nvPr/>
          </p:nvSpPr>
          <p:spPr>
            <a:xfrm>
              <a:off x="6488429" y="2053589"/>
              <a:ext cx="85725" cy="90170"/>
            </a:xfrm>
            <a:custGeom>
              <a:avLst/>
              <a:gdLst/>
              <a:ahLst/>
              <a:cxnLst/>
              <a:rect l="l" t="t" r="r" b="b"/>
              <a:pathLst>
                <a:path w="85725" h="90169">
                  <a:moveTo>
                    <a:pt x="41655" y="0"/>
                  </a:moveTo>
                  <a:lnTo>
                    <a:pt x="23875" y="2032"/>
                  </a:lnTo>
                  <a:lnTo>
                    <a:pt x="11937" y="14350"/>
                  </a:lnTo>
                  <a:lnTo>
                    <a:pt x="3937" y="26543"/>
                  </a:lnTo>
                  <a:lnTo>
                    <a:pt x="0" y="44958"/>
                  </a:lnTo>
                  <a:lnTo>
                    <a:pt x="3937" y="63373"/>
                  </a:lnTo>
                  <a:lnTo>
                    <a:pt x="11937" y="77597"/>
                  </a:lnTo>
                  <a:lnTo>
                    <a:pt x="23875" y="87884"/>
                  </a:lnTo>
                  <a:lnTo>
                    <a:pt x="41655" y="89915"/>
                  </a:lnTo>
                  <a:lnTo>
                    <a:pt x="59563" y="87884"/>
                  </a:lnTo>
                  <a:lnTo>
                    <a:pt x="73405" y="77597"/>
                  </a:lnTo>
                  <a:lnTo>
                    <a:pt x="83312" y="63373"/>
                  </a:lnTo>
                  <a:lnTo>
                    <a:pt x="85344" y="44958"/>
                  </a:lnTo>
                  <a:lnTo>
                    <a:pt x="83312" y="26543"/>
                  </a:lnTo>
                  <a:lnTo>
                    <a:pt x="73405" y="14350"/>
                  </a:lnTo>
                  <a:lnTo>
                    <a:pt x="59563" y="2032"/>
                  </a:lnTo>
                  <a:lnTo>
                    <a:pt x="41655" y="0"/>
                  </a:lnTo>
                  <a:close/>
                </a:path>
              </a:pathLst>
            </a:custGeom>
            <a:ln w="3175">
              <a:solidFill>
                <a:srgbClr val="FFFFFF"/>
              </a:solidFill>
            </a:ln>
          </p:spPr>
          <p:txBody>
            <a:bodyPr wrap="square" lIns="0" tIns="0" rIns="0" bIns="0" rtlCol="0"/>
            <a:lstStyle/>
            <a:p>
              <a:endParaRPr/>
            </a:p>
          </p:txBody>
        </p:sp>
        <p:sp>
          <p:nvSpPr>
            <p:cNvPr id="114" name="object 95">
              <a:extLst>
                <a:ext uri="{FF2B5EF4-FFF2-40B4-BE49-F238E27FC236}">
                  <a16:creationId xmlns:a16="http://schemas.microsoft.com/office/drawing/2014/main" id="{6E77FD17-FA61-42CF-BBF7-F1709D7E6D75}"/>
                </a:ext>
              </a:extLst>
            </p:cNvPr>
            <p:cNvSpPr/>
            <p:nvPr/>
          </p:nvSpPr>
          <p:spPr>
            <a:xfrm>
              <a:off x="6487667" y="2052827"/>
              <a:ext cx="88391" cy="92963"/>
            </a:xfrm>
            <a:prstGeom prst="rect">
              <a:avLst/>
            </a:prstGeom>
            <a:blipFill>
              <a:blip r:embed="rId12" cstate="print"/>
              <a:stretch>
                <a:fillRect/>
              </a:stretch>
            </a:blipFill>
          </p:spPr>
          <p:txBody>
            <a:bodyPr wrap="square" lIns="0" tIns="0" rIns="0" bIns="0" rtlCol="0"/>
            <a:lstStyle/>
            <a:p>
              <a:endParaRPr/>
            </a:p>
          </p:txBody>
        </p:sp>
        <p:sp>
          <p:nvSpPr>
            <p:cNvPr id="115" name="object 96">
              <a:extLst>
                <a:ext uri="{FF2B5EF4-FFF2-40B4-BE49-F238E27FC236}">
                  <a16:creationId xmlns:a16="http://schemas.microsoft.com/office/drawing/2014/main" id="{B29CD880-D88F-4FCE-AB8F-D723F679FC3C}"/>
                </a:ext>
              </a:extLst>
            </p:cNvPr>
            <p:cNvSpPr/>
            <p:nvPr/>
          </p:nvSpPr>
          <p:spPr>
            <a:xfrm>
              <a:off x="6487667" y="2052827"/>
              <a:ext cx="91440" cy="96520"/>
            </a:xfrm>
            <a:custGeom>
              <a:avLst/>
              <a:gdLst/>
              <a:ahLst/>
              <a:cxnLst/>
              <a:rect l="l" t="t" r="r" b="b"/>
              <a:pathLst>
                <a:path w="91440" h="96519">
                  <a:moveTo>
                    <a:pt x="91439" y="0"/>
                  </a:moveTo>
                  <a:lnTo>
                    <a:pt x="0" y="0"/>
                  </a:lnTo>
                  <a:lnTo>
                    <a:pt x="0" y="96012"/>
                  </a:lnTo>
                  <a:lnTo>
                    <a:pt x="91439" y="96012"/>
                  </a:lnTo>
                  <a:lnTo>
                    <a:pt x="91439" y="0"/>
                  </a:lnTo>
                  <a:close/>
                </a:path>
              </a:pathLst>
            </a:custGeom>
            <a:solidFill>
              <a:srgbClr val="FFFFFF"/>
            </a:solidFill>
          </p:spPr>
          <p:txBody>
            <a:bodyPr wrap="square" lIns="0" tIns="0" rIns="0" bIns="0" rtlCol="0"/>
            <a:lstStyle/>
            <a:p>
              <a:endParaRPr/>
            </a:p>
          </p:txBody>
        </p:sp>
        <p:sp>
          <p:nvSpPr>
            <p:cNvPr id="116" name="object 97">
              <a:extLst>
                <a:ext uri="{FF2B5EF4-FFF2-40B4-BE49-F238E27FC236}">
                  <a16:creationId xmlns:a16="http://schemas.microsoft.com/office/drawing/2014/main" id="{39B1B83C-FC94-422C-95BB-B691BB54EB86}"/>
                </a:ext>
              </a:extLst>
            </p:cNvPr>
            <p:cNvSpPr/>
            <p:nvPr/>
          </p:nvSpPr>
          <p:spPr>
            <a:xfrm>
              <a:off x="6487667" y="2052827"/>
              <a:ext cx="88900" cy="93345"/>
            </a:xfrm>
            <a:custGeom>
              <a:avLst/>
              <a:gdLst/>
              <a:ahLst/>
              <a:cxnLst/>
              <a:rect l="l" t="t" r="r" b="b"/>
              <a:pathLst>
                <a:path w="88900" h="93344">
                  <a:moveTo>
                    <a:pt x="0" y="46482"/>
                  </a:moveTo>
                  <a:lnTo>
                    <a:pt x="3476" y="28396"/>
                  </a:lnTo>
                  <a:lnTo>
                    <a:pt x="12954" y="13620"/>
                  </a:lnTo>
                  <a:lnTo>
                    <a:pt x="27003" y="3655"/>
                  </a:lnTo>
                  <a:lnTo>
                    <a:pt x="44196" y="0"/>
                  </a:lnTo>
                  <a:lnTo>
                    <a:pt x="61388" y="3655"/>
                  </a:lnTo>
                  <a:lnTo>
                    <a:pt x="75437" y="13620"/>
                  </a:lnTo>
                  <a:lnTo>
                    <a:pt x="84915" y="28396"/>
                  </a:lnTo>
                  <a:lnTo>
                    <a:pt x="88391" y="46482"/>
                  </a:lnTo>
                  <a:lnTo>
                    <a:pt x="84915" y="64567"/>
                  </a:lnTo>
                  <a:lnTo>
                    <a:pt x="75437" y="79343"/>
                  </a:lnTo>
                  <a:lnTo>
                    <a:pt x="61388" y="89308"/>
                  </a:lnTo>
                  <a:lnTo>
                    <a:pt x="44196" y="92963"/>
                  </a:lnTo>
                  <a:lnTo>
                    <a:pt x="27003" y="89308"/>
                  </a:lnTo>
                  <a:lnTo>
                    <a:pt x="12954" y="79343"/>
                  </a:lnTo>
                  <a:lnTo>
                    <a:pt x="3476" y="64567"/>
                  </a:lnTo>
                  <a:lnTo>
                    <a:pt x="0" y="46482"/>
                  </a:lnTo>
                  <a:close/>
                </a:path>
              </a:pathLst>
            </a:custGeom>
            <a:ln w="6096">
              <a:solidFill>
                <a:srgbClr val="000000"/>
              </a:solidFill>
            </a:ln>
          </p:spPr>
          <p:txBody>
            <a:bodyPr wrap="square" lIns="0" tIns="0" rIns="0" bIns="0" rtlCol="0"/>
            <a:lstStyle/>
            <a:p>
              <a:endParaRPr/>
            </a:p>
          </p:txBody>
        </p:sp>
        <p:sp>
          <p:nvSpPr>
            <p:cNvPr id="117" name="object 98">
              <a:extLst>
                <a:ext uri="{FF2B5EF4-FFF2-40B4-BE49-F238E27FC236}">
                  <a16:creationId xmlns:a16="http://schemas.microsoft.com/office/drawing/2014/main" id="{1080E6A5-D099-4EEF-8A07-B174E2433DD0}"/>
                </a:ext>
              </a:extLst>
            </p:cNvPr>
            <p:cNvSpPr/>
            <p:nvPr/>
          </p:nvSpPr>
          <p:spPr>
            <a:xfrm>
              <a:off x="6507479" y="2103119"/>
              <a:ext cx="45720" cy="3175"/>
            </a:xfrm>
            <a:custGeom>
              <a:avLst/>
              <a:gdLst/>
              <a:ahLst/>
              <a:cxnLst/>
              <a:rect l="l" t="t" r="r" b="b"/>
              <a:pathLst>
                <a:path w="45720" h="3175">
                  <a:moveTo>
                    <a:pt x="-3047" y="1524"/>
                  </a:moveTo>
                  <a:lnTo>
                    <a:pt x="48768" y="1524"/>
                  </a:lnTo>
                </a:path>
              </a:pathLst>
            </a:custGeom>
            <a:ln w="9143">
              <a:solidFill>
                <a:srgbClr val="000000"/>
              </a:solidFill>
            </a:ln>
          </p:spPr>
          <p:txBody>
            <a:bodyPr wrap="square" lIns="0" tIns="0" rIns="0" bIns="0" rtlCol="0"/>
            <a:lstStyle/>
            <a:p>
              <a:endParaRPr/>
            </a:p>
          </p:txBody>
        </p:sp>
        <p:sp>
          <p:nvSpPr>
            <p:cNvPr id="118" name="object 99">
              <a:extLst>
                <a:ext uri="{FF2B5EF4-FFF2-40B4-BE49-F238E27FC236}">
                  <a16:creationId xmlns:a16="http://schemas.microsoft.com/office/drawing/2014/main" id="{067BE1F2-1BE6-47C4-8381-89D5CFBF3B24}"/>
                </a:ext>
              </a:extLst>
            </p:cNvPr>
            <p:cNvSpPr/>
            <p:nvPr/>
          </p:nvSpPr>
          <p:spPr>
            <a:xfrm>
              <a:off x="6591300" y="1958339"/>
              <a:ext cx="94615" cy="96520"/>
            </a:xfrm>
            <a:custGeom>
              <a:avLst/>
              <a:gdLst/>
              <a:ahLst/>
              <a:cxnLst/>
              <a:rect l="l" t="t" r="r" b="b"/>
              <a:pathLst>
                <a:path w="94615" h="96519">
                  <a:moveTo>
                    <a:pt x="94488" y="0"/>
                  </a:moveTo>
                  <a:lnTo>
                    <a:pt x="0" y="0"/>
                  </a:lnTo>
                  <a:lnTo>
                    <a:pt x="0" y="96012"/>
                  </a:lnTo>
                  <a:lnTo>
                    <a:pt x="94488" y="96012"/>
                  </a:lnTo>
                  <a:lnTo>
                    <a:pt x="94488" y="0"/>
                  </a:lnTo>
                  <a:close/>
                </a:path>
              </a:pathLst>
            </a:custGeom>
            <a:solidFill>
              <a:srgbClr val="FFFFFF"/>
            </a:solidFill>
          </p:spPr>
          <p:txBody>
            <a:bodyPr wrap="square" lIns="0" tIns="0" rIns="0" bIns="0" rtlCol="0"/>
            <a:lstStyle/>
            <a:p>
              <a:endParaRPr/>
            </a:p>
          </p:txBody>
        </p:sp>
        <p:sp>
          <p:nvSpPr>
            <p:cNvPr id="119" name="object 100">
              <a:extLst>
                <a:ext uri="{FF2B5EF4-FFF2-40B4-BE49-F238E27FC236}">
                  <a16:creationId xmlns:a16="http://schemas.microsoft.com/office/drawing/2014/main" id="{4385A5F3-89B2-46A6-ADAF-892654035C7F}"/>
                </a:ext>
              </a:extLst>
            </p:cNvPr>
            <p:cNvSpPr/>
            <p:nvPr/>
          </p:nvSpPr>
          <p:spPr>
            <a:xfrm>
              <a:off x="6592061" y="1959101"/>
              <a:ext cx="88900" cy="90170"/>
            </a:xfrm>
            <a:custGeom>
              <a:avLst/>
              <a:gdLst/>
              <a:ahLst/>
              <a:cxnLst/>
              <a:rect l="l" t="t" r="r" b="b"/>
              <a:pathLst>
                <a:path w="88900" h="90169">
                  <a:moveTo>
                    <a:pt x="44196" y="0"/>
                  </a:moveTo>
                  <a:lnTo>
                    <a:pt x="26162" y="2032"/>
                  </a:lnTo>
                  <a:lnTo>
                    <a:pt x="12065" y="12319"/>
                  </a:lnTo>
                  <a:lnTo>
                    <a:pt x="2032" y="26543"/>
                  </a:lnTo>
                  <a:lnTo>
                    <a:pt x="0" y="44958"/>
                  </a:lnTo>
                  <a:lnTo>
                    <a:pt x="2032" y="63373"/>
                  </a:lnTo>
                  <a:lnTo>
                    <a:pt x="12065" y="77597"/>
                  </a:lnTo>
                  <a:lnTo>
                    <a:pt x="26162" y="87884"/>
                  </a:lnTo>
                  <a:lnTo>
                    <a:pt x="44196" y="89915"/>
                  </a:lnTo>
                  <a:lnTo>
                    <a:pt x="62230" y="87884"/>
                  </a:lnTo>
                  <a:lnTo>
                    <a:pt x="76327" y="77597"/>
                  </a:lnTo>
                  <a:lnTo>
                    <a:pt x="86360" y="63373"/>
                  </a:lnTo>
                  <a:lnTo>
                    <a:pt x="88392" y="44958"/>
                  </a:lnTo>
                  <a:lnTo>
                    <a:pt x="86360" y="26543"/>
                  </a:lnTo>
                  <a:lnTo>
                    <a:pt x="76327" y="12319"/>
                  </a:lnTo>
                  <a:lnTo>
                    <a:pt x="62230" y="2032"/>
                  </a:lnTo>
                  <a:lnTo>
                    <a:pt x="44196" y="0"/>
                  </a:lnTo>
                  <a:close/>
                </a:path>
              </a:pathLst>
            </a:custGeom>
            <a:ln w="3175">
              <a:solidFill>
                <a:srgbClr val="FFFFFF"/>
              </a:solidFill>
            </a:ln>
          </p:spPr>
          <p:txBody>
            <a:bodyPr wrap="square" lIns="0" tIns="0" rIns="0" bIns="0" rtlCol="0"/>
            <a:lstStyle/>
            <a:p>
              <a:endParaRPr/>
            </a:p>
          </p:txBody>
        </p:sp>
        <p:sp>
          <p:nvSpPr>
            <p:cNvPr id="120" name="object 101">
              <a:extLst>
                <a:ext uri="{FF2B5EF4-FFF2-40B4-BE49-F238E27FC236}">
                  <a16:creationId xmlns:a16="http://schemas.microsoft.com/office/drawing/2014/main" id="{2CEDA2C8-A3AB-4F33-999B-82432C927523}"/>
                </a:ext>
              </a:extLst>
            </p:cNvPr>
            <p:cNvSpPr/>
            <p:nvPr/>
          </p:nvSpPr>
          <p:spPr>
            <a:xfrm>
              <a:off x="6591300" y="1958339"/>
              <a:ext cx="92964" cy="94487"/>
            </a:xfrm>
            <a:prstGeom prst="rect">
              <a:avLst/>
            </a:prstGeom>
            <a:blipFill>
              <a:blip r:embed="rId13" cstate="print"/>
              <a:stretch>
                <a:fillRect/>
              </a:stretch>
            </a:blipFill>
          </p:spPr>
          <p:txBody>
            <a:bodyPr wrap="square" lIns="0" tIns="0" rIns="0" bIns="0" rtlCol="0"/>
            <a:lstStyle/>
            <a:p>
              <a:endParaRPr/>
            </a:p>
          </p:txBody>
        </p:sp>
        <p:sp>
          <p:nvSpPr>
            <p:cNvPr id="121" name="object 102">
              <a:extLst>
                <a:ext uri="{FF2B5EF4-FFF2-40B4-BE49-F238E27FC236}">
                  <a16:creationId xmlns:a16="http://schemas.microsoft.com/office/drawing/2014/main" id="{956CE940-4459-4BB2-B6B0-D713CAD0159D}"/>
                </a:ext>
              </a:extLst>
            </p:cNvPr>
            <p:cNvSpPr/>
            <p:nvPr/>
          </p:nvSpPr>
          <p:spPr>
            <a:xfrm>
              <a:off x="6591300" y="1958339"/>
              <a:ext cx="94615" cy="96520"/>
            </a:xfrm>
            <a:custGeom>
              <a:avLst/>
              <a:gdLst/>
              <a:ahLst/>
              <a:cxnLst/>
              <a:rect l="l" t="t" r="r" b="b"/>
              <a:pathLst>
                <a:path w="94615" h="96519">
                  <a:moveTo>
                    <a:pt x="94488" y="0"/>
                  </a:moveTo>
                  <a:lnTo>
                    <a:pt x="0" y="0"/>
                  </a:lnTo>
                  <a:lnTo>
                    <a:pt x="0" y="96012"/>
                  </a:lnTo>
                  <a:lnTo>
                    <a:pt x="94488" y="96012"/>
                  </a:lnTo>
                  <a:lnTo>
                    <a:pt x="94488" y="0"/>
                  </a:lnTo>
                  <a:close/>
                </a:path>
              </a:pathLst>
            </a:custGeom>
            <a:solidFill>
              <a:srgbClr val="FFFFFF"/>
            </a:solidFill>
          </p:spPr>
          <p:txBody>
            <a:bodyPr wrap="square" lIns="0" tIns="0" rIns="0" bIns="0" rtlCol="0"/>
            <a:lstStyle/>
            <a:p>
              <a:endParaRPr/>
            </a:p>
          </p:txBody>
        </p:sp>
        <p:sp>
          <p:nvSpPr>
            <p:cNvPr id="122" name="object 103">
              <a:extLst>
                <a:ext uri="{FF2B5EF4-FFF2-40B4-BE49-F238E27FC236}">
                  <a16:creationId xmlns:a16="http://schemas.microsoft.com/office/drawing/2014/main" id="{9F9A9CCF-D851-4AFC-B4E8-0BF40F7519A3}"/>
                </a:ext>
              </a:extLst>
            </p:cNvPr>
            <p:cNvSpPr/>
            <p:nvPr/>
          </p:nvSpPr>
          <p:spPr>
            <a:xfrm>
              <a:off x="6591300" y="1958339"/>
              <a:ext cx="93345" cy="94615"/>
            </a:xfrm>
            <a:custGeom>
              <a:avLst/>
              <a:gdLst/>
              <a:ahLst/>
              <a:cxnLst/>
              <a:rect l="l" t="t" r="r" b="b"/>
              <a:pathLst>
                <a:path w="93345" h="94614">
                  <a:moveTo>
                    <a:pt x="0" y="47244"/>
                  </a:moveTo>
                  <a:lnTo>
                    <a:pt x="3655" y="28878"/>
                  </a:lnTo>
                  <a:lnTo>
                    <a:pt x="13620" y="13858"/>
                  </a:lnTo>
                  <a:lnTo>
                    <a:pt x="28396" y="3720"/>
                  </a:lnTo>
                  <a:lnTo>
                    <a:pt x="46481" y="0"/>
                  </a:lnTo>
                  <a:lnTo>
                    <a:pt x="64567" y="3720"/>
                  </a:lnTo>
                  <a:lnTo>
                    <a:pt x="79343" y="13858"/>
                  </a:lnTo>
                  <a:lnTo>
                    <a:pt x="89308" y="28878"/>
                  </a:lnTo>
                  <a:lnTo>
                    <a:pt x="92964" y="47244"/>
                  </a:lnTo>
                  <a:lnTo>
                    <a:pt x="89308" y="65609"/>
                  </a:lnTo>
                  <a:lnTo>
                    <a:pt x="79343" y="80629"/>
                  </a:lnTo>
                  <a:lnTo>
                    <a:pt x="64567" y="90767"/>
                  </a:lnTo>
                  <a:lnTo>
                    <a:pt x="46481" y="94487"/>
                  </a:lnTo>
                  <a:lnTo>
                    <a:pt x="28396" y="90767"/>
                  </a:lnTo>
                  <a:lnTo>
                    <a:pt x="13620" y="80629"/>
                  </a:lnTo>
                  <a:lnTo>
                    <a:pt x="3655" y="65609"/>
                  </a:lnTo>
                  <a:lnTo>
                    <a:pt x="0" y="47244"/>
                  </a:lnTo>
                  <a:close/>
                </a:path>
              </a:pathLst>
            </a:custGeom>
            <a:ln w="6096">
              <a:solidFill>
                <a:srgbClr val="000000"/>
              </a:solidFill>
            </a:ln>
          </p:spPr>
          <p:txBody>
            <a:bodyPr wrap="square" lIns="0" tIns="0" rIns="0" bIns="0" rtlCol="0"/>
            <a:lstStyle/>
            <a:p>
              <a:endParaRPr/>
            </a:p>
          </p:txBody>
        </p:sp>
        <p:sp>
          <p:nvSpPr>
            <p:cNvPr id="123" name="object 104">
              <a:extLst>
                <a:ext uri="{FF2B5EF4-FFF2-40B4-BE49-F238E27FC236}">
                  <a16:creationId xmlns:a16="http://schemas.microsoft.com/office/drawing/2014/main" id="{81F2B823-9964-4ABB-84D8-A8E685BDDA1C}"/>
                </a:ext>
              </a:extLst>
            </p:cNvPr>
            <p:cNvSpPr/>
            <p:nvPr/>
          </p:nvSpPr>
          <p:spPr>
            <a:xfrm>
              <a:off x="6611111" y="2007107"/>
              <a:ext cx="44450" cy="1905"/>
            </a:xfrm>
            <a:custGeom>
              <a:avLst/>
              <a:gdLst/>
              <a:ahLst/>
              <a:cxnLst/>
              <a:rect l="l" t="t" r="r" b="b"/>
              <a:pathLst>
                <a:path w="44450" h="1905">
                  <a:moveTo>
                    <a:pt x="-3048" y="762"/>
                  </a:moveTo>
                  <a:lnTo>
                    <a:pt x="47244" y="762"/>
                  </a:lnTo>
                </a:path>
              </a:pathLst>
            </a:custGeom>
            <a:ln w="7620">
              <a:solidFill>
                <a:srgbClr val="000000"/>
              </a:solidFill>
            </a:ln>
          </p:spPr>
          <p:txBody>
            <a:bodyPr wrap="square" lIns="0" tIns="0" rIns="0" bIns="0" rtlCol="0"/>
            <a:lstStyle/>
            <a:p>
              <a:endParaRPr/>
            </a:p>
          </p:txBody>
        </p:sp>
        <p:sp>
          <p:nvSpPr>
            <p:cNvPr id="124" name="object 105">
              <a:extLst>
                <a:ext uri="{FF2B5EF4-FFF2-40B4-BE49-F238E27FC236}">
                  <a16:creationId xmlns:a16="http://schemas.microsoft.com/office/drawing/2014/main" id="{000DAB59-ACB3-4777-A29A-25140B532D42}"/>
                </a:ext>
              </a:extLst>
            </p:cNvPr>
            <p:cNvSpPr/>
            <p:nvPr/>
          </p:nvSpPr>
          <p:spPr>
            <a:xfrm>
              <a:off x="6591300" y="2090927"/>
              <a:ext cx="94615" cy="97790"/>
            </a:xfrm>
            <a:custGeom>
              <a:avLst/>
              <a:gdLst/>
              <a:ahLst/>
              <a:cxnLst/>
              <a:rect l="l" t="t" r="r" b="b"/>
              <a:pathLst>
                <a:path w="94615" h="97789">
                  <a:moveTo>
                    <a:pt x="94488" y="0"/>
                  </a:moveTo>
                  <a:lnTo>
                    <a:pt x="0" y="0"/>
                  </a:lnTo>
                  <a:lnTo>
                    <a:pt x="0" y="97536"/>
                  </a:lnTo>
                  <a:lnTo>
                    <a:pt x="94488" y="97536"/>
                  </a:lnTo>
                  <a:lnTo>
                    <a:pt x="94488" y="0"/>
                  </a:lnTo>
                  <a:close/>
                </a:path>
              </a:pathLst>
            </a:custGeom>
            <a:solidFill>
              <a:srgbClr val="FFFFFF"/>
            </a:solidFill>
          </p:spPr>
          <p:txBody>
            <a:bodyPr wrap="square" lIns="0" tIns="0" rIns="0" bIns="0" rtlCol="0"/>
            <a:lstStyle/>
            <a:p>
              <a:endParaRPr/>
            </a:p>
          </p:txBody>
        </p:sp>
        <p:sp>
          <p:nvSpPr>
            <p:cNvPr id="125" name="object 106">
              <a:extLst>
                <a:ext uri="{FF2B5EF4-FFF2-40B4-BE49-F238E27FC236}">
                  <a16:creationId xmlns:a16="http://schemas.microsoft.com/office/drawing/2014/main" id="{D6FF65D1-4AF1-4EF1-8B3A-675EAD5E203A}"/>
                </a:ext>
              </a:extLst>
            </p:cNvPr>
            <p:cNvSpPr/>
            <p:nvPr/>
          </p:nvSpPr>
          <p:spPr>
            <a:xfrm>
              <a:off x="6592061" y="2091689"/>
              <a:ext cx="88900" cy="91440"/>
            </a:xfrm>
            <a:custGeom>
              <a:avLst/>
              <a:gdLst/>
              <a:ahLst/>
              <a:cxnLst/>
              <a:rect l="l" t="t" r="r" b="b"/>
              <a:pathLst>
                <a:path w="88900" h="91439">
                  <a:moveTo>
                    <a:pt x="44196" y="0"/>
                  </a:moveTo>
                  <a:lnTo>
                    <a:pt x="26162" y="2032"/>
                  </a:lnTo>
                  <a:lnTo>
                    <a:pt x="12065" y="14605"/>
                  </a:lnTo>
                  <a:lnTo>
                    <a:pt x="2032" y="27050"/>
                  </a:lnTo>
                  <a:lnTo>
                    <a:pt x="0" y="45720"/>
                  </a:lnTo>
                  <a:lnTo>
                    <a:pt x="2032" y="64388"/>
                  </a:lnTo>
                  <a:lnTo>
                    <a:pt x="12065" y="78994"/>
                  </a:lnTo>
                  <a:lnTo>
                    <a:pt x="26162" y="89408"/>
                  </a:lnTo>
                  <a:lnTo>
                    <a:pt x="44196" y="91439"/>
                  </a:lnTo>
                  <a:lnTo>
                    <a:pt x="62230" y="89408"/>
                  </a:lnTo>
                  <a:lnTo>
                    <a:pt x="76327" y="78994"/>
                  </a:lnTo>
                  <a:lnTo>
                    <a:pt x="86360" y="64388"/>
                  </a:lnTo>
                  <a:lnTo>
                    <a:pt x="88392" y="45720"/>
                  </a:lnTo>
                  <a:lnTo>
                    <a:pt x="86360" y="27050"/>
                  </a:lnTo>
                  <a:lnTo>
                    <a:pt x="76327" y="14605"/>
                  </a:lnTo>
                  <a:lnTo>
                    <a:pt x="62230" y="2032"/>
                  </a:lnTo>
                  <a:lnTo>
                    <a:pt x="44196" y="0"/>
                  </a:lnTo>
                  <a:close/>
                </a:path>
              </a:pathLst>
            </a:custGeom>
            <a:ln w="3175">
              <a:solidFill>
                <a:srgbClr val="FFFFFF"/>
              </a:solidFill>
            </a:ln>
          </p:spPr>
          <p:txBody>
            <a:bodyPr wrap="square" lIns="0" tIns="0" rIns="0" bIns="0" rtlCol="0"/>
            <a:lstStyle/>
            <a:p>
              <a:endParaRPr/>
            </a:p>
          </p:txBody>
        </p:sp>
        <p:sp>
          <p:nvSpPr>
            <p:cNvPr id="126" name="object 107">
              <a:extLst>
                <a:ext uri="{FF2B5EF4-FFF2-40B4-BE49-F238E27FC236}">
                  <a16:creationId xmlns:a16="http://schemas.microsoft.com/office/drawing/2014/main" id="{658BBB05-643D-4569-9112-F821D5302723}"/>
                </a:ext>
              </a:extLst>
            </p:cNvPr>
            <p:cNvSpPr/>
            <p:nvPr/>
          </p:nvSpPr>
          <p:spPr>
            <a:xfrm>
              <a:off x="6591300" y="2090927"/>
              <a:ext cx="92964" cy="94487"/>
            </a:xfrm>
            <a:prstGeom prst="rect">
              <a:avLst/>
            </a:prstGeom>
            <a:blipFill>
              <a:blip r:embed="rId14" cstate="print"/>
              <a:stretch>
                <a:fillRect/>
              </a:stretch>
            </a:blipFill>
          </p:spPr>
          <p:txBody>
            <a:bodyPr wrap="square" lIns="0" tIns="0" rIns="0" bIns="0" rtlCol="0"/>
            <a:lstStyle/>
            <a:p>
              <a:endParaRPr/>
            </a:p>
          </p:txBody>
        </p:sp>
        <p:sp>
          <p:nvSpPr>
            <p:cNvPr id="127" name="object 108">
              <a:extLst>
                <a:ext uri="{FF2B5EF4-FFF2-40B4-BE49-F238E27FC236}">
                  <a16:creationId xmlns:a16="http://schemas.microsoft.com/office/drawing/2014/main" id="{93B9B6BF-47AA-46DF-9F6E-AA2A6A994BBA}"/>
                </a:ext>
              </a:extLst>
            </p:cNvPr>
            <p:cNvSpPr/>
            <p:nvPr/>
          </p:nvSpPr>
          <p:spPr>
            <a:xfrm>
              <a:off x="6591300" y="2090927"/>
              <a:ext cx="94615" cy="97790"/>
            </a:xfrm>
            <a:custGeom>
              <a:avLst/>
              <a:gdLst/>
              <a:ahLst/>
              <a:cxnLst/>
              <a:rect l="l" t="t" r="r" b="b"/>
              <a:pathLst>
                <a:path w="94615" h="97789">
                  <a:moveTo>
                    <a:pt x="94488" y="0"/>
                  </a:moveTo>
                  <a:lnTo>
                    <a:pt x="0" y="0"/>
                  </a:lnTo>
                  <a:lnTo>
                    <a:pt x="0" y="97536"/>
                  </a:lnTo>
                  <a:lnTo>
                    <a:pt x="94488" y="97536"/>
                  </a:lnTo>
                  <a:lnTo>
                    <a:pt x="94488" y="0"/>
                  </a:lnTo>
                  <a:close/>
                </a:path>
              </a:pathLst>
            </a:custGeom>
            <a:solidFill>
              <a:srgbClr val="FFFFFF"/>
            </a:solidFill>
          </p:spPr>
          <p:txBody>
            <a:bodyPr wrap="square" lIns="0" tIns="0" rIns="0" bIns="0" rtlCol="0"/>
            <a:lstStyle/>
            <a:p>
              <a:endParaRPr/>
            </a:p>
          </p:txBody>
        </p:sp>
        <p:sp>
          <p:nvSpPr>
            <p:cNvPr id="128" name="object 109">
              <a:extLst>
                <a:ext uri="{FF2B5EF4-FFF2-40B4-BE49-F238E27FC236}">
                  <a16:creationId xmlns:a16="http://schemas.microsoft.com/office/drawing/2014/main" id="{3134CB3D-D74E-4BCA-8E6A-34FA65F2543A}"/>
                </a:ext>
              </a:extLst>
            </p:cNvPr>
            <p:cNvSpPr/>
            <p:nvPr/>
          </p:nvSpPr>
          <p:spPr>
            <a:xfrm>
              <a:off x="6591300" y="2090927"/>
              <a:ext cx="93345" cy="94615"/>
            </a:xfrm>
            <a:custGeom>
              <a:avLst/>
              <a:gdLst/>
              <a:ahLst/>
              <a:cxnLst/>
              <a:rect l="l" t="t" r="r" b="b"/>
              <a:pathLst>
                <a:path w="93345" h="94614">
                  <a:moveTo>
                    <a:pt x="0" y="47244"/>
                  </a:moveTo>
                  <a:lnTo>
                    <a:pt x="3655" y="28878"/>
                  </a:lnTo>
                  <a:lnTo>
                    <a:pt x="13620" y="13858"/>
                  </a:lnTo>
                  <a:lnTo>
                    <a:pt x="28396" y="3720"/>
                  </a:lnTo>
                  <a:lnTo>
                    <a:pt x="46481" y="0"/>
                  </a:lnTo>
                  <a:lnTo>
                    <a:pt x="64567" y="3720"/>
                  </a:lnTo>
                  <a:lnTo>
                    <a:pt x="79343" y="13858"/>
                  </a:lnTo>
                  <a:lnTo>
                    <a:pt x="89308" y="28878"/>
                  </a:lnTo>
                  <a:lnTo>
                    <a:pt x="92964" y="47244"/>
                  </a:lnTo>
                  <a:lnTo>
                    <a:pt x="89308" y="65609"/>
                  </a:lnTo>
                  <a:lnTo>
                    <a:pt x="79343" y="80629"/>
                  </a:lnTo>
                  <a:lnTo>
                    <a:pt x="64567" y="90767"/>
                  </a:lnTo>
                  <a:lnTo>
                    <a:pt x="46481" y="94487"/>
                  </a:lnTo>
                  <a:lnTo>
                    <a:pt x="28396" y="90767"/>
                  </a:lnTo>
                  <a:lnTo>
                    <a:pt x="13620" y="80629"/>
                  </a:lnTo>
                  <a:lnTo>
                    <a:pt x="3655" y="65609"/>
                  </a:lnTo>
                  <a:lnTo>
                    <a:pt x="0" y="47244"/>
                  </a:lnTo>
                  <a:close/>
                </a:path>
              </a:pathLst>
            </a:custGeom>
            <a:ln w="6096">
              <a:solidFill>
                <a:srgbClr val="000000"/>
              </a:solidFill>
            </a:ln>
          </p:spPr>
          <p:txBody>
            <a:bodyPr wrap="square" lIns="0" tIns="0" rIns="0" bIns="0" rtlCol="0"/>
            <a:lstStyle/>
            <a:p>
              <a:endParaRPr/>
            </a:p>
          </p:txBody>
        </p:sp>
        <p:sp>
          <p:nvSpPr>
            <p:cNvPr id="129" name="object 110">
              <a:extLst>
                <a:ext uri="{FF2B5EF4-FFF2-40B4-BE49-F238E27FC236}">
                  <a16:creationId xmlns:a16="http://schemas.microsoft.com/office/drawing/2014/main" id="{0AC3F3F7-4163-4C69-BDAF-93ABC387C8E1}"/>
                </a:ext>
              </a:extLst>
            </p:cNvPr>
            <p:cNvSpPr/>
            <p:nvPr/>
          </p:nvSpPr>
          <p:spPr>
            <a:xfrm>
              <a:off x="6611111" y="2142743"/>
              <a:ext cx="44450" cy="1905"/>
            </a:xfrm>
            <a:custGeom>
              <a:avLst/>
              <a:gdLst/>
              <a:ahLst/>
              <a:cxnLst/>
              <a:rect l="l" t="t" r="r" b="b"/>
              <a:pathLst>
                <a:path w="44450" h="1905">
                  <a:moveTo>
                    <a:pt x="-3048" y="761"/>
                  </a:moveTo>
                  <a:lnTo>
                    <a:pt x="47244" y="761"/>
                  </a:lnTo>
                </a:path>
              </a:pathLst>
            </a:custGeom>
            <a:ln w="7619">
              <a:solidFill>
                <a:srgbClr val="000000"/>
              </a:solidFill>
            </a:ln>
          </p:spPr>
          <p:txBody>
            <a:bodyPr wrap="square" lIns="0" tIns="0" rIns="0" bIns="0" rtlCol="0"/>
            <a:lstStyle/>
            <a:p>
              <a:endParaRPr/>
            </a:p>
          </p:txBody>
        </p:sp>
        <p:sp>
          <p:nvSpPr>
            <p:cNvPr id="130" name="object 111">
              <a:extLst>
                <a:ext uri="{FF2B5EF4-FFF2-40B4-BE49-F238E27FC236}">
                  <a16:creationId xmlns:a16="http://schemas.microsoft.com/office/drawing/2014/main" id="{5F2C22F6-0242-489B-B251-2494F3E738F3}"/>
                </a:ext>
              </a:extLst>
            </p:cNvPr>
            <p:cNvSpPr/>
            <p:nvPr/>
          </p:nvSpPr>
          <p:spPr>
            <a:xfrm>
              <a:off x="6338316" y="2057399"/>
              <a:ext cx="93345" cy="97790"/>
            </a:xfrm>
            <a:custGeom>
              <a:avLst/>
              <a:gdLst/>
              <a:ahLst/>
              <a:cxnLst/>
              <a:rect l="l" t="t" r="r" b="b"/>
              <a:pathLst>
                <a:path w="93345" h="97789">
                  <a:moveTo>
                    <a:pt x="92964" y="0"/>
                  </a:moveTo>
                  <a:lnTo>
                    <a:pt x="0" y="0"/>
                  </a:lnTo>
                  <a:lnTo>
                    <a:pt x="0" y="97536"/>
                  </a:lnTo>
                  <a:lnTo>
                    <a:pt x="92964" y="97536"/>
                  </a:lnTo>
                  <a:lnTo>
                    <a:pt x="92964" y="0"/>
                  </a:lnTo>
                  <a:close/>
                </a:path>
              </a:pathLst>
            </a:custGeom>
            <a:solidFill>
              <a:srgbClr val="FFFFFF"/>
            </a:solidFill>
          </p:spPr>
          <p:txBody>
            <a:bodyPr wrap="square" lIns="0" tIns="0" rIns="0" bIns="0" rtlCol="0"/>
            <a:lstStyle/>
            <a:p>
              <a:endParaRPr/>
            </a:p>
          </p:txBody>
        </p:sp>
        <p:sp>
          <p:nvSpPr>
            <p:cNvPr id="131" name="object 112">
              <a:extLst>
                <a:ext uri="{FF2B5EF4-FFF2-40B4-BE49-F238E27FC236}">
                  <a16:creationId xmlns:a16="http://schemas.microsoft.com/office/drawing/2014/main" id="{CDC6D87C-89C9-4358-986B-7222CF0D81BB}"/>
                </a:ext>
              </a:extLst>
            </p:cNvPr>
            <p:cNvSpPr/>
            <p:nvPr/>
          </p:nvSpPr>
          <p:spPr>
            <a:xfrm>
              <a:off x="6339077" y="2058161"/>
              <a:ext cx="86995" cy="91440"/>
            </a:xfrm>
            <a:custGeom>
              <a:avLst/>
              <a:gdLst/>
              <a:ahLst/>
              <a:cxnLst/>
              <a:rect l="l" t="t" r="r" b="b"/>
              <a:pathLst>
                <a:path w="86995" h="91439">
                  <a:moveTo>
                    <a:pt x="42418" y="0"/>
                  </a:moveTo>
                  <a:lnTo>
                    <a:pt x="24257" y="2032"/>
                  </a:lnTo>
                  <a:lnTo>
                    <a:pt x="12064" y="14604"/>
                  </a:lnTo>
                  <a:lnTo>
                    <a:pt x="4063" y="27050"/>
                  </a:lnTo>
                  <a:lnTo>
                    <a:pt x="0" y="45720"/>
                  </a:lnTo>
                  <a:lnTo>
                    <a:pt x="4063" y="64388"/>
                  </a:lnTo>
                  <a:lnTo>
                    <a:pt x="12064" y="78993"/>
                  </a:lnTo>
                  <a:lnTo>
                    <a:pt x="24257" y="89408"/>
                  </a:lnTo>
                  <a:lnTo>
                    <a:pt x="42418" y="91439"/>
                  </a:lnTo>
                  <a:lnTo>
                    <a:pt x="60579" y="89408"/>
                  </a:lnTo>
                  <a:lnTo>
                    <a:pt x="74802" y="78993"/>
                  </a:lnTo>
                  <a:lnTo>
                    <a:pt x="84836" y="64388"/>
                  </a:lnTo>
                  <a:lnTo>
                    <a:pt x="86868" y="45720"/>
                  </a:lnTo>
                  <a:lnTo>
                    <a:pt x="84836" y="27050"/>
                  </a:lnTo>
                  <a:lnTo>
                    <a:pt x="74802" y="14604"/>
                  </a:lnTo>
                  <a:lnTo>
                    <a:pt x="60579" y="2032"/>
                  </a:lnTo>
                  <a:lnTo>
                    <a:pt x="42418" y="0"/>
                  </a:lnTo>
                  <a:close/>
                </a:path>
              </a:pathLst>
            </a:custGeom>
            <a:ln w="3175">
              <a:solidFill>
                <a:srgbClr val="FFFFFF"/>
              </a:solidFill>
            </a:ln>
          </p:spPr>
          <p:txBody>
            <a:bodyPr wrap="square" lIns="0" tIns="0" rIns="0" bIns="0" rtlCol="0"/>
            <a:lstStyle/>
            <a:p>
              <a:endParaRPr/>
            </a:p>
          </p:txBody>
        </p:sp>
        <p:sp>
          <p:nvSpPr>
            <p:cNvPr id="132" name="object 113">
              <a:extLst>
                <a:ext uri="{FF2B5EF4-FFF2-40B4-BE49-F238E27FC236}">
                  <a16:creationId xmlns:a16="http://schemas.microsoft.com/office/drawing/2014/main" id="{C55C4001-88C5-462F-BA5A-36A37F1D7FA2}"/>
                </a:ext>
              </a:extLst>
            </p:cNvPr>
            <p:cNvSpPr/>
            <p:nvPr/>
          </p:nvSpPr>
          <p:spPr>
            <a:xfrm>
              <a:off x="6338315" y="2057400"/>
              <a:ext cx="89916" cy="92963"/>
            </a:xfrm>
            <a:prstGeom prst="rect">
              <a:avLst/>
            </a:prstGeom>
            <a:blipFill>
              <a:blip r:embed="rId15" cstate="print"/>
              <a:stretch>
                <a:fillRect/>
              </a:stretch>
            </a:blipFill>
          </p:spPr>
          <p:txBody>
            <a:bodyPr wrap="square" lIns="0" tIns="0" rIns="0" bIns="0" rtlCol="0"/>
            <a:lstStyle/>
            <a:p>
              <a:endParaRPr/>
            </a:p>
          </p:txBody>
        </p:sp>
        <p:sp>
          <p:nvSpPr>
            <p:cNvPr id="133" name="object 114">
              <a:extLst>
                <a:ext uri="{FF2B5EF4-FFF2-40B4-BE49-F238E27FC236}">
                  <a16:creationId xmlns:a16="http://schemas.microsoft.com/office/drawing/2014/main" id="{70B63D16-5CC5-42FC-89F3-5D8FBEDB7891}"/>
                </a:ext>
              </a:extLst>
            </p:cNvPr>
            <p:cNvSpPr/>
            <p:nvPr/>
          </p:nvSpPr>
          <p:spPr>
            <a:xfrm>
              <a:off x="6338315" y="2057400"/>
              <a:ext cx="93345" cy="97790"/>
            </a:xfrm>
            <a:custGeom>
              <a:avLst/>
              <a:gdLst/>
              <a:ahLst/>
              <a:cxnLst/>
              <a:rect l="l" t="t" r="r" b="b"/>
              <a:pathLst>
                <a:path w="93345" h="97789">
                  <a:moveTo>
                    <a:pt x="92963" y="0"/>
                  </a:moveTo>
                  <a:lnTo>
                    <a:pt x="0" y="0"/>
                  </a:lnTo>
                  <a:lnTo>
                    <a:pt x="0" y="97536"/>
                  </a:lnTo>
                  <a:lnTo>
                    <a:pt x="92963" y="97536"/>
                  </a:lnTo>
                  <a:lnTo>
                    <a:pt x="92963" y="0"/>
                  </a:lnTo>
                  <a:close/>
                </a:path>
              </a:pathLst>
            </a:custGeom>
            <a:solidFill>
              <a:srgbClr val="FFFFFF"/>
            </a:solidFill>
          </p:spPr>
          <p:txBody>
            <a:bodyPr wrap="square" lIns="0" tIns="0" rIns="0" bIns="0" rtlCol="0"/>
            <a:lstStyle/>
            <a:p>
              <a:endParaRPr/>
            </a:p>
          </p:txBody>
        </p:sp>
        <p:sp>
          <p:nvSpPr>
            <p:cNvPr id="134" name="object 115">
              <a:extLst>
                <a:ext uri="{FF2B5EF4-FFF2-40B4-BE49-F238E27FC236}">
                  <a16:creationId xmlns:a16="http://schemas.microsoft.com/office/drawing/2014/main" id="{A8A1CD81-3A6C-4A8B-B792-7398D906AC66}"/>
                </a:ext>
              </a:extLst>
            </p:cNvPr>
            <p:cNvSpPr/>
            <p:nvPr/>
          </p:nvSpPr>
          <p:spPr>
            <a:xfrm>
              <a:off x="6338315" y="2057400"/>
              <a:ext cx="90170" cy="93345"/>
            </a:xfrm>
            <a:custGeom>
              <a:avLst/>
              <a:gdLst/>
              <a:ahLst/>
              <a:cxnLst/>
              <a:rect l="l" t="t" r="r" b="b"/>
              <a:pathLst>
                <a:path w="90170" h="93344">
                  <a:moveTo>
                    <a:pt x="0" y="46482"/>
                  </a:moveTo>
                  <a:lnTo>
                    <a:pt x="3524" y="28396"/>
                  </a:lnTo>
                  <a:lnTo>
                    <a:pt x="13144" y="13620"/>
                  </a:lnTo>
                  <a:lnTo>
                    <a:pt x="27432" y="3655"/>
                  </a:lnTo>
                  <a:lnTo>
                    <a:pt x="44958" y="0"/>
                  </a:lnTo>
                  <a:lnTo>
                    <a:pt x="62484" y="3655"/>
                  </a:lnTo>
                  <a:lnTo>
                    <a:pt x="76771" y="13620"/>
                  </a:lnTo>
                  <a:lnTo>
                    <a:pt x="86391" y="28396"/>
                  </a:lnTo>
                  <a:lnTo>
                    <a:pt x="89916" y="46482"/>
                  </a:lnTo>
                  <a:lnTo>
                    <a:pt x="86391" y="64567"/>
                  </a:lnTo>
                  <a:lnTo>
                    <a:pt x="76771" y="79343"/>
                  </a:lnTo>
                  <a:lnTo>
                    <a:pt x="62484" y="89308"/>
                  </a:lnTo>
                  <a:lnTo>
                    <a:pt x="44958" y="92963"/>
                  </a:lnTo>
                  <a:lnTo>
                    <a:pt x="27432" y="89308"/>
                  </a:lnTo>
                  <a:lnTo>
                    <a:pt x="13144" y="79343"/>
                  </a:lnTo>
                  <a:lnTo>
                    <a:pt x="3524" y="64567"/>
                  </a:lnTo>
                  <a:lnTo>
                    <a:pt x="0" y="46482"/>
                  </a:lnTo>
                  <a:close/>
                </a:path>
              </a:pathLst>
            </a:custGeom>
            <a:ln w="6096">
              <a:solidFill>
                <a:srgbClr val="000000"/>
              </a:solidFill>
            </a:ln>
          </p:spPr>
          <p:txBody>
            <a:bodyPr wrap="square" lIns="0" tIns="0" rIns="0" bIns="0" rtlCol="0"/>
            <a:lstStyle/>
            <a:p>
              <a:endParaRPr/>
            </a:p>
          </p:txBody>
        </p:sp>
        <p:sp>
          <p:nvSpPr>
            <p:cNvPr id="135" name="object 116">
              <a:extLst>
                <a:ext uri="{FF2B5EF4-FFF2-40B4-BE49-F238E27FC236}">
                  <a16:creationId xmlns:a16="http://schemas.microsoft.com/office/drawing/2014/main" id="{B4F71147-CA94-47CB-9804-BF07115E6938}"/>
                </a:ext>
              </a:extLst>
            </p:cNvPr>
            <p:cNvSpPr/>
            <p:nvPr/>
          </p:nvSpPr>
          <p:spPr>
            <a:xfrm>
              <a:off x="6359651" y="2109215"/>
              <a:ext cx="44450" cy="3175"/>
            </a:xfrm>
            <a:custGeom>
              <a:avLst/>
              <a:gdLst/>
              <a:ahLst/>
              <a:cxnLst/>
              <a:rect l="l" t="t" r="r" b="b"/>
              <a:pathLst>
                <a:path w="44450" h="3175">
                  <a:moveTo>
                    <a:pt x="-3048" y="1524"/>
                  </a:moveTo>
                  <a:lnTo>
                    <a:pt x="47244" y="1524"/>
                  </a:lnTo>
                </a:path>
              </a:pathLst>
            </a:custGeom>
            <a:ln w="9144">
              <a:solidFill>
                <a:srgbClr val="000000"/>
              </a:solidFill>
            </a:ln>
          </p:spPr>
          <p:txBody>
            <a:bodyPr wrap="square" lIns="0" tIns="0" rIns="0" bIns="0" rtlCol="0"/>
            <a:lstStyle/>
            <a:p>
              <a:endParaRPr/>
            </a:p>
          </p:txBody>
        </p:sp>
        <p:sp>
          <p:nvSpPr>
            <p:cNvPr id="136" name="object 117">
              <a:extLst>
                <a:ext uri="{FF2B5EF4-FFF2-40B4-BE49-F238E27FC236}">
                  <a16:creationId xmlns:a16="http://schemas.microsoft.com/office/drawing/2014/main" id="{6B1447FD-7782-4F29-9CAB-921394A93062}"/>
                </a:ext>
              </a:extLst>
            </p:cNvPr>
            <p:cNvSpPr/>
            <p:nvPr/>
          </p:nvSpPr>
          <p:spPr>
            <a:xfrm>
              <a:off x="6318504" y="1940051"/>
              <a:ext cx="97790" cy="97790"/>
            </a:xfrm>
            <a:custGeom>
              <a:avLst/>
              <a:gdLst/>
              <a:ahLst/>
              <a:cxnLst/>
              <a:rect l="l" t="t" r="r" b="b"/>
              <a:pathLst>
                <a:path w="97789" h="97789">
                  <a:moveTo>
                    <a:pt x="97536" y="0"/>
                  </a:moveTo>
                  <a:lnTo>
                    <a:pt x="0" y="0"/>
                  </a:lnTo>
                  <a:lnTo>
                    <a:pt x="0" y="97536"/>
                  </a:lnTo>
                  <a:lnTo>
                    <a:pt x="97536" y="97536"/>
                  </a:lnTo>
                  <a:lnTo>
                    <a:pt x="97536" y="0"/>
                  </a:lnTo>
                  <a:close/>
                </a:path>
              </a:pathLst>
            </a:custGeom>
            <a:solidFill>
              <a:srgbClr val="FFFFFF"/>
            </a:solidFill>
          </p:spPr>
          <p:txBody>
            <a:bodyPr wrap="square" lIns="0" tIns="0" rIns="0" bIns="0" rtlCol="0"/>
            <a:lstStyle/>
            <a:p>
              <a:endParaRPr/>
            </a:p>
          </p:txBody>
        </p:sp>
        <p:sp>
          <p:nvSpPr>
            <p:cNvPr id="137" name="object 118">
              <a:extLst>
                <a:ext uri="{FF2B5EF4-FFF2-40B4-BE49-F238E27FC236}">
                  <a16:creationId xmlns:a16="http://schemas.microsoft.com/office/drawing/2014/main" id="{0B37F915-861A-481A-A477-F04DF1C72948}"/>
                </a:ext>
              </a:extLst>
            </p:cNvPr>
            <p:cNvSpPr/>
            <p:nvPr/>
          </p:nvSpPr>
          <p:spPr>
            <a:xfrm>
              <a:off x="6319265" y="1940813"/>
              <a:ext cx="91440" cy="90170"/>
            </a:xfrm>
            <a:custGeom>
              <a:avLst/>
              <a:gdLst/>
              <a:ahLst/>
              <a:cxnLst/>
              <a:rect l="l" t="t" r="r" b="b"/>
              <a:pathLst>
                <a:path w="91439" h="90169">
                  <a:moveTo>
                    <a:pt x="46736" y="0"/>
                  </a:moveTo>
                  <a:lnTo>
                    <a:pt x="28448" y="4063"/>
                  </a:lnTo>
                  <a:lnTo>
                    <a:pt x="16256" y="14350"/>
                  </a:lnTo>
                  <a:lnTo>
                    <a:pt x="4063" y="26543"/>
                  </a:lnTo>
                  <a:lnTo>
                    <a:pt x="0" y="44958"/>
                  </a:lnTo>
                  <a:lnTo>
                    <a:pt x="4063" y="63373"/>
                  </a:lnTo>
                  <a:lnTo>
                    <a:pt x="16256" y="77597"/>
                  </a:lnTo>
                  <a:lnTo>
                    <a:pt x="28448" y="87884"/>
                  </a:lnTo>
                  <a:lnTo>
                    <a:pt x="46736" y="89915"/>
                  </a:lnTo>
                  <a:lnTo>
                    <a:pt x="62992" y="87884"/>
                  </a:lnTo>
                  <a:lnTo>
                    <a:pt x="79248" y="77597"/>
                  </a:lnTo>
                  <a:lnTo>
                    <a:pt x="87375" y="63373"/>
                  </a:lnTo>
                  <a:lnTo>
                    <a:pt x="91439" y="44958"/>
                  </a:lnTo>
                  <a:lnTo>
                    <a:pt x="87375" y="26543"/>
                  </a:lnTo>
                  <a:lnTo>
                    <a:pt x="79248" y="14350"/>
                  </a:lnTo>
                  <a:lnTo>
                    <a:pt x="62992" y="4063"/>
                  </a:lnTo>
                  <a:lnTo>
                    <a:pt x="46736" y="0"/>
                  </a:lnTo>
                  <a:close/>
                </a:path>
              </a:pathLst>
            </a:custGeom>
            <a:ln w="3175">
              <a:solidFill>
                <a:srgbClr val="FFFFFF"/>
              </a:solidFill>
            </a:ln>
          </p:spPr>
          <p:txBody>
            <a:bodyPr wrap="square" lIns="0" tIns="0" rIns="0" bIns="0" rtlCol="0"/>
            <a:lstStyle/>
            <a:p>
              <a:endParaRPr/>
            </a:p>
          </p:txBody>
        </p:sp>
        <p:sp>
          <p:nvSpPr>
            <p:cNvPr id="138" name="object 119">
              <a:extLst>
                <a:ext uri="{FF2B5EF4-FFF2-40B4-BE49-F238E27FC236}">
                  <a16:creationId xmlns:a16="http://schemas.microsoft.com/office/drawing/2014/main" id="{DB58AFCB-FB93-4F8D-8C69-449098483CD8}"/>
                </a:ext>
              </a:extLst>
            </p:cNvPr>
            <p:cNvSpPr/>
            <p:nvPr/>
          </p:nvSpPr>
          <p:spPr>
            <a:xfrm>
              <a:off x="6318503" y="1940051"/>
              <a:ext cx="94487" cy="94487"/>
            </a:xfrm>
            <a:prstGeom prst="rect">
              <a:avLst/>
            </a:prstGeom>
            <a:blipFill>
              <a:blip r:embed="rId16" cstate="print"/>
              <a:stretch>
                <a:fillRect/>
              </a:stretch>
            </a:blipFill>
          </p:spPr>
          <p:txBody>
            <a:bodyPr wrap="square" lIns="0" tIns="0" rIns="0" bIns="0" rtlCol="0"/>
            <a:lstStyle/>
            <a:p>
              <a:endParaRPr/>
            </a:p>
          </p:txBody>
        </p:sp>
        <p:sp>
          <p:nvSpPr>
            <p:cNvPr id="139" name="object 120">
              <a:extLst>
                <a:ext uri="{FF2B5EF4-FFF2-40B4-BE49-F238E27FC236}">
                  <a16:creationId xmlns:a16="http://schemas.microsoft.com/office/drawing/2014/main" id="{01B1F331-C528-4FAC-9F63-07A7A9893FD6}"/>
                </a:ext>
              </a:extLst>
            </p:cNvPr>
            <p:cNvSpPr/>
            <p:nvPr/>
          </p:nvSpPr>
          <p:spPr>
            <a:xfrm>
              <a:off x="6318503" y="1940051"/>
              <a:ext cx="97790" cy="97790"/>
            </a:xfrm>
            <a:custGeom>
              <a:avLst/>
              <a:gdLst/>
              <a:ahLst/>
              <a:cxnLst/>
              <a:rect l="l" t="t" r="r" b="b"/>
              <a:pathLst>
                <a:path w="97789" h="97789">
                  <a:moveTo>
                    <a:pt x="97536" y="0"/>
                  </a:moveTo>
                  <a:lnTo>
                    <a:pt x="0" y="0"/>
                  </a:lnTo>
                  <a:lnTo>
                    <a:pt x="0" y="97536"/>
                  </a:lnTo>
                  <a:lnTo>
                    <a:pt x="97536" y="97536"/>
                  </a:lnTo>
                  <a:lnTo>
                    <a:pt x="97536" y="0"/>
                  </a:lnTo>
                  <a:close/>
                </a:path>
              </a:pathLst>
            </a:custGeom>
            <a:solidFill>
              <a:srgbClr val="FFFFFF"/>
            </a:solidFill>
          </p:spPr>
          <p:txBody>
            <a:bodyPr wrap="square" lIns="0" tIns="0" rIns="0" bIns="0" rtlCol="0"/>
            <a:lstStyle/>
            <a:p>
              <a:endParaRPr/>
            </a:p>
          </p:txBody>
        </p:sp>
        <p:sp>
          <p:nvSpPr>
            <p:cNvPr id="140" name="object 121">
              <a:extLst>
                <a:ext uri="{FF2B5EF4-FFF2-40B4-BE49-F238E27FC236}">
                  <a16:creationId xmlns:a16="http://schemas.microsoft.com/office/drawing/2014/main" id="{1E40500D-F67B-4779-9E3C-A33732468319}"/>
                </a:ext>
              </a:extLst>
            </p:cNvPr>
            <p:cNvSpPr/>
            <p:nvPr/>
          </p:nvSpPr>
          <p:spPr>
            <a:xfrm>
              <a:off x="6318503" y="1940051"/>
              <a:ext cx="94615" cy="94615"/>
            </a:xfrm>
            <a:custGeom>
              <a:avLst/>
              <a:gdLst/>
              <a:ahLst/>
              <a:cxnLst/>
              <a:rect l="l" t="t" r="r" b="b"/>
              <a:pathLst>
                <a:path w="94614" h="94614">
                  <a:moveTo>
                    <a:pt x="0" y="47244"/>
                  </a:moveTo>
                  <a:lnTo>
                    <a:pt x="3720" y="28878"/>
                  </a:lnTo>
                  <a:lnTo>
                    <a:pt x="13858" y="13858"/>
                  </a:lnTo>
                  <a:lnTo>
                    <a:pt x="28878" y="3720"/>
                  </a:lnTo>
                  <a:lnTo>
                    <a:pt x="47244" y="0"/>
                  </a:lnTo>
                  <a:lnTo>
                    <a:pt x="65609" y="3720"/>
                  </a:lnTo>
                  <a:lnTo>
                    <a:pt x="80629" y="13858"/>
                  </a:lnTo>
                  <a:lnTo>
                    <a:pt x="90767" y="28878"/>
                  </a:lnTo>
                  <a:lnTo>
                    <a:pt x="94487" y="47244"/>
                  </a:lnTo>
                  <a:lnTo>
                    <a:pt x="90767" y="65609"/>
                  </a:lnTo>
                  <a:lnTo>
                    <a:pt x="80629" y="80629"/>
                  </a:lnTo>
                  <a:lnTo>
                    <a:pt x="65609" y="90767"/>
                  </a:lnTo>
                  <a:lnTo>
                    <a:pt x="47244" y="94487"/>
                  </a:lnTo>
                  <a:lnTo>
                    <a:pt x="28878" y="90767"/>
                  </a:lnTo>
                  <a:lnTo>
                    <a:pt x="13858" y="80629"/>
                  </a:lnTo>
                  <a:lnTo>
                    <a:pt x="3720" y="65609"/>
                  </a:lnTo>
                  <a:lnTo>
                    <a:pt x="0" y="47244"/>
                  </a:lnTo>
                  <a:close/>
                </a:path>
              </a:pathLst>
            </a:custGeom>
            <a:ln w="6096">
              <a:solidFill>
                <a:srgbClr val="000000"/>
              </a:solidFill>
            </a:ln>
          </p:spPr>
          <p:txBody>
            <a:bodyPr wrap="square" lIns="0" tIns="0" rIns="0" bIns="0" rtlCol="0"/>
            <a:lstStyle/>
            <a:p>
              <a:endParaRPr/>
            </a:p>
          </p:txBody>
        </p:sp>
        <p:sp>
          <p:nvSpPr>
            <p:cNvPr id="141" name="object 122">
              <a:extLst>
                <a:ext uri="{FF2B5EF4-FFF2-40B4-BE49-F238E27FC236}">
                  <a16:creationId xmlns:a16="http://schemas.microsoft.com/office/drawing/2014/main" id="{0535638C-E3F0-4871-9E19-54A10AD76B67}"/>
                </a:ext>
              </a:extLst>
            </p:cNvPr>
            <p:cNvSpPr/>
            <p:nvPr/>
          </p:nvSpPr>
          <p:spPr>
            <a:xfrm>
              <a:off x="6342887" y="1991868"/>
              <a:ext cx="44450" cy="1905"/>
            </a:xfrm>
            <a:custGeom>
              <a:avLst/>
              <a:gdLst/>
              <a:ahLst/>
              <a:cxnLst/>
              <a:rect l="l" t="t" r="r" b="b"/>
              <a:pathLst>
                <a:path w="44450" h="1905">
                  <a:moveTo>
                    <a:pt x="-3048" y="762"/>
                  </a:moveTo>
                  <a:lnTo>
                    <a:pt x="47244" y="762"/>
                  </a:lnTo>
                </a:path>
              </a:pathLst>
            </a:custGeom>
            <a:ln w="7620">
              <a:solidFill>
                <a:srgbClr val="000000"/>
              </a:solidFill>
            </a:ln>
          </p:spPr>
          <p:txBody>
            <a:bodyPr wrap="square" lIns="0" tIns="0" rIns="0" bIns="0" rtlCol="0"/>
            <a:lstStyle/>
            <a:p>
              <a:endParaRPr/>
            </a:p>
          </p:txBody>
        </p:sp>
        <p:sp>
          <p:nvSpPr>
            <p:cNvPr id="142" name="object 123">
              <a:extLst>
                <a:ext uri="{FF2B5EF4-FFF2-40B4-BE49-F238E27FC236}">
                  <a16:creationId xmlns:a16="http://schemas.microsoft.com/office/drawing/2014/main" id="{8DD3F0B6-440C-44AC-8B0D-6DF5BF87375A}"/>
                </a:ext>
              </a:extLst>
            </p:cNvPr>
            <p:cNvSpPr/>
            <p:nvPr/>
          </p:nvSpPr>
          <p:spPr>
            <a:xfrm>
              <a:off x="5751575" y="2007107"/>
              <a:ext cx="86868" cy="85343"/>
            </a:xfrm>
            <a:prstGeom prst="rect">
              <a:avLst/>
            </a:prstGeom>
            <a:blipFill>
              <a:blip r:embed="rId17" cstate="print"/>
              <a:stretch>
                <a:fillRect/>
              </a:stretch>
            </a:blipFill>
          </p:spPr>
          <p:txBody>
            <a:bodyPr wrap="square" lIns="0" tIns="0" rIns="0" bIns="0" rtlCol="0"/>
            <a:lstStyle/>
            <a:p>
              <a:endParaRPr/>
            </a:p>
          </p:txBody>
        </p:sp>
        <p:sp>
          <p:nvSpPr>
            <p:cNvPr id="143" name="object 124">
              <a:extLst>
                <a:ext uri="{FF2B5EF4-FFF2-40B4-BE49-F238E27FC236}">
                  <a16:creationId xmlns:a16="http://schemas.microsoft.com/office/drawing/2014/main" id="{4E6EC6B1-74F1-4DAB-B996-270007C010D6}"/>
                </a:ext>
              </a:extLst>
            </p:cNvPr>
            <p:cNvSpPr/>
            <p:nvPr/>
          </p:nvSpPr>
          <p:spPr>
            <a:xfrm>
              <a:off x="6816851" y="1988819"/>
              <a:ext cx="86868" cy="88391"/>
            </a:xfrm>
            <a:prstGeom prst="rect">
              <a:avLst/>
            </a:prstGeom>
            <a:blipFill>
              <a:blip r:embed="rId18" cstate="print"/>
              <a:stretch>
                <a:fillRect/>
              </a:stretch>
            </a:blipFill>
          </p:spPr>
          <p:txBody>
            <a:bodyPr wrap="square" lIns="0" tIns="0" rIns="0" bIns="0" rtlCol="0"/>
            <a:lstStyle/>
            <a:p>
              <a:endParaRPr/>
            </a:p>
          </p:txBody>
        </p:sp>
        <p:sp>
          <p:nvSpPr>
            <p:cNvPr id="144" name="object 125">
              <a:extLst>
                <a:ext uri="{FF2B5EF4-FFF2-40B4-BE49-F238E27FC236}">
                  <a16:creationId xmlns:a16="http://schemas.microsoft.com/office/drawing/2014/main" id="{F9CFC6AB-A023-487E-8299-6D78CD6AD926}"/>
                </a:ext>
              </a:extLst>
            </p:cNvPr>
            <p:cNvSpPr/>
            <p:nvPr/>
          </p:nvSpPr>
          <p:spPr>
            <a:xfrm>
              <a:off x="7047737" y="1565909"/>
              <a:ext cx="544195" cy="280670"/>
            </a:xfrm>
            <a:custGeom>
              <a:avLst/>
              <a:gdLst/>
              <a:ahLst/>
              <a:cxnLst/>
              <a:rect l="l" t="t" r="r" b="b"/>
              <a:pathLst>
                <a:path w="544195" h="280669">
                  <a:moveTo>
                    <a:pt x="544068" y="0"/>
                  </a:moveTo>
                  <a:lnTo>
                    <a:pt x="0" y="0"/>
                  </a:lnTo>
                  <a:lnTo>
                    <a:pt x="0" y="280415"/>
                  </a:lnTo>
                  <a:lnTo>
                    <a:pt x="544068" y="280415"/>
                  </a:lnTo>
                  <a:lnTo>
                    <a:pt x="544068" y="0"/>
                  </a:lnTo>
                  <a:close/>
                </a:path>
              </a:pathLst>
            </a:custGeom>
            <a:solidFill>
              <a:srgbClr val="FFFFFF"/>
            </a:solidFill>
          </p:spPr>
          <p:txBody>
            <a:bodyPr wrap="square" lIns="0" tIns="0" rIns="0" bIns="0" rtlCol="0"/>
            <a:lstStyle/>
            <a:p>
              <a:endParaRPr/>
            </a:p>
          </p:txBody>
        </p:sp>
        <p:sp>
          <p:nvSpPr>
            <p:cNvPr id="145" name="object 126">
              <a:extLst>
                <a:ext uri="{FF2B5EF4-FFF2-40B4-BE49-F238E27FC236}">
                  <a16:creationId xmlns:a16="http://schemas.microsoft.com/office/drawing/2014/main" id="{9257A3FA-44EB-4A2B-A033-280333E1CA30}"/>
                </a:ext>
              </a:extLst>
            </p:cNvPr>
            <p:cNvSpPr/>
            <p:nvPr/>
          </p:nvSpPr>
          <p:spPr>
            <a:xfrm>
              <a:off x="7047737" y="1565909"/>
              <a:ext cx="544195" cy="280670"/>
            </a:xfrm>
            <a:custGeom>
              <a:avLst/>
              <a:gdLst/>
              <a:ahLst/>
              <a:cxnLst/>
              <a:rect l="l" t="t" r="r" b="b"/>
              <a:pathLst>
                <a:path w="544195" h="280669">
                  <a:moveTo>
                    <a:pt x="0" y="280415"/>
                  </a:moveTo>
                  <a:lnTo>
                    <a:pt x="544068" y="280415"/>
                  </a:lnTo>
                  <a:lnTo>
                    <a:pt x="544068" y="0"/>
                  </a:lnTo>
                  <a:lnTo>
                    <a:pt x="0" y="0"/>
                  </a:lnTo>
                  <a:lnTo>
                    <a:pt x="0" y="280415"/>
                  </a:lnTo>
                  <a:close/>
                </a:path>
              </a:pathLst>
            </a:custGeom>
            <a:ln w="3175">
              <a:solidFill>
                <a:srgbClr val="FFFFFF"/>
              </a:solidFill>
            </a:ln>
          </p:spPr>
          <p:txBody>
            <a:bodyPr wrap="square" lIns="0" tIns="0" rIns="0" bIns="0" rtlCol="0"/>
            <a:lstStyle/>
            <a:p>
              <a:endParaRPr/>
            </a:p>
          </p:txBody>
        </p:sp>
        <p:sp>
          <p:nvSpPr>
            <p:cNvPr id="146" name="object 127">
              <a:extLst>
                <a:ext uri="{FF2B5EF4-FFF2-40B4-BE49-F238E27FC236}">
                  <a16:creationId xmlns:a16="http://schemas.microsoft.com/office/drawing/2014/main" id="{A0075755-5F29-4853-9B04-244AAA49606F}"/>
                </a:ext>
              </a:extLst>
            </p:cNvPr>
            <p:cNvSpPr/>
            <p:nvPr/>
          </p:nvSpPr>
          <p:spPr>
            <a:xfrm>
              <a:off x="7046975" y="1565147"/>
              <a:ext cx="547116" cy="283463"/>
            </a:xfrm>
            <a:prstGeom prst="rect">
              <a:avLst/>
            </a:prstGeom>
            <a:blipFill>
              <a:blip r:embed="rId19" cstate="print"/>
              <a:stretch>
                <a:fillRect/>
              </a:stretch>
            </a:blipFill>
          </p:spPr>
          <p:txBody>
            <a:bodyPr wrap="square" lIns="0" tIns="0" rIns="0" bIns="0" rtlCol="0"/>
            <a:lstStyle/>
            <a:p>
              <a:endParaRPr/>
            </a:p>
          </p:txBody>
        </p:sp>
        <p:sp>
          <p:nvSpPr>
            <p:cNvPr id="147" name="object 128">
              <a:extLst>
                <a:ext uri="{FF2B5EF4-FFF2-40B4-BE49-F238E27FC236}">
                  <a16:creationId xmlns:a16="http://schemas.microsoft.com/office/drawing/2014/main" id="{9D494E3A-950E-4D0E-A81D-09183E439DE9}"/>
                </a:ext>
              </a:extLst>
            </p:cNvPr>
            <p:cNvSpPr/>
            <p:nvPr/>
          </p:nvSpPr>
          <p:spPr>
            <a:xfrm>
              <a:off x="7046975" y="1565147"/>
              <a:ext cx="544195" cy="280670"/>
            </a:xfrm>
            <a:custGeom>
              <a:avLst/>
              <a:gdLst/>
              <a:ahLst/>
              <a:cxnLst/>
              <a:rect l="l" t="t" r="r" b="b"/>
              <a:pathLst>
                <a:path w="544195" h="280669">
                  <a:moveTo>
                    <a:pt x="544068" y="0"/>
                  </a:moveTo>
                  <a:lnTo>
                    <a:pt x="0" y="0"/>
                  </a:lnTo>
                  <a:lnTo>
                    <a:pt x="0" y="280415"/>
                  </a:lnTo>
                  <a:lnTo>
                    <a:pt x="544068" y="280415"/>
                  </a:lnTo>
                  <a:lnTo>
                    <a:pt x="544068" y="0"/>
                  </a:lnTo>
                  <a:close/>
                </a:path>
              </a:pathLst>
            </a:custGeom>
            <a:solidFill>
              <a:srgbClr val="FFFFFF"/>
            </a:solidFill>
          </p:spPr>
          <p:txBody>
            <a:bodyPr wrap="square" lIns="0" tIns="0" rIns="0" bIns="0" rtlCol="0"/>
            <a:lstStyle/>
            <a:p>
              <a:endParaRPr/>
            </a:p>
          </p:txBody>
        </p:sp>
      </p:grpSp>
      <p:sp>
        <p:nvSpPr>
          <p:cNvPr id="148" name="object 129">
            <a:extLst>
              <a:ext uri="{FF2B5EF4-FFF2-40B4-BE49-F238E27FC236}">
                <a16:creationId xmlns:a16="http://schemas.microsoft.com/office/drawing/2014/main" id="{01661B7B-D18C-480E-B2B2-6164B43E490E}"/>
              </a:ext>
            </a:extLst>
          </p:cNvPr>
          <p:cNvSpPr txBox="1"/>
          <p:nvPr/>
        </p:nvSpPr>
        <p:spPr>
          <a:xfrm>
            <a:off x="9020027" y="1196052"/>
            <a:ext cx="547370" cy="283845"/>
          </a:xfrm>
          <a:prstGeom prst="rect">
            <a:avLst/>
          </a:prstGeom>
        </p:spPr>
        <p:txBody>
          <a:bodyPr vert="horz" wrap="square" lIns="0" tIns="47625" rIns="0" bIns="0" rtlCol="0">
            <a:spAutoFit/>
          </a:bodyPr>
          <a:lstStyle/>
          <a:p>
            <a:pPr marL="89535">
              <a:lnSpc>
                <a:spcPct val="100000"/>
              </a:lnSpc>
              <a:spcBef>
                <a:spcPts val="375"/>
              </a:spcBef>
            </a:pPr>
            <a:r>
              <a:rPr sz="700" spc="-10" dirty="0">
                <a:latin typeface="Trebuchet MS"/>
                <a:cs typeface="Trebuchet MS"/>
              </a:rPr>
              <a:t>0V</a:t>
            </a:r>
            <a:endParaRPr sz="700">
              <a:latin typeface="Trebuchet MS"/>
              <a:cs typeface="Trebuchet MS"/>
            </a:endParaRPr>
          </a:p>
        </p:txBody>
      </p:sp>
      <p:sp>
        <p:nvSpPr>
          <p:cNvPr id="149" name="object 130">
            <a:extLst>
              <a:ext uri="{FF2B5EF4-FFF2-40B4-BE49-F238E27FC236}">
                <a16:creationId xmlns:a16="http://schemas.microsoft.com/office/drawing/2014/main" id="{87E3490E-77A4-46B6-9A66-964B9C4B7CED}"/>
              </a:ext>
            </a:extLst>
          </p:cNvPr>
          <p:cNvSpPr txBox="1"/>
          <p:nvPr/>
        </p:nvSpPr>
        <p:spPr>
          <a:xfrm>
            <a:off x="8631281" y="4778340"/>
            <a:ext cx="3105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rebuchet MS"/>
                <a:cs typeface="Trebuchet MS"/>
              </a:rPr>
              <a:t>(c)</a:t>
            </a:r>
            <a:endParaRPr sz="1800">
              <a:latin typeface="Trebuchet MS"/>
              <a:cs typeface="Trebuchet MS"/>
            </a:endParaRPr>
          </a:p>
        </p:txBody>
      </p:sp>
      <p:grpSp>
        <p:nvGrpSpPr>
          <p:cNvPr id="150" name="object 131">
            <a:extLst>
              <a:ext uri="{FF2B5EF4-FFF2-40B4-BE49-F238E27FC236}">
                <a16:creationId xmlns:a16="http://schemas.microsoft.com/office/drawing/2014/main" id="{AA563391-055F-4436-B505-5A724D0890D2}"/>
              </a:ext>
            </a:extLst>
          </p:cNvPr>
          <p:cNvGrpSpPr/>
          <p:nvPr/>
        </p:nvGrpSpPr>
        <p:grpSpPr>
          <a:xfrm>
            <a:off x="8945351" y="4548852"/>
            <a:ext cx="1724025" cy="526415"/>
            <a:chOff x="6972172" y="4917821"/>
            <a:chExt cx="1724025" cy="526415"/>
          </a:xfrm>
        </p:grpSpPr>
        <p:sp>
          <p:nvSpPr>
            <p:cNvPr id="151" name="object 132">
              <a:extLst>
                <a:ext uri="{FF2B5EF4-FFF2-40B4-BE49-F238E27FC236}">
                  <a16:creationId xmlns:a16="http://schemas.microsoft.com/office/drawing/2014/main" id="{63DB7C69-C55A-404B-99C1-B63D08C63C5D}"/>
                </a:ext>
              </a:extLst>
            </p:cNvPr>
            <p:cNvSpPr/>
            <p:nvPr/>
          </p:nvSpPr>
          <p:spPr>
            <a:xfrm>
              <a:off x="6995160" y="4966716"/>
              <a:ext cx="1701164" cy="477520"/>
            </a:xfrm>
            <a:custGeom>
              <a:avLst/>
              <a:gdLst/>
              <a:ahLst/>
              <a:cxnLst/>
              <a:rect l="l" t="t" r="r" b="b"/>
              <a:pathLst>
                <a:path w="1701165" h="477520">
                  <a:moveTo>
                    <a:pt x="1700771" y="47244"/>
                  </a:moveTo>
                  <a:lnTo>
                    <a:pt x="1077468" y="47244"/>
                  </a:lnTo>
                  <a:lnTo>
                    <a:pt x="1077468" y="7620"/>
                  </a:lnTo>
                  <a:lnTo>
                    <a:pt x="1077468" y="0"/>
                  </a:lnTo>
                  <a:lnTo>
                    <a:pt x="0" y="0"/>
                  </a:lnTo>
                  <a:lnTo>
                    <a:pt x="0" y="7620"/>
                  </a:lnTo>
                  <a:lnTo>
                    <a:pt x="0" y="47244"/>
                  </a:lnTo>
                  <a:lnTo>
                    <a:pt x="0" y="248412"/>
                  </a:lnTo>
                  <a:lnTo>
                    <a:pt x="0" y="256044"/>
                  </a:lnTo>
                  <a:lnTo>
                    <a:pt x="0" y="477012"/>
                  </a:lnTo>
                  <a:lnTo>
                    <a:pt x="1700771" y="477012"/>
                  </a:lnTo>
                  <a:lnTo>
                    <a:pt x="1700771" y="256044"/>
                  </a:lnTo>
                  <a:lnTo>
                    <a:pt x="1700771" y="248412"/>
                  </a:lnTo>
                  <a:lnTo>
                    <a:pt x="1700771" y="47244"/>
                  </a:lnTo>
                  <a:close/>
                </a:path>
              </a:pathLst>
            </a:custGeom>
            <a:solidFill>
              <a:srgbClr val="C0C0C0"/>
            </a:solidFill>
          </p:spPr>
          <p:txBody>
            <a:bodyPr wrap="square" lIns="0" tIns="0" rIns="0" bIns="0" rtlCol="0"/>
            <a:lstStyle/>
            <a:p>
              <a:endParaRPr/>
            </a:p>
          </p:txBody>
        </p:sp>
        <p:sp>
          <p:nvSpPr>
            <p:cNvPr id="152" name="object 133">
              <a:extLst>
                <a:ext uri="{FF2B5EF4-FFF2-40B4-BE49-F238E27FC236}">
                  <a16:creationId xmlns:a16="http://schemas.microsoft.com/office/drawing/2014/main" id="{76BC1E51-85DA-416D-960B-29EC4E3C5E70}"/>
                </a:ext>
              </a:extLst>
            </p:cNvPr>
            <p:cNvSpPr/>
            <p:nvPr/>
          </p:nvSpPr>
          <p:spPr>
            <a:xfrm>
              <a:off x="7484364" y="4921008"/>
              <a:ext cx="763905" cy="93345"/>
            </a:xfrm>
            <a:custGeom>
              <a:avLst/>
              <a:gdLst/>
              <a:ahLst/>
              <a:cxnLst/>
              <a:rect l="l" t="t" r="r" b="b"/>
              <a:pathLst>
                <a:path w="763904" h="93345">
                  <a:moveTo>
                    <a:pt x="763524" y="0"/>
                  </a:moveTo>
                  <a:lnTo>
                    <a:pt x="0" y="0"/>
                  </a:lnTo>
                  <a:lnTo>
                    <a:pt x="0" y="45707"/>
                  </a:lnTo>
                  <a:lnTo>
                    <a:pt x="0" y="53327"/>
                  </a:lnTo>
                  <a:lnTo>
                    <a:pt x="0" y="92951"/>
                  </a:lnTo>
                  <a:lnTo>
                    <a:pt x="588264" y="92951"/>
                  </a:lnTo>
                  <a:lnTo>
                    <a:pt x="588264" y="53327"/>
                  </a:lnTo>
                  <a:lnTo>
                    <a:pt x="763524" y="53327"/>
                  </a:lnTo>
                  <a:lnTo>
                    <a:pt x="763524" y="45707"/>
                  </a:lnTo>
                  <a:lnTo>
                    <a:pt x="763524" y="0"/>
                  </a:lnTo>
                  <a:close/>
                </a:path>
              </a:pathLst>
            </a:custGeom>
            <a:solidFill>
              <a:srgbClr val="FFFFFF"/>
            </a:solidFill>
          </p:spPr>
          <p:txBody>
            <a:bodyPr wrap="square" lIns="0" tIns="0" rIns="0" bIns="0" rtlCol="0"/>
            <a:lstStyle/>
            <a:p>
              <a:endParaRPr/>
            </a:p>
          </p:txBody>
        </p:sp>
        <p:sp>
          <p:nvSpPr>
            <p:cNvPr id="153" name="object 134">
              <a:extLst>
                <a:ext uri="{FF2B5EF4-FFF2-40B4-BE49-F238E27FC236}">
                  <a16:creationId xmlns:a16="http://schemas.microsoft.com/office/drawing/2014/main" id="{A3D3BF0E-4C8B-4787-8EA0-CF7A1C8F9898}"/>
                </a:ext>
              </a:extLst>
            </p:cNvPr>
            <p:cNvSpPr/>
            <p:nvPr/>
          </p:nvSpPr>
          <p:spPr>
            <a:xfrm>
              <a:off x="7484363" y="4920996"/>
              <a:ext cx="763905" cy="93345"/>
            </a:xfrm>
            <a:custGeom>
              <a:avLst/>
              <a:gdLst/>
              <a:ahLst/>
              <a:cxnLst/>
              <a:rect l="l" t="t" r="r" b="b"/>
              <a:pathLst>
                <a:path w="763904" h="93345">
                  <a:moveTo>
                    <a:pt x="0" y="92963"/>
                  </a:moveTo>
                  <a:lnTo>
                    <a:pt x="763524" y="92963"/>
                  </a:lnTo>
                  <a:lnTo>
                    <a:pt x="763524" y="0"/>
                  </a:lnTo>
                  <a:lnTo>
                    <a:pt x="0" y="0"/>
                  </a:lnTo>
                  <a:lnTo>
                    <a:pt x="0" y="92963"/>
                  </a:lnTo>
                  <a:close/>
                </a:path>
              </a:pathLst>
            </a:custGeom>
            <a:ln w="6096">
              <a:solidFill>
                <a:srgbClr val="000000"/>
              </a:solidFill>
            </a:ln>
          </p:spPr>
          <p:txBody>
            <a:bodyPr wrap="square" lIns="0" tIns="0" rIns="0" bIns="0" rtlCol="0"/>
            <a:lstStyle/>
            <a:p>
              <a:endParaRPr/>
            </a:p>
          </p:txBody>
        </p:sp>
        <p:sp>
          <p:nvSpPr>
            <p:cNvPr id="154" name="object 135">
              <a:extLst>
                <a:ext uri="{FF2B5EF4-FFF2-40B4-BE49-F238E27FC236}">
                  <a16:creationId xmlns:a16="http://schemas.microsoft.com/office/drawing/2014/main" id="{7C15EB30-DE8C-449F-9385-86EE92618D81}"/>
                </a:ext>
              </a:extLst>
            </p:cNvPr>
            <p:cNvSpPr/>
            <p:nvPr/>
          </p:nvSpPr>
          <p:spPr>
            <a:xfrm>
              <a:off x="6975347" y="4974336"/>
              <a:ext cx="629920" cy="248920"/>
            </a:xfrm>
            <a:custGeom>
              <a:avLst/>
              <a:gdLst/>
              <a:ahLst/>
              <a:cxnLst/>
              <a:rect l="l" t="t" r="r" b="b"/>
              <a:pathLst>
                <a:path w="629920" h="248920">
                  <a:moveTo>
                    <a:pt x="629411" y="0"/>
                  </a:moveTo>
                  <a:lnTo>
                    <a:pt x="0" y="0"/>
                  </a:lnTo>
                  <a:lnTo>
                    <a:pt x="0" y="248412"/>
                  </a:lnTo>
                  <a:lnTo>
                    <a:pt x="629411" y="248412"/>
                  </a:lnTo>
                  <a:lnTo>
                    <a:pt x="629411" y="0"/>
                  </a:lnTo>
                  <a:close/>
                </a:path>
              </a:pathLst>
            </a:custGeom>
            <a:solidFill>
              <a:srgbClr val="959595"/>
            </a:solidFill>
          </p:spPr>
          <p:txBody>
            <a:bodyPr wrap="square" lIns="0" tIns="0" rIns="0" bIns="0" rtlCol="0"/>
            <a:lstStyle/>
            <a:p>
              <a:endParaRPr/>
            </a:p>
          </p:txBody>
        </p:sp>
        <p:sp>
          <p:nvSpPr>
            <p:cNvPr id="155" name="object 136">
              <a:extLst>
                <a:ext uri="{FF2B5EF4-FFF2-40B4-BE49-F238E27FC236}">
                  <a16:creationId xmlns:a16="http://schemas.microsoft.com/office/drawing/2014/main" id="{3FE5BF75-7E83-45F5-BB22-64553CD87265}"/>
                </a:ext>
              </a:extLst>
            </p:cNvPr>
            <p:cNvSpPr/>
            <p:nvPr/>
          </p:nvSpPr>
          <p:spPr>
            <a:xfrm>
              <a:off x="6975347" y="4974336"/>
              <a:ext cx="629920" cy="248920"/>
            </a:xfrm>
            <a:custGeom>
              <a:avLst/>
              <a:gdLst/>
              <a:ahLst/>
              <a:cxnLst/>
              <a:rect l="l" t="t" r="r" b="b"/>
              <a:pathLst>
                <a:path w="629920" h="248920">
                  <a:moveTo>
                    <a:pt x="0" y="248412"/>
                  </a:moveTo>
                  <a:lnTo>
                    <a:pt x="629411" y="248412"/>
                  </a:lnTo>
                  <a:lnTo>
                    <a:pt x="629411" y="0"/>
                  </a:lnTo>
                  <a:lnTo>
                    <a:pt x="0" y="0"/>
                  </a:lnTo>
                  <a:lnTo>
                    <a:pt x="0" y="248412"/>
                  </a:lnTo>
                  <a:close/>
                </a:path>
              </a:pathLst>
            </a:custGeom>
            <a:ln w="6095">
              <a:solidFill>
                <a:srgbClr val="000000"/>
              </a:solidFill>
            </a:ln>
          </p:spPr>
          <p:txBody>
            <a:bodyPr wrap="square" lIns="0" tIns="0" rIns="0" bIns="0" rtlCol="0"/>
            <a:lstStyle/>
            <a:p>
              <a:endParaRPr/>
            </a:p>
          </p:txBody>
        </p:sp>
      </p:grpSp>
      <p:sp>
        <p:nvSpPr>
          <p:cNvPr id="156" name="object 137">
            <a:extLst>
              <a:ext uri="{FF2B5EF4-FFF2-40B4-BE49-F238E27FC236}">
                <a16:creationId xmlns:a16="http://schemas.microsoft.com/office/drawing/2014/main" id="{FBCB235A-F2EB-4567-93C3-1ADFDA247533}"/>
              </a:ext>
            </a:extLst>
          </p:cNvPr>
          <p:cNvSpPr txBox="1"/>
          <p:nvPr/>
        </p:nvSpPr>
        <p:spPr>
          <a:xfrm>
            <a:off x="9085179" y="4643594"/>
            <a:ext cx="283845" cy="132080"/>
          </a:xfrm>
          <a:prstGeom prst="rect">
            <a:avLst/>
          </a:prstGeom>
        </p:spPr>
        <p:txBody>
          <a:bodyPr vert="horz" wrap="square" lIns="0" tIns="12065" rIns="0" bIns="0" rtlCol="0">
            <a:spAutoFit/>
          </a:bodyPr>
          <a:lstStyle/>
          <a:p>
            <a:pPr marL="12700">
              <a:lnSpc>
                <a:spcPct val="100000"/>
              </a:lnSpc>
              <a:spcBef>
                <a:spcPts val="95"/>
              </a:spcBef>
            </a:pPr>
            <a:r>
              <a:rPr sz="700" spc="-15" dirty="0">
                <a:latin typeface="Trebuchet MS"/>
                <a:cs typeface="Trebuchet MS"/>
              </a:rPr>
              <a:t>s</a:t>
            </a:r>
            <a:r>
              <a:rPr sz="700" spc="-5" dirty="0">
                <a:latin typeface="Trebuchet MS"/>
                <a:cs typeface="Trebuchet MS"/>
              </a:rPr>
              <a:t>ou</a:t>
            </a:r>
            <a:r>
              <a:rPr sz="700" dirty="0">
                <a:latin typeface="Trebuchet MS"/>
                <a:cs typeface="Trebuchet MS"/>
              </a:rPr>
              <a:t>r</a:t>
            </a:r>
            <a:r>
              <a:rPr sz="700" spc="-5" dirty="0">
                <a:latin typeface="Trebuchet MS"/>
                <a:cs typeface="Trebuchet MS"/>
              </a:rPr>
              <a:t>ce</a:t>
            </a:r>
            <a:endParaRPr sz="700">
              <a:latin typeface="Trebuchet MS"/>
              <a:cs typeface="Trebuchet MS"/>
            </a:endParaRPr>
          </a:p>
        </p:txBody>
      </p:sp>
      <p:grpSp>
        <p:nvGrpSpPr>
          <p:cNvPr id="157" name="object 138">
            <a:extLst>
              <a:ext uri="{FF2B5EF4-FFF2-40B4-BE49-F238E27FC236}">
                <a16:creationId xmlns:a16="http://schemas.microsoft.com/office/drawing/2014/main" id="{4FA4E7C2-4BB0-42C6-987F-2BFF69F9E5E8}"/>
              </a:ext>
            </a:extLst>
          </p:cNvPr>
          <p:cNvGrpSpPr/>
          <p:nvPr/>
        </p:nvGrpSpPr>
        <p:grpSpPr>
          <a:xfrm>
            <a:off x="10042632" y="4594571"/>
            <a:ext cx="637540" cy="255270"/>
            <a:chOff x="8069453" y="4963540"/>
            <a:chExt cx="637540" cy="255270"/>
          </a:xfrm>
        </p:grpSpPr>
        <p:sp>
          <p:nvSpPr>
            <p:cNvPr id="158" name="object 139">
              <a:extLst>
                <a:ext uri="{FF2B5EF4-FFF2-40B4-BE49-F238E27FC236}">
                  <a16:creationId xmlns:a16="http://schemas.microsoft.com/office/drawing/2014/main" id="{31C6F38F-C6D0-402C-9077-2BF070D8B0CA}"/>
                </a:ext>
              </a:extLst>
            </p:cNvPr>
            <p:cNvSpPr/>
            <p:nvPr/>
          </p:nvSpPr>
          <p:spPr>
            <a:xfrm>
              <a:off x="8072628" y="4966715"/>
              <a:ext cx="631190" cy="248920"/>
            </a:xfrm>
            <a:custGeom>
              <a:avLst/>
              <a:gdLst/>
              <a:ahLst/>
              <a:cxnLst/>
              <a:rect l="l" t="t" r="r" b="b"/>
              <a:pathLst>
                <a:path w="631190" h="248920">
                  <a:moveTo>
                    <a:pt x="630935" y="0"/>
                  </a:moveTo>
                  <a:lnTo>
                    <a:pt x="0" y="0"/>
                  </a:lnTo>
                  <a:lnTo>
                    <a:pt x="0" y="248412"/>
                  </a:lnTo>
                  <a:lnTo>
                    <a:pt x="630935" y="248412"/>
                  </a:lnTo>
                  <a:lnTo>
                    <a:pt x="630935" y="0"/>
                  </a:lnTo>
                  <a:close/>
                </a:path>
              </a:pathLst>
            </a:custGeom>
            <a:solidFill>
              <a:srgbClr val="959595"/>
            </a:solidFill>
          </p:spPr>
          <p:txBody>
            <a:bodyPr wrap="square" lIns="0" tIns="0" rIns="0" bIns="0" rtlCol="0"/>
            <a:lstStyle/>
            <a:p>
              <a:endParaRPr/>
            </a:p>
          </p:txBody>
        </p:sp>
        <p:sp>
          <p:nvSpPr>
            <p:cNvPr id="159" name="object 140">
              <a:extLst>
                <a:ext uri="{FF2B5EF4-FFF2-40B4-BE49-F238E27FC236}">
                  <a16:creationId xmlns:a16="http://schemas.microsoft.com/office/drawing/2014/main" id="{6F9DAE47-63C0-40E9-9D76-1F363866970D}"/>
                </a:ext>
              </a:extLst>
            </p:cNvPr>
            <p:cNvSpPr/>
            <p:nvPr/>
          </p:nvSpPr>
          <p:spPr>
            <a:xfrm>
              <a:off x="8072628" y="4966715"/>
              <a:ext cx="631190" cy="248920"/>
            </a:xfrm>
            <a:custGeom>
              <a:avLst/>
              <a:gdLst/>
              <a:ahLst/>
              <a:cxnLst/>
              <a:rect l="l" t="t" r="r" b="b"/>
              <a:pathLst>
                <a:path w="631190" h="248920">
                  <a:moveTo>
                    <a:pt x="0" y="248412"/>
                  </a:moveTo>
                  <a:lnTo>
                    <a:pt x="630935" y="248412"/>
                  </a:lnTo>
                  <a:lnTo>
                    <a:pt x="630935" y="0"/>
                  </a:lnTo>
                  <a:lnTo>
                    <a:pt x="0" y="0"/>
                  </a:lnTo>
                  <a:lnTo>
                    <a:pt x="0" y="248412"/>
                  </a:lnTo>
                  <a:close/>
                </a:path>
              </a:pathLst>
            </a:custGeom>
            <a:ln w="6096">
              <a:solidFill>
                <a:srgbClr val="000000"/>
              </a:solidFill>
            </a:ln>
          </p:spPr>
          <p:txBody>
            <a:bodyPr wrap="square" lIns="0" tIns="0" rIns="0" bIns="0" rtlCol="0"/>
            <a:lstStyle/>
            <a:p>
              <a:endParaRPr/>
            </a:p>
          </p:txBody>
        </p:sp>
      </p:grpSp>
      <p:sp>
        <p:nvSpPr>
          <p:cNvPr id="160" name="object 141">
            <a:extLst>
              <a:ext uri="{FF2B5EF4-FFF2-40B4-BE49-F238E27FC236}">
                <a16:creationId xmlns:a16="http://schemas.microsoft.com/office/drawing/2014/main" id="{9F3F7583-C5E5-49F1-AD6C-D55E768A84D7}"/>
              </a:ext>
            </a:extLst>
          </p:cNvPr>
          <p:cNvSpPr txBox="1"/>
          <p:nvPr/>
        </p:nvSpPr>
        <p:spPr>
          <a:xfrm>
            <a:off x="10238593" y="4636609"/>
            <a:ext cx="229235" cy="132080"/>
          </a:xfrm>
          <a:prstGeom prst="rect">
            <a:avLst/>
          </a:prstGeom>
        </p:spPr>
        <p:txBody>
          <a:bodyPr vert="horz" wrap="square" lIns="0" tIns="12065" rIns="0" bIns="0" rtlCol="0">
            <a:spAutoFit/>
          </a:bodyPr>
          <a:lstStyle/>
          <a:p>
            <a:pPr marL="12700">
              <a:lnSpc>
                <a:spcPct val="100000"/>
              </a:lnSpc>
              <a:spcBef>
                <a:spcPts val="95"/>
              </a:spcBef>
            </a:pPr>
            <a:r>
              <a:rPr sz="700" spc="-10" dirty="0">
                <a:latin typeface="Trebuchet MS"/>
                <a:cs typeface="Trebuchet MS"/>
              </a:rPr>
              <a:t>d</a:t>
            </a:r>
            <a:r>
              <a:rPr sz="700" dirty="0">
                <a:latin typeface="Trebuchet MS"/>
                <a:cs typeface="Trebuchet MS"/>
              </a:rPr>
              <a:t>r</a:t>
            </a:r>
            <a:r>
              <a:rPr sz="700" spc="-15" dirty="0">
                <a:latin typeface="Trebuchet MS"/>
                <a:cs typeface="Trebuchet MS"/>
              </a:rPr>
              <a:t>a</a:t>
            </a:r>
            <a:r>
              <a:rPr sz="700" spc="-5" dirty="0">
                <a:latin typeface="Trebuchet MS"/>
                <a:cs typeface="Trebuchet MS"/>
              </a:rPr>
              <a:t>in</a:t>
            </a:r>
            <a:endParaRPr sz="700">
              <a:latin typeface="Trebuchet MS"/>
              <a:cs typeface="Trebuchet MS"/>
            </a:endParaRPr>
          </a:p>
        </p:txBody>
      </p:sp>
      <p:grpSp>
        <p:nvGrpSpPr>
          <p:cNvPr id="161" name="object 142">
            <a:extLst>
              <a:ext uri="{FF2B5EF4-FFF2-40B4-BE49-F238E27FC236}">
                <a16:creationId xmlns:a16="http://schemas.microsoft.com/office/drawing/2014/main" id="{612CB172-CD65-47FB-9AB1-1AA496CAD6B2}"/>
              </a:ext>
            </a:extLst>
          </p:cNvPr>
          <p:cNvGrpSpPr/>
          <p:nvPr/>
        </p:nvGrpSpPr>
        <p:grpSpPr>
          <a:xfrm>
            <a:off x="9474307" y="3924139"/>
            <a:ext cx="405765" cy="346075"/>
            <a:chOff x="7501128" y="4293108"/>
            <a:chExt cx="405765" cy="346075"/>
          </a:xfrm>
        </p:grpSpPr>
        <p:sp>
          <p:nvSpPr>
            <p:cNvPr id="162" name="object 143">
              <a:extLst>
                <a:ext uri="{FF2B5EF4-FFF2-40B4-BE49-F238E27FC236}">
                  <a16:creationId xmlns:a16="http://schemas.microsoft.com/office/drawing/2014/main" id="{65B6C77E-93E2-4A7B-8134-9DEAE2EE6263}"/>
                </a:ext>
              </a:extLst>
            </p:cNvPr>
            <p:cNvSpPr/>
            <p:nvPr/>
          </p:nvSpPr>
          <p:spPr>
            <a:xfrm>
              <a:off x="7504176" y="4328160"/>
              <a:ext cx="117475" cy="260985"/>
            </a:xfrm>
            <a:custGeom>
              <a:avLst/>
              <a:gdLst/>
              <a:ahLst/>
              <a:cxnLst/>
              <a:rect l="l" t="t" r="r" b="b"/>
              <a:pathLst>
                <a:path w="117475" h="260985">
                  <a:moveTo>
                    <a:pt x="0" y="0"/>
                  </a:moveTo>
                  <a:lnTo>
                    <a:pt x="16128" y="18414"/>
                  </a:lnTo>
                  <a:lnTo>
                    <a:pt x="22225" y="30733"/>
                  </a:lnTo>
                  <a:lnTo>
                    <a:pt x="24256" y="45084"/>
                  </a:lnTo>
                  <a:lnTo>
                    <a:pt x="24256" y="55371"/>
                  </a:lnTo>
                  <a:lnTo>
                    <a:pt x="18160" y="67690"/>
                  </a:lnTo>
                  <a:lnTo>
                    <a:pt x="10159" y="94360"/>
                  </a:lnTo>
                  <a:lnTo>
                    <a:pt x="4064" y="121031"/>
                  </a:lnTo>
                  <a:lnTo>
                    <a:pt x="4064" y="131317"/>
                  </a:lnTo>
                  <a:lnTo>
                    <a:pt x="56642" y="151891"/>
                  </a:lnTo>
                  <a:lnTo>
                    <a:pt x="91058" y="153923"/>
                  </a:lnTo>
                  <a:lnTo>
                    <a:pt x="103124" y="157987"/>
                  </a:lnTo>
                  <a:lnTo>
                    <a:pt x="111251" y="164210"/>
                  </a:lnTo>
                  <a:lnTo>
                    <a:pt x="113283" y="170306"/>
                  </a:lnTo>
                  <a:lnTo>
                    <a:pt x="117348" y="178562"/>
                  </a:lnTo>
                  <a:lnTo>
                    <a:pt x="113283" y="203200"/>
                  </a:lnTo>
                  <a:lnTo>
                    <a:pt x="111251" y="227710"/>
                  </a:lnTo>
                  <a:lnTo>
                    <a:pt x="109220" y="252348"/>
                  </a:lnTo>
                  <a:lnTo>
                    <a:pt x="113283" y="258571"/>
                  </a:lnTo>
                  <a:lnTo>
                    <a:pt x="117348" y="260603"/>
                  </a:lnTo>
                </a:path>
              </a:pathLst>
            </a:custGeom>
            <a:ln w="6096">
              <a:solidFill>
                <a:srgbClr val="000000"/>
              </a:solidFill>
            </a:ln>
          </p:spPr>
          <p:txBody>
            <a:bodyPr wrap="square" lIns="0" tIns="0" rIns="0" bIns="0" rtlCol="0"/>
            <a:lstStyle/>
            <a:p>
              <a:endParaRPr/>
            </a:p>
          </p:txBody>
        </p:sp>
        <p:sp>
          <p:nvSpPr>
            <p:cNvPr id="163" name="object 144">
              <a:extLst>
                <a:ext uri="{FF2B5EF4-FFF2-40B4-BE49-F238E27FC236}">
                  <a16:creationId xmlns:a16="http://schemas.microsoft.com/office/drawing/2014/main" id="{A204EE41-2F50-48AC-80D7-F74A4949F74C}"/>
                </a:ext>
              </a:extLst>
            </p:cNvPr>
            <p:cNvSpPr/>
            <p:nvPr/>
          </p:nvSpPr>
          <p:spPr>
            <a:xfrm>
              <a:off x="7591044" y="4568952"/>
              <a:ext cx="62865" cy="68580"/>
            </a:xfrm>
            <a:custGeom>
              <a:avLst/>
              <a:gdLst/>
              <a:ahLst/>
              <a:cxnLst/>
              <a:rect l="l" t="t" r="r" b="b"/>
              <a:pathLst>
                <a:path w="62865" h="68579">
                  <a:moveTo>
                    <a:pt x="50419" y="0"/>
                  </a:moveTo>
                  <a:lnTo>
                    <a:pt x="0" y="36322"/>
                  </a:lnTo>
                  <a:lnTo>
                    <a:pt x="62483" y="68580"/>
                  </a:lnTo>
                  <a:lnTo>
                    <a:pt x="50419" y="0"/>
                  </a:lnTo>
                  <a:close/>
                </a:path>
              </a:pathLst>
            </a:custGeom>
            <a:solidFill>
              <a:srgbClr val="000000"/>
            </a:solidFill>
          </p:spPr>
          <p:txBody>
            <a:bodyPr wrap="square" lIns="0" tIns="0" rIns="0" bIns="0" rtlCol="0"/>
            <a:lstStyle/>
            <a:p>
              <a:endParaRPr/>
            </a:p>
          </p:txBody>
        </p:sp>
        <p:sp>
          <p:nvSpPr>
            <p:cNvPr id="164" name="object 145">
              <a:extLst>
                <a:ext uri="{FF2B5EF4-FFF2-40B4-BE49-F238E27FC236}">
                  <a16:creationId xmlns:a16="http://schemas.microsoft.com/office/drawing/2014/main" id="{80EECC02-12C9-4CB0-8C07-C233B13F731A}"/>
                </a:ext>
              </a:extLst>
            </p:cNvPr>
            <p:cNvSpPr/>
            <p:nvPr/>
          </p:nvSpPr>
          <p:spPr>
            <a:xfrm>
              <a:off x="7676388" y="4297680"/>
              <a:ext cx="94615" cy="283845"/>
            </a:xfrm>
            <a:custGeom>
              <a:avLst/>
              <a:gdLst/>
              <a:ahLst/>
              <a:cxnLst/>
              <a:rect l="l" t="t" r="r" b="b"/>
              <a:pathLst>
                <a:path w="94615" h="283845">
                  <a:moveTo>
                    <a:pt x="32130" y="0"/>
                  </a:moveTo>
                  <a:lnTo>
                    <a:pt x="42163" y="22606"/>
                  </a:lnTo>
                  <a:lnTo>
                    <a:pt x="44195" y="34925"/>
                  </a:lnTo>
                  <a:lnTo>
                    <a:pt x="42163" y="49276"/>
                  </a:lnTo>
                  <a:lnTo>
                    <a:pt x="38226" y="57531"/>
                  </a:lnTo>
                  <a:lnTo>
                    <a:pt x="32130" y="69850"/>
                  </a:lnTo>
                  <a:lnTo>
                    <a:pt x="14096" y="94488"/>
                  </a:lnTo>
                  <a:lnTo>
                    <a:pt x="4063" y="117094"/>
                  </a:lnTo>
                  <a:lnTo>
                    <a:pt x="0" y="127381"/>
                  </a:lnTo>
                  <a:lnTo>
                    <a:pt x="0" y="137668"/>
                  </a:lnTo>
                  <a:lnTo>
                    <a:pt x="5968" y="145796"/>
                  </a:lnTo>
                  <a:lnTo>
                    <a:pt x="18033" y="152019"/>
                  </a:lnTo>
                  <a:lnTo>
                    <a:pt x="30098" y="158115"/>
                  </a:lnTo>
                  <a:lnTo>
                    <a:pt x="48259" y="164338"/>
                  </a:lnTo>
                  <a:lnTo>
                    <a:pt x="76453" y="174625"/>
                  </a:lnTo>
                  <a:lnTo>
                    <a:pt x="88518" y="180721"/>
                  </a:lnTo>
                  <a:lnTo>
                    <a:pt x="94487" y="188976"/>
                  </a:lnTo>
                  <a:lnTo>
                    <a:pt x="94487" y="197231"/>
                  </a:lnTo>
                  <a:lnTo>
                    <a:pt x="94487" y="207518"/>
                  </a:lnTo>
                  <a:lnTo>
                    <a:pt x="86486" y="232156"/>
                  </a:lnTo>
                  <a:lnTo>
                    <a:pt x="74421" y="252603"/>
                  </a:lnTo>
                  <a:lnTo>
                    <a:pt x="66293" y="273177"/>
                  </a:lnTo>
                  <a:lnTo>
                    <a:pt x="68325" y="279400"/>
                  </a:lnTo>
                  <a:lnTo>
                    <a:pt x="68325" y="283464"/>
                  </a:lnTo>
                </a:path>
              </a:pathLst>
            </a:custGeom>
            <a:ln w="6096">
              <a:solidFill>
                <a:srgbClr val="000000"/>
              </a:solidFill>
            </a:ln>
          </p:spPr>
          <p:txBody>
            <a:bodyPr wrap="square" lIns="0" tIns="0" rIns="0" bIns="0" rtlCol="0"/>
            <a:lstStyle/>
            <a:p>
              <a:endParaRPr/>
            </a:p>
          </p:txBody>
        </p:sp>
        <p:sp>
          <p:nvSpPr>
            <p:cNvPr id="165" name="object 146">
              <a:extLst>
                <a:ext uri="{FF2B5EF4-FFF2-40B4-BE49-F238E27FC236}">
                  <a16:creationId xmlns:a16="http://schemas.microsoft.com/office/drawing/2014/main" id="{5898C4BD-3A39-4794-9905-293E708011AE}"/>
                </a:ext>
              </a:extLst>
            </p:cNvPr>
            <p:cNvSpPr/>
            <p:nvPr/>
          </p:nvSpPr>
          <p:spPr>
            <a:xfrm>
              <a:off x="7714488" y="4568952"/>
              <a:ext cx="60960" cy="68580"/>
            </a:xfrm>
            <a:custGeom>
              <a:avLst/>
              <a:gdLst/>
              <a:ahLst/>
              <a:cxnLst/>
              <a:rect l="l" t="t" r="r" b="b"/>
              <a:pathLst>
                <a:path w="60959" h="68579">
                  <a:moveTo>
                    <a:pt x="60959" y="0"/>
                  </a:moveTo>
                  <a:lnTo>
                    <a:pt x="0" y="20193"/>
                  </a:lnTo>
                  <a:lnTo>
                    <a:pt x="50800" y="68580"/>
                  </a:lnTo>
                  <a:lnTo>
                    <a:pt x="60959" y="0"/>
                  </a:lnTo>
                  <a:close/>
                </a:path>
              </a:pathLst>
            </a:custGeom>
            <a:solidFill>
              <a:srgbClr val="000000"/>
            </a:solidFill>
          </p:spPr>
          <p:txBody>
            <a:bodyPr wrap="square" lIns="0" tIns="0" rIns="0" bIns="0" rtlCol="0"/>
            <a:lstStyle/>
            <a:p>
              <a:endParaRPr/>
            </a:p>
          </p:txBody>
        </p:sp>
        <p:sp>
          <p:nvSpPr>
            <p:cNvPr id="166" name="object 147">
              <a:extLst>
                <a:ext uri="{FF2B5EF4-FFF2-40B4-BE49-F238E27FC236}">
                  <a16:creationId xmlns:a16="http://schemas.microsoft.com/office/drawing/2014/main" id="{4DBAC121-CC12-4063-8BC3-439FD7A7AA94}"/>
                </a:ext>
              </a:extLst>
            </p:cNvPr>
            <p:cNvSpPr/>
            <p:nvPr/>
          </p:nvSpPr>
          <p:spPr>
            <a:xfrm>
              <a:off x="7819644" y="4296156"/>
              <a:ext cx="83820" cy="287020"/>
            </a:xfrm>
            <a:custGeom>
              <a:avLst/>
              <a:gdLst/>
              <a:ahLst/>
              <a:cxnLst/>
              <a:rect l="l" t="t" r="r" b="b"/>
              <a:pathLst>
                <a:path w="83820" h="287020">
                  <a:moveTo>
                    <a:pt x="59308" y="0"/>
                  </a:moveTo>
                  <a:lnTo>
                    <a:pt x="65404" y="24511"/>
                  </a:lnTo>
                  <a:lnTo>
                    <a:pt x="63373" y="36830"/>
                  </a:lnTo>
                  <a:lnTo>
                    <a:pt x="59308" y="51181"/>
                  </a:lnTo>
                  <a:lnTo>
                    <a:pt x="55245" y="59309"/>
                  </a:lnTo>
                  <a:lnTo>
                    <a:pt x="49022" y="69596"/>
                  </a:lnTo>
                  <a:lnTo>
                    <a:pt x="26542" y="88011"/>
                  </a:lnTo>
                  <a:lnTo>
                    <a:pt x="6096" y="108458"/>
                  </a:lnTo>
                  <a:lnTo>
                    <a:pt x="0" y="118745"/>
                  </a:lnTo>
                  <a:lnTo>
                    <a:pt x="0" y="126873"/>
                  </a:lnTo>
                  <a:lnTo>
                    <a:pt x="6096" y="135128"/>
                  </a:lnTo>
                  <a:lnTo>
                    <a:pt x="14350" y="145288"/>
                  </a:lnTo>
                  <a:lnTo>
                    <a:pt x="26542" y="151384"/>
                  </a:lnTo>
                  <a:lnTo>
                    <a:pt x="42925" y="159639"/>
                  </a:lnTo>
                  <a:lnTo>
                    <a:pt x="57276" y="169799"/>
                  </a:lnTo>
                  <a:lnTo>
                    <a:pt x="69469" y="178054"/>
                  </a:lnTo>
                  <a:lnTo>
                    <a:pt x="77724" y="186182"/>
                  </a:lnTo>
                  <a:lnTo>
                    <a:pt x="83820" y="196469"/>
                  </a:lnTo>
                  <a:lnTo>
                    <a:pt x="83820" y="204597"/>
                  </a:lnTo>
                  <a:lnTo>
                    <a:pt x="81787" y="216916"/>
                  </a:lnTo>
                  <a:lnTo>
                    <a:pt x="65404" y="239395"/>
                  </a:lnTo>
                  <a:lnTo>
                    <a:pt x="51053" y="259969"/>
                  </a:lnTo>
                  <a:lnTo>
                    <a:pt x="44957" y="272161"/>
                  </a:lnTo>
                  <a:lnTo>
                    <a:pt x="38861" y="280416"/>
                  </a:lnTo>
                  <a:lnTo>
                    <a:pt x="42925" y="286512"/>
                  </a:lnTo>
                </a:path>
              </a:pathLst>
            </a:custGeom>
            <a:ln w="6095">
              <a:solidFill>
                <a:srgbClr val="000000"/>
              </a:solidFill>
            </a:ln>
          </p:spPr>
          <p:txBody>
            <a:bodyPr wrap="square" lIns="0" tIns="0" rIns="0" bIns="0" rtlCol="0"/>
            <a:lstStyle/>
            <a:p>
              <a:endParaRPr/>
            </a:p>
          </p:txBody>
        </p:sp>
        <p:sp>
          <p:nvSpPr>
            <p:cNvPr id="167" name="object 148">
              <a:extLst>
                <a:ext uri="{FF2B5EF4-FFF2-40B4-BE49-F238E27FC236}">
                  <a16:creationId xmlns:a16="http://schemas.microsoft.com/office/drawing/2014/main" id="{7B58B9E8-75D8-44AF-A14C-67E738F201AA}"/>
                </a:ext>
              </a:extLst>
            </p:cNvPr>
            <p:cNvSpPr/>
            <p:nvPr/>
          </p:nvSpPr>
          <p:spPr>
            <a:xfrm>
              <a:off x="7827264" y="4570476"/>
              <a:ext cx="64135" cy="68580"/>
            </a:xfrm>
            <a:custGeom>
              <a:avLst/>
              <a:gdLst/>
              <a:ahLst/>
              <a:cxnLst/>
              <a:rect l="l" t="t" r="r" b="b"/>
              <a:pathLst>
                <a:path w="64134" h="68579">
                  <a:moveTo>
                    <a:pt x="64007" y="0"/>
                  </a:moveTo>
                  <a:lnTo>
                    <a:pt x="0" y="12065"/>
                  </a:lnTo>
                  <a:lnTo>
                    <a:pt x="47497" y="68580"/>
                  </a:lnTo>
                  <a:lnTo>
                    <a:pt x="64007" y="0"/>
                  </a:lnTo>
                  <a:close/>
                </a:path>
              </a:pathLst>
            </a:custGeom>
            <a:solidFill>
              <a:srgbClr val="000000"/>
            </a:solidFill>
          </p:spPr>
          <p:txBody>
            <a:bodyPr wrap="square" lIns="0" tIns="0" rIns="0" bIns="0" rtlCol="0"/>
            <a:lstStyle/>
            <a:p>
              <a:endParaRPr/>
            </a:p>
          </p:txBody>
        </p:sp>
      </p:grpSp>
      <p:grpSp>
        <p:nvGrpSpPr>
          <p:cNvPr id="168" name="object 149">
            <a:extLst>
              <a:ext uri="{FF2B5EF4-FFF2-40B4-BE49-F238E27FC236}">
                <a16:creationId xmlns:a16="http://schemas.microsoft.com/office/drawing/2014/main" id="{3F278EEE-D716-47C2-9B50-EE9FAFF7EBDF}"/>
              </a:ext>
            </a:extLst>
          </p:cNvPr>
          <p:cNvGrpSpPr/>
          <p:nvPr/>
        </p:nvGrpSpPr>
        <p:grpSpPr>
          <a:xfrm>
            <a:off x="9937602" y="3966810"/>
            <a:ext cx="363220" cy="326390"/>
            <a:chOff x="7964423" y="4335779"/>
            <a:chExt cx="363220" cy="326390"/>
          </a:xfrm>
        </p:grpSpPr>
        <p:sp>
          <p:nvSpPr>
            <p:cNvPr id="169" name="object 150">
              <a:extLst>
                <a:ext uri="{FF2B5EF4-FFF2-40B4-BE49-F238E27FC236}">
                  <a16:creationId xmlns:a16="http://schemas.microsoft.com/office/drawing/2014/main" id="{A79E7E8E-C8B7-4972-9CE2-DD7A6AA752CF}"/>
                </a:ext>
              </a:extLst>
            </p:cNvPr>
            <p:cNvSpPr/>
            <p:nvPr/>
          </p:nvSpPr>
          <p:spPr>
            <a:xfrm>
              <a:off x="7999475" y="4338827"/>
              <a:ext cx="129539" cy="253365"/>
            </a:xfrm>
            <a:custGeom>
              <a:avLst/>
              <a:gdLst/>
              <a:ahLst/>
              <a:cxnLst/>
              <a:rect l="l" t="t" r="r" b="b"/>
              <a:pathLst>
                <a:path w="129540" h="253364">
                  <a:moveTo>
                    <a:pt x="129540" y="0"/>
                  </a:moveTo>
                  <a:lnTo>
                    <a:pt x="107569" y="44831"/>
                  </a:lnTo>
                  <a:lnTo>
                    <a:pt x="87629" y="53086"/>
                  </a:lnTo>
                  <a:lnTo>
                    <a:pt x="63753" y="63246"/>
                  </a:lnTo>
                  <a:lnTo>
                    <a:pt x="37846" y="75438"/>
                  </a:lnTo>
                  <a:lnTo>
                    <a:pt x="31876" y="79629"/>
                  </a:lnTo>
                  <a:lnTo>
                    <a:pt x="25907" y="89789"/>
                  </a:lnTo>
                  <a:lnTo>
                    <a:pt x="25907" y="97917"/>
                  </a:lnTo>
                  <a:lnTo>
                    <a:pt x="31876" y="110109"/>
                  </a:lnTo>
                  <a:lnTo>
                    <a:pt x="39877" y="122428"/>
                  </a:lnTo>
                  <a:lnTo>
                    <a:pt x="49783" y="138684"/>
                  </a:lnTo>
                  <a:lnTo>
                    <a:pt x="57784" y="148971"/>
                  </a:lnTo>
                  <a:lnTo>
                    <a:pt x="67818" y="161163"/>
                  </a:lnTo>
                  <a:lnTo>
                    <a:pt x="73787" y="173355"/>
                  </a:lnTo>
                  <a:lnTo>
                    <a:pt x="73787" y="185674"/>
                  </a:lnTo>
                  <a:lnTo>
                    <a:pt x="69723" y="195834"/>
                  </a:lnTo>
                  <a:lnTo>
                    <a:pt x="61722" y="203962"/>
                  </a:lnTo>
                  <a:lnTo>
                    <a:pt x="39877" y="216281"/>
                  </a:lnTo>
                  <a:lnTo>
                    <a:pt x="16001" y="230505"/>
                  </a:lnTo>
                  <a:lnTo>
                    <a:pt x="8000" y="236601"/>
                  </a:lnTo>
                  <a:lnTo>
                    <a:pt x="0" y="242824"/>
                  </a:lnTo>
                  <a:lnTo>
                    <a:pt x="0" y="248920"/>
                  </a:lnTo>
                  <a:lnTo>
                    <a:pt x="0" y="252984"/>
                  </a:lnTo>
                </a:path>
              </a:pathLst>
            </a:custGeom>
            <a:ln w="6096">
              <a:solidFill>
                <a:srgbClr val="000000"/>
              </a:solidFill>
            </a:ln>
          </p:spPr>
          <p:txBody>
            <a:bodyPr wrap="square" lIns="0" tIns="0" rIns="0" bIns="0" rtlCol="0"/>
            <a:lstStyle/>
            <a:p>
              <a:endParaRPr/>
            </a:p>
          </p:txBody>
        </p:sp>
        <p:sp>
          <p:nvSpPr>
            <p:cNvPr id="170" name="object 151">
              <a:extLst>
                <a:ext uri="{FF2B5EF4-FFF2-40B4-BE49-F238E27FC236}">
                  <a16:creationId xmlns:a16="http://schemas.microsoft.com/office/drawing/2014/main" id="{B93EC865-8BA1-4F65-AD34-3179249EC6F3}"/>
                </a:ext>
              </a:extLst>
            </p:cNvPr>
            <p:cNvSpPr/>
            <p:nvPr/>
          </p:nvSpPr>
          <p:spPr>
            <a:xfrm>
              <a:off x="7964423" y="4575047"/>
              <a:ext cx="62865" cy="70485"/>
            </a:xfrm>
            <a:custGeom>
              <a:avLst/>
              <a:gdLst/>
              <a:ahLst/>
              <a:cxnLst/>
              <a:rect l="l" t="t" r="r" b="b"/>
              <a:pathLst>
                <a:path w="62865" h="70485">
                  <a:moveTo>
                    <a:pt x="0" y="0"/>
                  </a:moveTo>
                  <a:lnTo>
                    <a:pt x="18160" y="70103"/>
                  </a:lnTo>
                  <a:lnTo>
                    <a:pt x="62483" y="16509"/>
                  </a:lnTo>
                  <a:lnTo>
                    <a:pt x="0" y="0"/>
                  </a:lnTo>
                  <a:close/>
                </a:path>
              </a:pathLst>
            </a:custGeom>
            <a:solidFill>
              <a:srgbClr val="000000"/>
            </a:solidFill>
          </p:spPr>
          <p:txBody>
            <a:bodyPr wrap="square" lIns="0" tIns="0" rIns="0" bIns="0" rtlCol="0"/>
            <a:lstStyle/>
            <a:p>
              <a:endParaRPr/>
            </a:p>
          </p:txBody>
        </p:sp>
        <p:sp>
          <p:nvSpPr>
            <p:cNvPr id="171" name="object 152">
              <a:extLst>
                <a:ext uri="{FF2B5EF4-FFF2-40B4-BE49-F238E27FC236}">
                  <a16:creationId xmlns:a16="http://schemas.microsoft.com/office/drawing/2014/main" id="{CF0F4138-A0AE-4810-8FDC-298EA84D6CFB}"/>
                </a:ext>
              </a:extLst>
            </p:cNvPr>
            <p:cNvSpPr/>
            <p:nvPr/>
          </p:nvSpPr>
          <p:spPr>
            <a:xfrm>
              <a:off x="8116823" y="4387595"/>
              <a:ext cx="210312" cy="274320"/>
            </a:xfrm>
            <a:prstGeom prst="rect">
              <a:avLst/>
            </a:prstGeom>
            <a:blipFill>
              <a:blip r:embed="rId20" cstate="print"/>
              <a:stretch>
                <a:fillRect/>
              </a:stretch>
            </a:blipFill>
          </p:spPr>
          <p:txBody>
            <a:bodyPr wrap="square" lIns="0" tIns="0" rIns="0" bIns="0" rtlCol="0"/>
            <a:lstStyle/>
            <a:p>
              <a:endParaRPr/>
            </a:p>
          </p:txBody>
        </p:sp>
      </p:grpSp>
      <p:sp>
        <p:nvSpPr>
          <p:cNvPr id="172" name="object 153">
            <a:extLst>
              <a:ext uri="{FF2B5EF4-FFF2-40B4-BE49-F238E27FC236}">
                <a16:creationId xmlns:a16="http://schemas.microsoft.com/office/drawing/2014/main" id="{181C19C4-6D16-46D7-BEC6-953706C6328E}"/>
              </a:ext>
            </a:extLst>
          </p:cNvPr>
          <p:cNvSpPr/>
          <p:nvPr/>
        </p:nvSpPr>
        <p:spPr>
          <a:xfrm>
            <a:off x="8122519" y="1348579"/>
            <a:ext cx="715010" cy="140335"/>
          </a:xfrm>
          <a:custGeom>
            <a:avLst/>
            <a:gdLst/>
            <a:ahLst/>
            <a:cxnLst/>
            <a:rect l="l" t="t" r="r" b="b"/>
            <a:pathLst>
              <a:path w="715009" h="140335">
                <a:moveTo>
                  <a:pt x="714756" y="0"/>
                </a:moveTo>
                <a:lnTo>
                  <a:pt x="0" y="0"/>
                </a:lnTo>
                <a:lnTo>
                  <a:pt x="0" y="140208"/>
                </a:lnTo>
                <a:lnTo>
                  <a:pt x="714756" y="140208"/>
                </a:lnTo>
                <a:lnTo>
                  <a:pt x="714756" y="0"/>
                </a:lnTo>
                <a:close/>
              </a:path>
            </a:pathLst>
          </a:custGeom>
          <a:solidFill>
            <a:srgbClr val="C0C0C0"/>
          </a:solidFill>
        </p:spPr>
        <p:txBody>
          <a:bodyPr wrap="square" lIns="0" tIns="0" rIns="0" bIns="0" rtlCol="0"/>
          <a:lstStyle/>
          <a:p>
            <a:endParaRPr/>
          </a:p>
        </p:txBody>
      </p:sp>
      <p:sp>
        <p:nvSpPr>
          <p:cNvPr id="173" name="object 171">
            <a:extLst>
              <a:ext uri="{FF2B5EF4-FFF2-40B4-BE49-F238E27FC236}">
                <a16:creationId xmlns:a16="http://schemas.microsoft.com/office/drawing/2014/main" id="{C6FCF6B5-4D37-4E93-B64F-B1CE30D6C1B4}"/>
              </a:ext>
            </a:extLst>
          </p:cNvPr>
          <p:cNvSpPr txBox="1"/>
          <p:nvPr/>
        </p:nvSpPr>
        <p:spPr>
          <a:xfrm>
            <a:off x="8122519" y="1348579"/>
            <a:ext cx="715010" cy="140335"/>
          </a:xfrm>
          <a:prstGeom prst="rect">
            <a:avLst/>
          </a:prstGeom>
          <a:ln w="6096">
            <a:solidFill>
              <a:srgbClr val="000000"/>
            </a:solidFill>
          </a:ln>
        </p:spPr>
        <p:txBody>
          <a:bodyPr vert="horz" wrap="square" lIns="0" tIns="3175" rIns="0" bIns="0" rtlCol="0">
            <a:spAutoFit/>
          </a:bodyPr>
          <a:lstStyle/>
          <a:p>
            <a:pPr marL="5715">
              <a:lnSpc>
                <a:spcPct val="100000"/>
              </a:lnSpc>
              <a:spcBef>
                <a:spcPts val="25"/>
              </a:spcBef>
            </a:pPr>
            <a:r>
              <a:rPr sz="700" spc="-5" dirty="0">
                <a:latin typeface="Trebuchet MS"/>
                <a:cs typeface="Trebuchet MS"/>
              </a:rPr>
              <a:t>floating</a:t>
            </a:r>
            <a:r>
              <a:rPr sz="700" spc="10" dirty="0">
                <a:latin typeface="Trebuchet MS"/>
                <a:cs typeface="Trebuchet MS"/>
              </a:rPr>
              <a:t> </a:t>
            </a:r>
            <a:r>
              <a:rPr sz="700" spc="-10" dirty="0">
                <a:latin typeface="Trebuchet MS"/>
                <a:cs typeface="Trebuchet MS"/>
              </a:rPr>
              <a:t>gate</a:t>
            </a:r>
            <a:endParaRPr sz="700">
              <a:latin typeface="Trebuchet MS"/>
              <a:cs typeface="Trebuchet MS"/>
            </a:endParaRPr>
          </a:p>
        </p:txBody>
      </p:sp>
      <p:sp>
        <p:nvSpPr>
          <p:cNvPr id="175" name="object 48">
            <a:extLst>
              <a:ext uri="{FF2B5EF4-FFF2-40B4-BE49-F238E27FC236}">
                <a16:creationId xmlns:a16="http://schemas.microsoft.com/office/drawing/2014/main" id="{CAED9CC2-2201-4990-A85C-E6B39F01A640}"/>
              </a:ext>
            </a:extLst>
          </p:cNvPr>
          <p:cNvSpPr txBox="1"/>
          <p:nvPr/>
        </p:nvSpPr>
        <p:spPr>
          <a:xfrm>
            <a:off x="10697317" y="4276563"/>
            <a:ext cx="629920"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latin typeface="Trebuchet MS"/>
                <a:cs typeface="Trebuchet MS"/>
              </a:rPr>
              <a:t>5-30 min</a:t>
            </a:r>
            <a:endParaRPr sz="1200" dirty="0">
              <a:latin typeface="Trebuchet MS"/>
              <a:cs typeface="Trebuchet MS"/>
            </a:endParaRPr>
          </a:p>
        </p:txBody>
      </p:sp>
    </p:spTree>
    <p:extLst>
      <p:ext uri="{BB962C8B-B14F-4D97-AF65-F5344CB8AC3E}">
        <p14:creationId xmlns:p14="http://schemas.microsoft.com/office/powerpoint/2010/main" val="215215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3. EPROM: Erasable programmable ROM</a:t>
            </a:r>
          </a:p>
          <a:p>
            <a:pPr marL="12700" lvl="0" indent="0">
              <a:lnSpc>
                <a:spcPct val="100000"/>
              </a:lnSpc>
              <a:spcBef>
                <a:spcPts val="935"/>
              </a:spcBef>
              <a:buNone/>
            </a:pPr>
            <a:r>
              <a:rPr lang="en-US" sz="2200" spc="38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Better </a:t>
            </a:r>
            <a:r>
              <a:rPr lang="en-US" sz="2200" spc="-5" dirty="0">
                <a:latin typeface="Times New Roman" panose="02020603050405020304" pitchFamily="18" charset="0"/>
                <a:cs typeface="Times New Roman" panose="02020603050405020304" pitchFamily="18" charset="0"/>
              </a:rPr>
              <a:t>write</a:t>
            </a:r>
            <a:r>
              <a:rPr lang="en-US" sz="2200" spc="-254"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ability</a:t>
            </a:r>
            <a:endParaRPr lang="en-US" sz="2200" dirty="0">
              <a:latin typeface="Times New Roman" panose="02020603050405020304" pitchFamily="18" charset="0"/>
              <a:cs typeface="Times New Roman" panose="02020603050405020304" pitchFamily="18" charset="0"/>
            </a:endParaRPr>
          </a:p>
          <a:p>
            <a:pPr marL="469900" lvl="0" indent="0">
              <a:lnSpc>
                <a:spcPts val="2735"/>
              </a:lnSpc>
              <a:spcBef>
                <a:spcPts val="725"/>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can be erased and</a:t>
            </a:r>
            <a:r>
              <a:rPr lang="en-US" sz="2200" spc="-3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reprogrammed</a:t>
            </a:r>
            <a:endParaRPr lang="en-US" sz="2200" dirty="0">
              <a:latin typeface="Times New Roman" panose="02020603050405020304" pitchFamily="18" charset="0"/>
              <a:cs typeface="Times New Roman" panose="02020603050405020304" pitchFamily="18" charset="0"/>
            </a:endParaRPr>
          </a:p>
          <a:p>
            <a:pPr marL="756285" lvl="0" indent="0">
              <a:lnSpc>
                <a:spcPts val="2735"/>
              </a:lnSpc>
              <a:spcBef>
                <a:spcPts val="0"/>
              </a:spcBef>
              <a:buNone/>
            </a:pPr>
            <a:r>
              <a:rPr lang="en-US" sz="2200" spc="-10" dirty="0">
                <a:latin typeface="Times New Roman" panose="02020603050405020304" pitchFamily="18" charset="0"/>
                <a:cs typeface="Times New Roman" panose="02020603050405020304" pitchFamily="18" charset="0"/>
              </a:rPr>
              <a:t>thousands </a:t>
            </a:r>
            <a:r>
              <a:rPr lang="en-US" sz="2200" dirty="0">
                <a:latin typeface="Times New Roman" panose="02020603050405020304" pitchFamily="18" charset="0"/>
                <a:cs typeface="Times New Roman" panose="02020603050405020304" pitchFamily="18" charset="0"/>
              </a:rPr>
              <a:t>of</a:t>
            </a:r>
            <a:r>
              <a:rPr lang="en-US" sz="2200" spc="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times</a:t>
            </a: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655"/>
              </a:spcBef>
              <a:buNone/>
            </a:pPr>
            <a:r>
              <a:rPr lang="en-US" sz="2200" spc="38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Reduced </a:t>
            </a:r>
            <a:r>
              <a:rPr lang="en-US" sz="2200" spc="-15" dirty="0">
                <a:latin typeface="Times New Roman" panose="02020603050405020304" pitchFamily="18" charset="0"/>
                <a:cs typeface="Times New Roman" panose="02020603050405020304" pitchFamily="18" charset="0"/>
              </a:rPr>
              <a:t>storage</a:t>
            </a:r>
            <a:r>
              <a:rPr lang="en-US" sz="2200" spc="-28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permanence</a:t>
            </a:r>
            <a:endParaRPr lang="en-US" sz="2200" dirty="0">
              <a:latin typeface="Times New Roman" panose="02020603050405020304" pitchFamily="18" charset="0"/>
              <a:cs typeface="Times New Roman" panose="02020603050405020304" pitchFamily="18" charset="0"/>
            </a:endParaRPr>
          </a:p>
          <a:p>
            <a:pPr marL="756285" marR="5080" lvl="0" indent="-287020">
              <a:lnSpc>
                <a:spcPct val="90100"/>
              </a:lnSpc>
              <a:spcBef>
                <a:spcPts val="1010"/>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program </a:t>
            </a:r>
            <a:r>
              <a:rPr lang="en-US" sz="2200" dirty="0">
                <a:latin typeface="Times New Roman" panose="02020603050405020304" pitchFamily="18" charset="0"/>
                <a:cs typeface="Times New Roman" panose="02020603050405020304" pitchFamily="18" charset="0"/>
              </a:rPr>
              <a:t>lasts </a:t>
            </a:r>
            <a:r>
              <a:rPr lang="en-US" sz="2200" spc="-5" dirty="0">
                <a:latin typeface="Times New Roman" panose="02020603050405020304" pitchFamily="18" charset="0"/>
                <a:cs typeface="Times New Roman" panose="02020603050405020304" pitchFamily="18" charset="0"/>
              </a:rPr>
              <a:t>about 10 years but is susceptible to radiation and electric </a:t>
            </a:r>
            <a:r>
              <a:rPr lang="en-US" sz="2200" spc="-10" dirty="0">
                <a:latin typeface="Times New Roman" panose="02020603050405020304" pitchFamily="18" charset="0"/>
                <a:cs typeface="Times New Roman" panose="02020603050405020304" pitchFamily="18" charset="0"/>
              </a:rPr>
              <a:t>noise</a:t>
            </a:r>
            <a:endParaRPr lang="en-US" sz="2200" dirty="0">
              <a:latin typeface="Times New Roman" panose="02020603050405020304" pitchFamily="18" charset="0"/>
              <a:cs typeface="Times New Roman" panose="02020603050405020304" pitchFamily="18" charset="0"/>
            </a:endParaRPr>
          </a:p>
          <a:p>
            <a:pPr marL="355600" marR="699135" lvl="0" indent="-343535">
              <a:lnSpc>
                <a:spcPts val="3020"/>
              </a:lnSpc>
              <a:spcBef>
                <a:spcPts val="1040"/>
              </a:spcBef>
              <a:buNone/>
            </a:pPr>
            <a:r>
              <a:rPr lang="en-US" sz="2200" spc="380" dirty="0">
                <a:latin typeface="Times New Roman" panose="02020603050405020304" pitchFamily="18" charset="0"/>
                <a:cs typeface="Times New Roman" panose="02020603050405020304" pitchFamily="18" charset="0"/>
              </a:rPr>
              <a:t> </a:t>
            </a:r>
            <a:r>
              <a:rPr lang="en-US" sz="2200" spc="-30" dirty="0">
                <a:latin typeface="Times New Roman" panose="02020603050405020304" pitchFamily="18" charset="0"/>
                <a:cs typeface="Times New Roman" panose="02020603050405020304" pitchFamily="18" charset="0"/>
              </a:rPr>
              <a:t>Typically </a:t>
            </a:r>
            <a:r>
              <a:rPr lang="en-US" sz="2200" spc="-5" dirty="0">
                <a:latin typeface="Times New Roman" panose="02020603050405020304" pitchFamily="18" charset="0"/>
                <a:cs typeface="Times New Roman" panose="02020603050405020304" pitchFamily="18" charset="0"/>
              </a:rPr>
              <a:t>used during</a:t>
            </a:r>
            <a:r>
              <a:rPr lang="en-US" sz="2200" spc="-245" dirty="0">
                <a:latin typeface="Times New Roman" panose="02020603050405020304" pitchFamily="18" charset="0"/>
                <a:cs typeface="Times New Roman" panose="02020603050405020304" pitchFamily="18" charset="0"/>
              </a:rPr>
              <a:t> </a:t>
            </a:r>
            <a:r>
              <a:rPr lang="en-US" sz="2200" spc="-120" dirty="0">
                <a:latin typeface="Times New Roman" panose="02020603050405020304" pitchFamily="18" charset="0"/>
                <a:cs typeface="Times New Roman" panose="02020603050405020304" pitchFamily="18" charset="0"/>
              </a:rPr>
              <a:t>design  </a:t>
            </a:r>
            <a:r>
              <a:rPr lang="en-US" sz="2200" spc="-5" dirty="0">
                <a:latin typeface="Times New Roman" panose="02020603050405020304" pitchFamily="18" charset="0"/>
                <a:cs typeface="Times New Roman" panose="02020603050405020304" pitchFamily="18" charset="0"/>
              </a:rPr>
              <a:t>development</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92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4. EEPROM: Electrically Erasable programmable ROM</a:t>
            </a:r>
          </a:p>
          <a:p>
            <a:pPr marL="25400" lvl="0" indent="0">
              <a:lnSpc>
                <a:spcPct val="100000"/>
              </a:lnSpc>
              <a:spcBef>
                <a:spcPts val="1275"/>
              </a:spcBef>
              <a:buNone/>
            </a:pPr>
            <a:r>
              <a:rPr lang="en-US" sz="2200" spc="380" dirty="0">
                <a:latin typeface="Times New Roman" panose="02020603050405020304" pitchFamily="18" charset="0"/>
                <a:cs typeface="Times New Roman" panose="02020603050405020304" pitchFamily="18" charset="0"/>
              </a:rPr>
              <a:t></a:t>
            </a:r>
            <a:r>
              <a:rPr lang="en-US" sz="2200" spc="-20" dirty="0">
                <a:latin typeface="Times New Roman" panose="02020603050405020304" pitchFamily="18" charset="0"/>
                <a:cs typeface="Times New Roman" panose="02020603050405020304" pitchFamily="18" charset="0"/>
              </a:rPr>
              <a:t>Programmed </a:t>
            </a:r>
            <a:r>
              <a:rPr lang="en-US" sz="2200" spc="-10" dirty="0">
                <a:latin typeface="Times New Roman" panose="02020603050405020304" pitchFamily="18" charset="0"/>
                <a:cs typeface="Times New Roman" panose="02020603050405020304" pitchFamily="18" charset="0"/>
              </a:rPr>
              <a:t>and </a:t>
            </a:r>
            <a:r>
              <a:rPr lang="en-US" sz="2200" spc="-5" dirty="0">
                <a:latin typeface="Times New Roman" panose="02020603050405020304" pitchFamily="18" charset="0"/>
                <a:cs typeface="Times New Roman" panose="02020603050405020304" pitchFamily="18" charset="0"/>
              </a:rPr>
              <a:t>erased</a:t>
            </a:r>
            <a:r>
              <a:rPr lang="en-US" sz="2200" spc="-24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electronically</a:t>
            </a:r>
            <a:endParaRPr lang="en-US" sz="2200" dirty="0">
              <a:latin typeface="Times New Roman" panose="02020603050405020304" pitchFamily="18" charset="0"/>
              <a:cs typeface="Times New Roman" panose="02020603050405020304" pitchFamily="18" charset="0"/>
            </a:endParaRPr>
          </a:p>
          <a:p>
            <a:pPr marL="482600" lvl="0" indent="0">
              <a:lnSpc>
                <a:spcPct val="100000"/>
              </a:lnSpc>
              <a:spcBef>
                <a:spcPts val="1010"/>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typically by using </a:t>
            </a:r>
            <a:r>
              <a:rPr lang="en-US" sz="2200" spc="-10" dirty="0">
                <a:latin typeface="Times New Roman" panose="02020603050405020304" pitchFamily="18" charset="0"/>
                <a:cs typeface="Times New Roman" panose="02020603050405020304" pitchFamily="18" charset="0"/>
              </a:rPr>
              <a:t>higher </a:t>
            </a:r>
            <a:r>
              <a:rPr lang="en-US" sz="2200" spc="-5" dirty="0">
                <a:latin typeface="Times New Roman" panose="02020603050405020304" pitchFamily="18" charset="0"/>
                <a:cs typeface="Times New Roman" panose="02020603050405020304" pitchFamily="18" charset="0"/>
              </a:rPr>
              <a:t>than normal</a:t>
            </a: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voltage</a:t>
            </a:r>
            <a:endParaRPr lang="en-US" sz="2200" dirty="0">
              <a:latin typeface="Times New Roman" panose="02020603050405020304" pitchFamily="18" charset="0"/>
              <a:cs typeface="Times New Roman" panose="02020603050405020304" pitchFamily="18" charset="0"/>
            </a:endParaRPr>
          </a:p>
          <a:p>
            <a:pPr marL="482600" lvl="0" indent="0">
              <a:lnSpc>
                <a:spcPct val="100000"/>
              </a:lnSpc>
              <a:spcBef>
                <a:spcPts val="1010"/>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can program and erase individual</a:t>
            </a:r>
            <a:r>
              <a:rPr lang="en-US" sz="2200" spc="-27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words</a:t>
            </a:r>
            <a:endParaRPr lang="en-US" sz="2200" dirty="0">
              <a:latin typeface="Times New Roman" panose="02020603050405020304" pitchFamily="18" charset="0"/>
              <a:cs typeface="Times New Roman" panose="02020603050405020304" pitchFamily="18" charset="0"/>
            </a:endParaRPr>
          </a:p>
          <a:p>
            <a:pPr marL="25400" lvl="0" indent="0">
              <a:lnSpc>
                <a:spcPct val="100000"/>
              </a:lnSpc>
              <a:spcBef>
                <a:spcPts val="980"/>
              </a:spcBef>
              <a:buNone/>
            </a:pPr>
            <a:r>
              <a:rPr lang="en-US" sz="2200" spc="38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Better </a:t>
            </a:r>
            <a:r>
              <a:rPr lang="en-US" sz="2200" spc="-10" dirty="0">
                <a:latin typeface="Times New Roman" panose="02020603050405020304" pitchFamily="18" charset="0"/>
                <a:cs typeface="Times New Roman" panose="02020603050405020304" pitchFamily="18" charset="0"/>
              </a:rPr>
              <a:t>write</a:t>
            </a:r>
            <a:r>
              <a:rPr lang="en-US" sz="2200" spc="-27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ability</a:t>
            </a:r>
            <a:endParaRPr lang="en-US" sz="2200" dirty="0">
              <a:latin typeface="Times New Roman" panose="02020603050405020304" pitchFamily="18" charset="0"/>
              <a:cs typeface="Times New Roman" panose="02020603050405020304" pitchFamily="18" charset="0"/>
            </a:endParaRPr>
          </a:p>
          <a:p>
            <a:pPr marL="768985" marR="516890" lvl="0" indent="-287020">
              <a:lnSpc>
                <a:spcPct val="100000"/>
              </a:lnSpc>
              <a:spcBef>
                <a:spcPts val="1015"/>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can be in-system programmable with </a:t>
            </a:r>
            <a:r>
              <a:rPr lang="en-US" sz="2200" spc="-10" dirty="0">
                <a:latin typeface="Times New Roman" panose="02020603050405020304" pitchFamily="18" charset="0"/>
                <a:cs typeface="Times New Roman" panose="02020603050405020304" pitchFamily="18" charset="0"/>
              </a:rPr>
              <a:t>built-in </a:t>
            </a:r>
            <a:r>
              <a:rPr lang="en-US" sz="2200" spc="-5" dirty="0">
                <a:latin typeface="Times New Roman" panose="02020603050405020304" pitchFamily="18" charset="0"/>
                <a:cs typeface="Times New Roman" panose="02020603050405020304" pitchFamily="18" charset="0"/>
              </a:rPr>
              <a:t>circuit</a:t>
            </a:r>
            <a:r>
              <a:rPr lang="en-US" sz="2200" spc="-170" dirty="0">
                <a:latin typeface="Times New Roman" panose="02020603050405020304" pitchFamily="18" charset="0"/>
                <a:cs typeface="Times New Roman" panose="02020603050405020304" pitchFamily="18" charset="0"/>
              </a:rPr>
              <a:t> </a:t>
            </a:r>
            <a:r>
              <a:rPr lang="en-US" sz="2200" spc="-229" dirty="0">
                <a:latin typeface="Times New Roman" panose="02020603050405020304" pitchFamily="18" charset="0"/>
                <a:cs typeface="Times New Roman" panose="02020603050405020304" pitchFamily="18" charset="0"/>
              </a:rPr>
              <a:t>to  </a:t>
            </a:r>
            <a:r>
              <a:rPr lang="en-US" sz="2200" spc="-5" dirty="0">
                <a:latin typeface="Times New Roman" panose="02020603050405020304" pitchFamily="18" charset="0"/>
                <a:cs typeface="Times New Roman" panose="02020603050405020304" pitchFamily="18" charset="0"/>
              </a:rPr>
              <a:t>provide higher than normal</a:t>
            </a:r>
            <a:r>
              <a:rPr lang="en-US" sz="2200" spc="4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voltage</a:t>
            </a:r>
            <a:endParaRPr lang="en-US" sz="2200" dirty="0">
              <a:latin typeface="Times New Roman" panose="02020603050405020304" pitchFamily="18" charset="0"/>
              <a:cs typeface="Times New Roman" panose="02020603050405020304" pitchFamily="18" charset="0"/>
            </a:endParaRPr>
          </a:p>
          <a:p>
            <a:pPr marL="1168400" marR="434340" lvl="0">
              <a:lnSpc>
                <a:spcPct val="100000"/>
              </a:lnSpc>
              <a:spcBef>
                <a:spcPts val="1015"/>
              </a:spcBef>
              <a:buNone/>
            </a:pPr>
            <a:r>
              <a:rPr lang="en-US" sz="2200" spc="270" dirty="0">
                <a:latin typeface="Times New Roman" panose="02020603050405020304" pitchFamily="18" charset="0"/>
                <a:cs typeface="Times New Roman" panose="02020603050405020304" pitchFamily="18" charset="0"/>
              </a:rPr>
              <a:t></a:t>
            </a:r>
            <a:r>
              <a:rPr lang="en-US" sz="2200" spc="-17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built-in </a:t>
            </a:r>
            <a:r>
              <a:rPr lang="en-US" sz="2200" dirty="0">
                <a:latin typeface="Times New Roman" panose="02020603050405020304" pitchFamily="18" charset="0"/>
                <a:cs typeface="Times New Roman" panose="02020603050405020304" pitchFamily="18" charset="0"/>
              </a:rPr>
              <a:t>memory </a:t>
            </a:r>
            <a:r>
              <a:rPr lang="en-US" sz="2200" spc="-5" dirty="0">
                <a:latin typeface="Times New Roman" panose="02020603050405020304" pitchFamily="18" charset="0"/>
                <a:cs typeface="Times New Roman" panose="02020603050405020304" pitchFamily="18" charset="0"/>
              </a:rPr>
              <a:t>controller </a:t>
            </a:r>
            <a:r>
              <a:rPr lang="en-US" sz="2200" dirty="0">
                <a:latin typeface="Times New Roman" panose="02020603050405020304" pitchFamily="18" charset="0"/>
                <a:cs typeface="Times New Roman" panose="02020603050405020304" pitchFamily="18" charset="0"/>
              </a:rPr>
              <a:t>commonly </a:t>
            </a:r>
            <a:r>
              <a:rPr lang="en-US" sz="2200" spc="-5" dirty="0">
                <a:latin typeface="Times New Roman" panose="02020603050405020304" pitchFamily="18" charset="0"/>
                <a:cs typeface="Times New Roman" panose="02020603050405020304" pitchFamily="18" charset="0"/>
              </a:rPr>
              <a:t>used to hide details </a:t>
            </a:r>
            <a:r>
              <a:rPr lang="en-US" sz="2200" spc="-85" dirty="0">
                <a:latin typeface="Times New Roman" panose="02020603050405020304" pitchFamily="18" charset="0"/>
                <a:cs typeface="Times New Roman" panose="02020603050405020304" pitchFamily="18" charset="0"/>
              </a:rPr>
              <a:t>from  </a:t>
            </a:r>
            <a:r>
              <a:rPr lang="en-US" sz="2200" dirty="0">
                <a:latin typeface="Times New Roman" panose="02020603050405020304" pitchFamily="18" charset="0"/>
                <a:cs typeface="Times New Roman" panose="02020603050405020304" pitchFamily="18" charset="0"/>
              </a:rPr>
              <a:t>memory</a:t>
            </a:r>
            <a:r>
              <a:rPr lang="en-US" sz="2200" spc="-3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user</a:t>
            </a:r>
            <a:endParaRPr lang="en-US" sz="2200" dirty="0">
              <a:latin typeface="Times New Roman" panose="02020603050405020304" pitchFamily="18" charset="0"/>
              <a:cs typeface="Times New Roman" panose="02020603050405020304" pitchFamily="18" charset="0"/>
            </a:endParaRPr>
          </a:p>
          <a:p>
            <a:pPr marL="482600" lvl="0" indent="0">
              <a:lnSpc>
                <a:spcPct val="100000"/>
              </a:lnSpc>
              <a:spcBef>
                <a:spcPts val="990"/>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writes </a:t>
            </a:r>
            <a:r>
              <a:rPr lang="en-US" sz="2200" dirty="0">
                <a:latin typeface="Times New Roman" panose="02020603050405020304" pitchFamily="18" charset="0"/>
                <a:cs typeface="Times New Roman" panose="02020603050405020304" pitchFamily="18" charset="0"/>
              </a:rPr>
              <a:t>very slow </a:t>
            </a:r>
            <a:r>
              <a:rPr lang="en-US" sz="2200" spc="-5" dirty="0">
                <a:latin typeface="Times New Roman" panose="02020603050405020304" pitchFamily="18" charset="0"/>
                <a:cs typeface="Times New Roman" panose="02020603050405020304" pitchFamily="18" charset="0"/>
              </a:rPr>
              <a:t>due to erasing and</a:t>
            </a:r>
            <a:r>
              <a:rPr lang="en-US" sz="2200" spc="-254"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programming</a:t>
            </a:r>
            <a:endParaRPr lang="en-US" sz="2200" dirty="0">
              <a:latin typeface="Times New Roman" panose="02020603050405020304" pitchFamily="18" charset="0"/>
              <a:cs typeface="Times New Roman" panose="02020603050405020304" pitchFamily="18" charset="0"/>
            </a:endParaRPr>
          </a:p>
          <a:p>
            <a:pPr marL="939800" lvl="0" indent="0">
              <a:lnSpc>
                <a:spcPct val="100000"/>
              </a:lnSpc>
              <a:spcBef>
                <a:spcPts val="1010"/>
              </a:spcBef>
              <a:buNone/>
            </a:pPr>
            <a:r>
              <a:rPr lang="en-US" sz="2200" spc="270" dirty="0">
                <a:latin typeface="Times New Roman" panose="02020603050405020304" pitchFamily="18" charset="0"/>
                <a:cs typeface="Times New Roman" panose="02020603050405020304" pitchFamily="18" charset="0"/>
              </a:rPr>
              <a:t></a:t>
            </a:r>
            <a:r>
              <a:rPr lang="en-US" sz="2200" spc="-19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“busy” pin indicates </a:t>
            </a:r>
            <a:r>
              <a:rPr lang="en-US" sz="2200" dirty="0">
                <a:latin typeface="Times New Roman" panose="02020603050405020304" pitchFamily="18" charset="0"/>
                <a:cs typeface="Times New Roman" panose="02020603050405020304" pitchFamily="18" charset="0"/>
              </a:rPr>
              <a:t>to processor </a:t>
            </a:r>
            <a:r>
              <a:rPr lang="en-US" sz="2200" spc="-5" dirty="0">
                <a:latin typeface="Times New Roman" panose="02020603050405020304" pitchFamily="18" charset="0"/>
                <a:cs typeface="Times New Roman" panose="02020603050405020304" pitchFamily="18" charset="0"/>
              </a:rPr>
              <a:t>EEPROM </a:t>
            </a:r>
            <a:r>
              <a:rPr lang="en-US" sz="2200" dirty="0">
                <a:latin typeface="Times New Roman" panose="02020603050405020304" pitchFamily="18" charset="0"/>
                <a:cs typeface="Times New Roman" panose="02020603050405020304" pitchFamily="18" charset="0"/>
              </a:rPr>
              <a:t>still </a:t>
            </a:r>
            <a:r>
              <a:rPr lang="en-US" sz="2200" spc="-5" dirty="0">
                <a:latin typeface="Times New Roman" panose="02020603050405020304" pitchFamily="18" charset="0"/>
                <a:cs typeface="Times New Roman" panose="02020603050405020304" pitchFamily="18" charset="0"/>
              </a:rPr>
              <a:t>writing</a:t>
            </a:r>
            <a:endParaRPr lang="en-US" sz="2200" dirty="0">
              <a:latin typeface="Times New Roman" panose="02020603050405020304" pitchFamily="18" charset="0"/>
              <a:cs typeface="Times New Roman" panose="02020603050405020304" pitchFamily="18" charset="0"/>
            </a:endParaRPr>
          </a:p>
          <a:p>
            <a:pPr marL="482600" lvl="0" indent="0">
              <a:lnSpc>
                <a:spcPct val="100000"/>
              </a:lnSpc>
              <a:spcBef>
                <a:spcPts val="994"/>
              </a:spcBef>
              <a:buNone/>
            </a:pPr>
            <a:r>
              <a:rPr lang="en-US" sz="2200" spc="35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can be erased and programmed tens </a:t>
            </a:r>
            <a:r>
              <a:rPr lang="en-US" sz="2200" dirty="0">
                <a:latin typeface="Times New Roman" panose="02020603050405020304" pitchFamily="18" charset="0"/>
                <a:cs typeface="Times New Roman" panose="02020603050405020304" pitchFamily="18" charset="0"/>
              </a:rPr>
              <a:t>of </a:t>
            </a:r>
            <a:r>
              <a:rPr lang="en-US" sz="2200" spc="-10" dirty="0">
                <a:latin typeface="Times New Roman" panose="02020603050405020304" pitchFamily="18" charset="0"/>
                <a:cs typeface="Times New Roman" panose="02020603050405020304" pitchFamily="18" charset="0"/>
              </a:rPr>
              <a:t>thousands </a:t>
            </a:r>
            <a:r>
              <a:rPr lang="en-US" sz="2200" dirty="0">
                <a:latin typeface="Times New Roman" panose="02020603050405020304" pitchFamily="18" charset="0"/>
                <a:cs typeface="Times New Roman" panose="02020603050405020304" pitchFamily="18" charset="0"/>
              </a:rPr>
              <a:t>of</a:t>
            </a:r>
            <a:r>
              <a:rPr lang="en-US" sz="2200" spc="-204" dirty="0">
                <a:latin typeface="Times New Roman" panose="02020603050405020304" pitchFamily="18" charset="0"/>
                <a:cs typeface="Times New Roman" panose="02020603050405020304" pitchFamily="18" charset="0"/>
              </a:rPr>
              <a:t> </a:t>
            </a:r>
            <a:r>
              <a:rPr lang="en-US" sz="2200" spc="-65" dirty="0">
                <a:latin typeface="Times New Roman" panose="02020603050405020304" pitchFamily="18" charset="0"/>
                <a:cs typeface="Times New Roman" panose="02020603050405020304" pitchFamily="18" charset="0"/>
              </a:rPr>
              <a:t>times</a:t>
            </a:r>
            <a:endParaRPr lang="en-US" sz="2200" dirty="0">
              <a:latin typeface="Times New Roman" panose="02020603050405020304" pitchFamily="18" charset="0"/>
              <a:cs typeface="Times New Roman" panose="02020603050405020304" pitchFamily="18" charset="0"/>
            </a:endParaRPr>
          </a:p>
          <a:p>
            <a:pPr marL="25400" lvl="0" indent="0">
              <a:lnSpc>
                <a:spcPct val="100000"/>
              </a:lnSpc>
              <a:spcBef>
                <a:spcPts val="1055"/>
              </a:spcBef>
              <a:buNone/>
            </a:pPr>
            <a:r>
              <a:rPr lang="en-US" sz="2200" spc="569" baseline="1234" dirty="0">
                <a:latin typeface="Times New Roman" panose="02020603050405020304" pitchFamily="18" charset="0"/>
                <a:cs typeface="Times New Roman" panose="02020603050405020304" pitchFamily="18" charset="0"/>
              </a:rPr>
              <a:t></a:t>
            </a:r>
            <a:r>
              <a:rPr lang="en-US" sz="2200" spc="150" baseline="1234"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st</a:t>
            </a:r>
            <a:r>
              <a:rPr lang="en-US" sz="2200" spc="-15" dirty="0">
                <a:latin typeface="Times New Roman" panose="02020603050405020304" pitchFamily="18" charset="0"/>
                <a:cs typeface="Times New Roman" panose="02020603050405020304" pitchFamily="18" charset="0"/>
              </a:rPr>
              <a:t>o</a:t>
            </a:r>
            <a:r>
              <a:rPr lang="en-US" sz="2200" spc="-5" dirty="0">
                <a:latin typeface="Times New Roman" panose="02020603050405020304" pitchFamily="18" charset="0"/>
                <a:cs typeface="Times New Roman" panose="02020603050405020304" pitchFamily="18" charset="0"/>
              </a:rPr>
              <a:t>rage</a:t>
            </a:r>
            <a:r>
              <a:rPr lang="en-US" sz="2200" spc="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permanen</a:t>
            </a:r>
            <a:r>
              <a:rPr lang="en-US" sz="2200" spc="-20" dirty="0">
                <a:latin typeface="Times New Roman" panose="02020603050405020304" pitchFamily="18" charset="0"/>
                <a:cs typeface="Times New Roman" panose="02020603050405020304" pitchFamily="18" charset="0"/>
              </a:rPr>
              <a:t>c</a:t>
            </a:r>
            <a:r>
              <a:rPr lang="en-US" sz="2200" spc="-5" dirty="0">
                <a:latin typeface="Times New Roman" panose="02020603050405020304" pitchFamily="18" charset="0"/>
                <a:cs typeface="Times New Roman" panose="02020603050405020304" pitchFamily="18" charset="0"/>
              </a:rPr>
              <a:t>e</a:t>
            </a:r>
            <a:r>
              <a:rPr lang="en-US" sz="2200" spc="2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t</a:t>
            </a:r>
            <a:r>
              <a:rPr lang="en-US" sz="2200" spc="-5" dirty="0">
                <a:latin typeface="Times New Roman" panose="02020603050405020304" pitchFamily="18" charset="0"/>
                <a:cs typeface="Times New Roman" panose="02020603050405020304" pitchFamily="18" charset="0"/>
              </a:rPr>
              <a:t>o</a:t>
            </a:r>
            <a:r>
              <a:rPr lang="en-US" sz="2200" spc="-470" dirty="0">
                <a:latin typeface="Times New Roman" panose="02020603050405020304" pitchFamily="18" charset="0"/>
                <a:cs typeface="Times New Roman" panose="02020603050405020304" pitchFamily="18" charset="0"/>
              </a:rPr>
              <a:t> </a:t>
            </a:r>
            <a:r>
              <a:rPr lang="en-US" sz="2200" spc="3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EEPROM (abou</a:t>
            </a:r>
            <a:r>
              <a:rPr lang="en-US" sz="2200" spc="-5" dirty="0">
                <a:latin typeface="Times New Roman" panose="02020603050405020304" pitchFamily="18" charset="0"/>
                <a:cs typeface="Times New Roman" panose="02020603050405020304" pitchFamily="18" charset="0"/>
              </a:rPr>
              <a:t>t</a:t>
            </a:r>
            <a:r>
              <a:rPr lang="en-US" sz="2200" spc="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10 years)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64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ROM: “Read-Only”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5. Flash memory</a:t>
            </a:r>
          </a:p>
          <a:p>
            <a:pPr marL="12700" lvl="0" indent="0">
              <a:lnSpc>
                <a:spcPct val="100000"/>
              </a:lnSpc>
              <a:spcBef>
                <a:spcPts val="1220"/>
              </a:spcBef>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Extension of</a:t>
            </a:r>
            <a:r>
              <a:rPr lang="en-US" sz="2200" spc="-4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EEPROM</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1005"/>
              </a:spcBef>
              <a:buNone/>
            </a:pPr>
            <a:r>
              <a:rPr lang="en-US" sz="2200" spc="23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Same </a:t>
            </a:r>
            <a:r>
              <a:rPr lang="en-US" sz="2200" spc="-5" dirty="0">
                <a:latin typeface="Times New Roman" panose="02020603050405020304" pitchFamily="18" charset="0"/>
                <a:cs typeface="Times New Roman" panose="02020603050405020304" pitchFamily="18" charset="0"/>
              </a:rPr>
              <a:t>floating gate</a:t>
            </a:r>
            <a:r>
              <a:rPr lang="en-US" sz="2200" spc="-29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principle</a:t>
            </a:r>
          </a:p>
          <a:p>
            <a:pPr marL="469900" lvl="0" indent="0">
              <a:lnSpc>
                <a:spcPct val="100000"/>
              </a:lnSpc>
              <a:spcBef>
                <a:spcPts val="994"/>
              </a:spcBef>
              <a:buNone/>
            </a:pPr>
            <a:r>
              <a:rPr lang="en-US" sz="2200" spc="23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Same </a:t>
            </a:r>
            <a:r>
              <a:rPr lang="en-US" sz="2200" spc="-5" dirty="0">
                <a:latin typeface="Times New Roman" panose="02020603050405020304" pitchFamily="18" charset="0"/>
                <a:cs typeface="Times New Roman" panose="02020603050405020304" pitchFamily="18" charset="0"/>
              </a:rPr>
              <a:t>write ability and storage</a:t>
            </a:r>
            <a:r>
              <a:rPr lang="en-US" sz="2200" spc="-3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permanence</a:t>
            </a:r>
            <a:endParaRPr lang="en-US" sz="2200" dirty="0">
              <a:latin typeface="Times New Roman" panose="02020603050405020304" pitchFamily="18" charset="0"/>
              <a:cs typeface="Times New Roman" panose="02020603050405020304" pitchFamily="18" charset="0"/>
            </a:endParaRPr>
          </a:p>
          <a:p>
            <a:pPr marL="12700" lvl="0" indent="0">
              <a:lnSpc>
                <a:spcPct val="100000"/>
              </a:lnSpc>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Fast</a:t>
            </a:r>
            <a:r>
              <a:rPr lang="en-US" sz="2200" spc="-3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erase</a:t>
            </a:r>
            <a:endParaRPr lang="en-US" sz="2200" dirty="0">
              <a:latin typeface="Times New Roman" panose="02020603050405020304" pitchFamily="18" charset="0"/>
              <a:cs typeface="Times New Roman" panose="02020603050405020304" pitchFamily="18" charset="0"/>
            </a:endParaRPr>
          </a:p>
          <a:p>
            <a:pPr marL="756285" marR="5080" lvl="0" indent="-287020">
              <a:lnSpc>
                <a:spcPct val="100000"/>
              </a:lnSpc>
              <a:spcBef>
                <a:spcPts val="1005"/>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Large blocks of memory erased at once, rather than </a:t>
            </a:r>
            <a:r>
              <a:rPr lang="en-US" sz="2200" spc="-120" dirty="0">
                <a:latin typeface="Times New Roman" panose="02020603050405020304" pitchFamily="18" charset="0"/>
                <a:cs typeface="Times New Roman" panose="02020603050405020304" pitchFamily="18" charset="0"/>
              </a:rPr>
              <a:t>one  </a:t>
            </a:r>
            <a:r>
              <a:rPr lang="en-US" sz="2200" spc="-5" dirty="0">
                <a:latin typeface="Times New Roman" panose="02020603050405020304" pitchFamily="18" charset="0"/>
                <a:cs typeface="Times New Roman" panose="02020603050405020304" pitchFamily="18" charset="0"/>
              </a:rPr>
              <a:t>word at </a:t>
            </a:r>
            <a:r>
              <a:rPr lang="en-US" sz="2200" dirty="0">
                <a:latin typeface="Times New Roman" panose="02020603050405020304" pitchFamily="18" charset="0"/>
                <a:cs typeface="Times New Roman" panose="02020603050405020304" pitchFamily="18" charset="0"/>
              </a:rPr>
              <a:t>a</a:t>
            </a:r>
            <a:r>
              <a:rPr lang="en-US" sz="2200" spc="-2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time</a:t>
            </a:r>
            <a:endParaRPr lang="en-US" sz="2200" dirty="0">
              <a:latin typeface="Times New Roman" panose="02020603050405020304" pitchFamily="18" charset="0"/>
              <a:cs typeface="Times New Roman" panose="02020603050405020304" pitchFamily="18" charset="0"/>
            </a:endParaRPr>
          </a:p>
          <a:p>
            <a:pPr marL="469900" lvl="0" indent="0">
              <a:lnSpc>
                <a:spcPct val="100000"/>
              </a:lnSpc>
              <a:spcBef>
                <a:spcPts val="994"/>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Blocks typically several thousand bytes</a:t>
            </a:r>
            <a:r>
              <a:rPr lang="en-US" sz="2200" spc="-31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large</a:t>
            </a: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1005"/>
              </a:spcBef>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spc="-15" dirty="0">
                <a:latin typeface="Times New Roman" panose="02020603050405020304" pitchFamily="18" charset="0"/>
                <a:cs typeface="Times New Roman" panose="02020603050405020304" pitchFamily="18" charset="0"/>
              </a:rPr>
              <a:t>Writes </a:t>
            </a:r>
            <a:r>
              <a:rPr lang="en-US" sz="2200" spc="-5" dirty="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single </a:t>
            </a:r>
            <a:r>
              <a:rPr lang="en-US" sz="2200" spc="-5" dirty="0">
                <a:latin typeface="Times New Roman" panose="02020603050405020304" pitchFamily="18" charset="0"/>
                <a:cs typeface="Times New Roman" panose="02020603050405020304" pitchFamily="18" charset="0"/>
              </a:rPr>
              <a:t>words </a:t>
            </a:r>
            <a:r>
              <a:rPr lang="en-US" sz="2200" dirty="0">
                <a:latin typeface="Times New Roman" panose="02020603050405020304" pitchFamily="18" charset="0"/>
                <a:cs typeface="Times New Roman" panose="02020603050405020304" pitchFamily="18" charset="0"/>
              </a:rPr>
              <a:t>may </a:t>
            </a:r>
            <a:r>
              <a:rPr lang="en-US" sz="2200" spc="-5" dirty="0">
                <a:latin typeface="Times New Roman" panose="02020603050405020304" pitchFamily="18" charset="0"/>
                <a:cs typeface="Times New Roman" panose="02020603050405020304" pitchFamily="18" charset="0"/>
              </a:rPr>
              <a:t>be</a:t>
            </a:r>
            <a:r>
              <a:rPr lang="en-US" sz="2200" spc="-1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slower</a:t>
            </a:r>
          </a:p>
          <a:p>
            <a:pPr marL="756285" marR="264160" lvl="0" indent="-287020">
              <a:lnSpc>
                <a:spcPct val="100000"/>
              </a:lnSpc>
              <a:spcBef>
                <a:spcPts val="1005"/>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Entire block must be </a:t>
            </a:r>
            <a:r>
              <a:rPr lang="en-US" sz="2200" dirty="0">
                <a:latin typeface="Times New Roman" panose="02020603050405020304" pitchFamily="18" charset="0"/>
                <a:cs typeface="Times New Roman" panose="02020603050405020304" pitchFamily="18" charset="0"/>
              </a:rPr>
              <a:t>read, </a:t>
            </a:r>
            <a:r>
              <a:rPr lang="en-US" sz="2200" spc="-5" dirty="0">
                <a:latin typeface="Times New Roman" panose="02020603050405020304" pitchFamily="18" charset="0"/>
                <a:cs typeface="Times New Roman" panose="02020603050405020304" pitchFamily="18" charset="0"/>
              </a:rPr>
              <a:t>word updated, then </a:t>
            </a:r>
            <a:r>
              <a:rPr lang="en-US" sz="2200" spc="-60" dirty="0">
                <a:latin typeface="Times New Roman" panose="02020603050405020304" pitchFamily="18" charset="0"/>
                <a:cs typeface="Times New Roman" panose="02020603050405020304" pitchFamily="18" charset="0"/>
              </a:rPr>
              <a:t>entire </a:t>
            </a:r>
            <a:r>
              <a:rPr lang="en-US" sz="2200" spc="-5" dirty="0">
                <a:latin typeface="Times New Roman" panose="02020603050405020304" pitchFamily="18" charset="0"/>
                <a:cs typeface="Times New Roman" panose="02020603050405020304" pitchFamily="18" charset="0"/>
              </a:rPr>
              <a:t>block written back</a:t>
            </a:r>
            <a:endParaRPr lang="en-US" sz="2200" dirty="0">
              <a:latin typeface="Times New Roman" panose="02020603050405020304" pitchFamily="18" charset="0"/>
              <a:cs typeface="Times New Roman" panose="02020603050405020304" pitchFamily="18" charset="0"/>
            </a:endParaRPr>
          </a:p>
          <a:p>
            <a:pPr marL="12700" lvl="0" indent="0">
              <a:lnSpc>
                <a:spcPct val="100000"/>
              </a:lnSpc>
              <a:spcBef>
                <a:spcPts val="985"/>
              </a:spcBef>
              <a:buNone/>
              <a:tabLst>
                <a:tab pos="354965" algn="l"/>
              </a:tabLst>
            </a:pPr>
            <a:r>
              <a:rPr lang="en-US" sz="2200" spc="27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Used with embedded </a:t>
            </a:r>
            <a:r>
              <a:rPr lang="en-US" sz="2200" dirty="0">
                <a:latin typeface="Times New Roman" panose="02020603050405020304" pitchFamily="18" charset="0"/>
                <a:cs typeface="Times New Roman" panose="02020603050405020304" pitchFamily="18" charset="0"/>
              </a:rPr>
              <a:t>systems storing large </a:t>
            </a:r>
            <a:r>
              <a:rPr lang="en-US" sz="2200" spc="-5" dirty="0">
                <a:latin typeface="Times New Roman" panose="02020603050405020304" pitchFamily="18" charset="0"/>
                <a:cs typeface="Times New Roman" panose="02020603050405020304" pitchFamily="18" charset="0"/>
              </a:rPr>
              <a:t>data</a:t>
            </a:r>
            <a:r>
              <a:rPr lang="en-US" sz="2200" spc="-14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items in </a:t>
            </a:r>
            <a:r>
              <a:rPr lang="en-US" sz="2200" spc="-5" dirty="0">
                <a:latin typeface="Times New Roman" panose="02020603050405020304" pitchFamily="18" charset="0"/>
                <a:cs typeface="Times New Roman" panose="02020603050405020304" pitchFamily="18" charset="0"/>
              </a:rPr>
              <a:t>nonvolatile</a:t>
            </a:r>
            <a:r>
              <a:rPr lang="en-US" sz="2200" spc="-4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memory</a:t>
            </a:r>
          </a:p>
          <a:p>
            <a:pPr marL="469900" lvl="0" indent="0">
              <a:lnSpc>
                <a:spcPct val="100000"/>
              </a:lnSpc>
              <a:spcBef>
                <a:spcPts val="1019"/>
              </a:spcBef>
              <a:buNone/>
            </a:pPr>
            <a:r>
              <a:rPr lang="en-US" sz="2200" spc="23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e.g., digital cameras, </a:t>
            </a:r>
            <a:r>
              <a:rPr lang="en-US" sz="2200" dirty="0">
                <a:latin typeface="Times New Roman" panose="02020603050405020304" pitchFamily="18" charset="0"/>
                <a:cs typeface="Times New Roman" panose="02020603050405020304" pitchFamily="18" charset="0"/>
              </a:rPr>
              <a:t>TV </a:t>
            </a:r>
            <a:r>
              <a:rPr lang="en-US" sz="2200" spc="-5" dirty="0">
                <a:latin typeface="Times New Roman" panose="02020603050405020304" pitchFamily="18" charset="0"/>
                <a:cs typeface="Times New Roman" panose="02020603050405020304" pitchFamily="18" charset="0"/>
              </a:rPr>
              <a:t>set-top boxes, cell</a:t>
            </a:r>
            <a:r>
              <a:rPr lang="en-US" sz="2200" spc="-36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phones</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80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RAM: “Random-Access”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6429436" cy="5350786"/>
          </a:xfrm>
        </p:spPr>
        <p:txBody>
          <a:bodyPr>
            <a:noAutofit/>
          </a:bodyPr>
          <a:lstStyle/>
          <a:p>
            <a:r>
              <a:rPr lang="en-US" sz="2200" dirty="0">
                <a:latin typeface="Times New Roman" panose="02020603050405020304" pitchFamily="18" charset="0"/>
                <a:cs typeface="Times New Roman" panose="02020603050405020304" pitchFamily="18" charset="0"/>
              </a:rPr>
              <a:t>Typically volatile memory</a:t>
            </a:r>
          </a:p>
          <a:p>
            <a:pPr lvl="1"/>
            <a:r>
              <a:rPr lang="en-US" sz="2200" dirty="0">
                <a:latin typeface="Times New Roman" panose="02020603050405020304" pitchFamily="18" charset="0"/>
                <a:cs typeface="Times New Roman" panose="02020603050405020304" pitchFamily="18" charset="0"/>
              </a:rPr>
              <a:t>bits are not held without power supply</a:t>
            </a:r>
          </a:p>
          <a:p>
            <a:r>
              <a:rPr lang="en-US" sz="2200" dirty="0">
                <a:latin typeface="Times New Roman" panose="02020603050405020304" pitchFamily="18" charset="0"/>
                <a:cs typeface="Times New Roman" panose="02020603050405020304" pitchFamily="18" charset="0"/>
              </a:rPr>
              <a:t>Read and written to easily by embedded system during execution</a:t>
            </a:r>
          </a:p>
          <a:p>
            <a:r>
              <a:rPr lang="en-US" sz="2200" dirty="0">
                <a:latin typeface="Times New Roman" panose="02020603050405020304" pitchFamily="18" charset="0"/>
                <a:cs typeface="Times New Roman" panose="02020603050405020304" pitchFamily="18" charset="0"/>
              </a:rPr>
              <a:t>Internal structure more complex than ROM</a:t>
            </a:r>
          </a:p>
          <a:p>
            <a:pPr lvl="1"/>
            <a:r>
              <a:rPr lang="en-US" sz="2200" dirty="0">
                <a:latin typeface="Times New Roman" panose="02020603050405020304" pitchFamily="18" charset="0"/>
                <a:cs typeface="Times New Roman" panose="02020603050405020304" pitchFamily="18" charset="0"/>
              </a:rPr>
              <a:t>a word consists of several memory cells, each  storing 1 bit</a:t>
            </a:r>
          </a:p>
          <a:p>
            <a:pPr lvl="1"/>
            <a:r>
              <a:rPr lang="en-US" sz="2200" dirty="0">
                <a:latin typeface="Times New Roman" panose="02020603050405020304" pitchFamily="18" charset="0"/>
                <a:cs typeface="Times New Roman" panose="02020603050405020304" pitchFamily="18" charset="0"/>
              </a:rPr>
              <a:t>each input and output data line connects to each cell in its column</a:t>
            </a:r>
          </a:p>
          <a:p>
            <a:r>
              <a:rPr lang="en-US" sz="2200" dirty="0" err="1">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wr</a:t>
            </a:r>
            <a:r>
              <a:rPr lang="en-US" sz="2200" dirty="0">
                <a:latin typeface="Times New Roman" panose="02020603050405020304" pitchFamily="18" charset="0"/>
                <a:cs typeface="Times New Roman" panose="02020603050405020304" pitchFamily="18" charset="0"/>
              </a:rPr>
              <a:t> connected to every cell</a:t>
            </a:r>
          </a:p>
          <a:p>
            <a:r>
              <a:rPr lang="en-US" sz="2200" dirty="0">
                <a:latin typeface="Times New Roman" panose="02020603050405020304" pitchFamily="18" charset="0"/>
                <a:cs typeface="Times New Roman" panose="02020603050405020304" pitchFamily="18" charset="0"/>
              </a:rPr>
              <a:t>when row is enabled by decoder, each cell  has logic that stores input data bit when  </a:t>
            </a:r>
            <a:r>
              <a:rPr lang="en-US" sz="2200" dirty="0" err="1">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wr</a:t>
            </a:r>
            <a:r>
              <a:rPr lang="en-US" sz="2200" dirty="0">
                <a:latin typeface="Times New Roman" panose="02020603050405020304" pitchFamily="18" charset="0"/>
                <a:cs typeface="Times New Roman" panose="02020603050405020304" pitchFamily="18" charset="0"/>
              </a:rPr>
              <a:t> indicates write or outputs stored bit when </a:t>
            </a:r>
            <a:r>
              <a:rPr lang="en-US" sz="2200" dirty="0" err="1">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wr</a:t>
            </a:r>
            <a:r>
              <a:rPr lang="en-US" sz="2200" dirty="0">
                <a:latin typeface="Times New Roman" panose="02020603050405020304" pitchFamily="18" charset="0"/>
                <a:cs typeface="Times New Roman" panose="02020603050405020304" pitchFamily="18" charset="0"/>
              </a:rPr>
              <a:t> indicates read</a:t>
            </a:r>
          </a:p>
          <a:p>
            <a:endParaRPr lang="en-US" sz="2200" dirty="0">
              <a:latin typeface="Times New Roman" panose="02020603050405020304" pitchFamily="18" charset="0"/>
              <a:cs typeface="Times New Roman" panose="02020603050405020304" pitchFamily="18" charset="0"/>
            </a:endParaRPr>
          </a:p>
        </p:txBody>
      </p:sp>
      <p:grpSp>
        <p:nvGrpSpPr>
          <p:cNvPr id="4" name="object 5">
            <a:extLst>
              <a:ext uri="{FF2B5EF4-FFF2-40B4-BE49-F238E27FC236}">
                <a16:creationId xmlns:a16="http://schemas.microsoft.com/office/drawing/2014/main" id="{B5FFBE20-3CB3-4C01-BCB6-A5C81BB6EB59}"/>
              </a:ext>
            </a:extLst>
          </p:cNvPr>
          <p:cNvGrpSpPr/>
          <p:nvPr/>
        </p:nvGrpSpPr>
        <p:grpSpPr>
          <a:xfrm>
            <a:off x="9169396" y="716433"/>
            <a:ext cx="1379855" cy="1120775"/>
            <a:chOff x="6859333" y="941641"/>
            <a:chExt cx="1379855" cy="1120775"/>
          </a:xfrm>
        </p:grpSpPr>
        <p:sp>
          <p:nvSpPr>
            <p:cNvPr id="5" name="object 6">
              <a:extLst>
                <a:ext uri="{FF2B5EF4-FFF2-40B4-BE49-F238E27FC236}">
                  <a16:creationId xmlns:a16="http://schemas.microsoft.com/office/drawing/2014/main" id="{C9DBF045-AE2C-4CDA-9D61-3D334D46DBE0}"/>
                </a:ext>
              </a:extLst>
            </p:cNvPr>
            <p:cNvSpPr/>
            <p:nvPr/>
          </p:nvSpPr>
          <p:spPr>
            <a:xfrm>
              <a:off x="6864095" y="946403"/>
              <a:ext cx="1370330" cy="1111250"/>
            </a:xfrm>
            <a:custGeom>
              <a:avLst/>
              <a:gdLst/>
              <a:ahLst/>
              <a:cxnLst/>
              <a:rect l="l" t="t" r="r" b="b"/>
              <a:pathLst>
                <a:path w="1370329" h="1111250">
                  <a:moveTo>
                    <a:pt x="1370076" y="0"/>
                  </a:moveTo>
                  <a:lnTo>
                    <a:pt x="0" y="0"/>
                  </a:lnTo>
                  <a:lnTo>
                    <a:pt x="0" y="1110996"/>
                  </a:lnTo>
                  <a:lnTo>
                    <a:pt x="1370076" y="1110996"/>
                  </a:lnTo>
                  <a:lnTo>
                    <a:pt x="1370076" y="0"/>
                  </a:lnTo>
                  <a:close/>
                </a:path>
              </a:pathLst>
            </a:custGeom>
            <a:solidFill>
              <a:srgbClr val="FFFFFF"/>
            </a:solidFill>
          </p:spPr>
          <p:txBody>
            <a:bodyPr wrap="square" lIns="0" tIns="0" rIns="0" bIns="0" rtlCol="0"/>
            <a:lstStyle/>
            <a:p>
              <a:endParaRPr/>
            </a:p>
          </p:txBody>
        </p:sp>
        <p:sp>
          <p:nvSpPr>
            <p:cNvPr id="6" name="object 7">
              <a:extLst>
                <a:ext uri="{FF2B5EF4-FFF2-40B4-BE49-F238E27FC236}">
                  <a16:creationId xmlns:a16="http://schemas.microsoft.com/office/drawing/2014/main" id="{98A47A05-1A97-4D51-818B-B0CCA029CB8F}"/>
                </a:ext>
              </a:extLst>
            </p:cNvPr>
            <p:cNvSpPr/>
            <p:nvPr/>
          </p:nvSpPr>
          <p:spPr>
            <a:xfrm>
              <a:off x="6864095" y="946403"/>
              <a:ext cx="1370330" cy="1111250"/>
            </a:xfrm>
            <a:custGeom>
              <a:avLst/>
              <a:gdLst/>
              <a:ahLst/>
              <a:cxnLst/>
              <a:rect l="l" t="t" r="r" b="b"/>
              <a:pathLst>
                <a:path w="1370329" h="1111250">
                  <a:moveTo>
                    <a:pt x="0" y="1110996"/>
                  </a:moveTo>
                  <a:lnTo>
                    <a:pt x="1370076" y="1110996"/>
                  </a:lnTo>
                  <a:lnTo>
                    <a:pt x="1370076" y="0"/>
                  </a:lnTo>
                  <a:lnTo>
                    <a:pt x="0" y="0"/>
                  </a:lnTo>
                  <a:lnTo>
                    <a:pt x="0" y="111099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AE2BAEE9-F033-46B2-B9DA-94B2F52D2586}"/>
              </a:ext>
            </a:extLst>
          </p:cNvPr>
          <p:cNvSpPr txBox="1"/>
          <p:nvPr/>
        </p:nvSpPr>
        <p:spPr>
          <a:xfrm>
            <a:off x="9153331" y="751421"/>
            <a:ext cx="1412240" cy="330200"/>
          </a:xfrm>
          <a:prstGeom prst="rect">
            <a:avLst/>
          </a:prstGeom>
        </p:spPr>
        <p:txBody>
          <a:bodyPr vert="horz" wrap="square" lIns="0" tIns="12065" rIns="0" bIns="0" rtlCol="0">
            <a:spAutoFit/>
          </a:bodyPr>
          <a:lstStyle/>
          <a:p>
            <a:pPr marL="476250" marR="97155" indent="-370840">
              <a:lnSpc>
                <a:spcPct val="100000"/>
              </a:lnSpc>
              <a:spcBef>
                <a:spcPts val="95"/>
              </a:spcBef>
            </a:pPr>
            <a:r>
              <a:rPr sz="1000" spc="5" dirty="0">
                <a:latin typeface="Trebuchet MS"/>
                <a:cs typeface="Trebuchet MS"/>
              </a:rPr>
              <a:t>2</a:t>
            </a:r>
            <a:r>
              <a:rPr sz="975" spc="7" baseline="25641" dirty="0">
                <a:latin typeface="Trebuchet MS"/>
                <a:cs typeface="Trebuchet MS"/>
              </a:rPr>
              <a:t>k </a:t>
            </a:r>
            <a:r>
              <a:rPr sz="1000" spc="-5" dirty="0">
                <a:latin typeface="Trebuchet MS"/>
                <a:cs typeface="Trebuchet MS"/>
              </a:rPr>
              <a:t>× n </a:t>
            </a:r>
            <a:r>
              <a:rPr sz="1000" spc="-10" dirty="0">
                <a:latin typeface="Trebuchet MS"/>
                <a:cs typeface="Trebuchet MS"/>
              </a:rPr>
              <a:t>read </a:t>
            </a:r>
            <a:r>
              <a:rPr sz="1000" spc="-5" dirty="0">
                <a:latin typeface="Trebuchet MS"/>
                <a:cs typeface="Trebuchet MS"/>
              </a:rPr>
              <a:t>and </a:t>
            </a:r>
            <a:r>
              <a:rPr sz="1000" spc="-10" dirty="0">
                <a:latin typeface="Trebuchet MS"/>
                <a:cs typeface="Trebuchet MS"/>
              </a:rPr>
              <a:t>write  memory</a:t>
            </a:r>
            <a:endParaRPr sz="1000">
              <a:latin typeface="Trebuchet MS"/>
              <a:cs typeface="Trebuchet MS"/>
            </a:endParaRPr>
          </a:p>
        </p:txBody>
      </p:sp>
      <p:sp>
        <p:nvSpPr>
          <p:cNvPr id="8" name="object 9">
            <a:extLst>
              <a:ext uri="{FF2B5EF4-FFF2-40B4-BE49-F238E27FC236}">
                <a16:creationId xmlns:a16="http://schemas.microsoft.com/office/drawing/2014/main" id="{990FF17F-77B1-40A6-93A3-78DCE00FD6C8}"/>
              </a:ext>
            </a:extLst>
          </p:cNvPr>
          <p:cNvSpPr txBox="1"/>
          <p:nvPr/>
        </p:nvSpPr>
        <p:spPr>
          <a:xfrm>
            <a:off x="8315258" y="1295489"/>
            <a:ext cx="219710" cy="208279"/>
          </a:xfrm>
          <a:prstGeom prst="rect">
            <a:avLst/>
          </a:prstGeom>
        </p:spPr>
        <p:txBody>
          <a:bodyPr vert="horz" wrap="square" lIns="0" tIns="12700" rIns="0" bIns="0" rtlCol="0">
            <a:spAutoFit/>
          </a:bodyPr>
          <a:lstStyle/>
          <a:p>
            <a:pPr marL="38100">
              <a:lnSpc>
                <a:spcPct val="100000"/>
              </a:lnSpc>
              <a:spcBef>
                <a:spcPts val="100"/>
              </a:spcBef>
            </a:pPr>
            <a:r>
              <a:rPr sz="1200" dirty="0">
                <a:latin typeface="Trebuchet MS"/>
                <a:cs typeface="Trebuchet MS"/>
              </a:rPr>
              <a:t>A</a:t>
            </a:r>
            <a:r>
              <a:rPr sz="1200" baseline="-20833" dirty="0">
                <a:latin typeface="Trebuchet MS"/>
                <a:cs typeface="Trebuchet MS"/>
              </a:rPr>
              <a:t>0</a:t>
            </a:r>
            <a:endParaRPr sz="1200" baseline="-20833">
              <a:latin typeface="Trebuchet MS"/>
              <a:cs typeface="Trebuchet MS"/>
            </a:endParaRPr>
          </a:p>
        </p:txBody>
      </p:sp>
      <p:sp>
        <p:nvSpPr>
          <p:cNvPr id="9" name="object 10">
            <a:extLst>
              <a:ext uri="{FF2B5EF4-FFF2-40B4-BE49-F238E27FC236}">
                <a16:creationId xmlns:a16="http://schemas.microsoft.com/office/drawing/2014/main" id="{CCA0DD0F-756C-4F72-8EE7-AA7933416C5E}"/>
              </a:ext>
            </a:extLst>
          </p:cNvPr>
          <p:cNvSpPr/>
          <p:nvPr/>
        </p:nvSpPr>
        <p:spPr>
          <a:xfrm>
            <a:off x="8614851" y="1509611"/>
            <a:ext cx="559435" cy="273685"/>
          </a:xfrm>
          <a:custGeom>
            <a:avLst/>
            <a:gdLst/>
            <a:ahLst/>
            <a:cxnLst/>
            <a:rect l="l" t="t" r="r" b="b"/>
            <a:pathLst>
              <a:path w="559434" h="273685">
                <a:moveTo>
                  <a:pt x="559308" y="247904"/>
                </a:moveTo>
                <a:lnTo>
                  <a:pt x="540258" y="241554"/>
                </a:lnTo>
                <a:lnTo>
                  <a:pt x="483108" y="222504"/>
                </a:lnTo>
                <a:lnTo>
                  <a:pt x="483108" y="241554"/>
                </a:lnTo>
                <a:lnTo>
                  <a:pt x="0" y="241554"/>
                </a:lnTo>
                <a:lnTo>
                  <a:pt x="0" y="254254"/>
                </a:lnTo>
                <a:lnTo>
                  <a:pt x="483108" y="254254"/>
                </a:lnTo>
                <a:lnTo>
                  <a:pt x="483108" y="273304"/>
                </a:lnTo>
                <a:lnTo>
                  <a:pt x="540258" y="254254"/>
                </a:lnTo>
                <a:lnTo>
                  <a:pt x="559308" y="247904"/>
                </a:lnTo>
                <a:close/>
              </a:path>
              <a:path w="559434" h="273685">
                <a:moveTo>
                  <a:pt x="559308" y="25400"/>
                </a:moveTo>
                <a:lnTo>
                  <a:pt x="540258" y="19050"/>
                </a:lnTo>
                <a:lnTo>
                  <a:pt x="483108" y="0"/>
                </a:lnTo>
                <a:lnTo>
                  <a:pt x="483108" y="19050"/>
                </a:lnTo>
                <a:lnTo>
                  <a:pt x="0" y="19050"/>
                </a:lnTo>
                <a:lnTo>
                  <a:pt x="0" y="31750"/>
                </a:lnTo>
                <a:lnTo>
                  <a:pt x="483108" y="31750"/>
                </a:lnTo>
                <a:lnTo>
                  <a:pt x="483108" y="50800"/>
                </a:lnTo>
                <a:lnTo>
                  <a:pt x="540258" y="31750"/>
                </a:lnTo>
                <a:lnTo>
                  <a:pt x="559308" y="25400"/>
                </a:lnTo>
                <a:close/>
              </a:path>
            </a:pathLst>
          </a:custGeom>
          <a:solidFill>
            <a:srgbClr val="000000"/>
          </a:solidFill>
        </p:spPr>
        <p:txBody>
          <a:bodyPr wrap="square" lIns="0" tIns="0" rIns="0" bIns="0" rtlCol="0"/>
          <a:lstStyle/>
          <a:p>
            <a:endParaRPr/>
          </a:p>
        </p:txBody>
      </p:sp>
      <p:sp>
        <p:nvSpPr>
          <p:cNvPr id="10" name="object 11">
            <a:extLst>
              <a:ext uri="{FF2B5EF4-FFF2-40B4-BE49-F238E27FC236}">
                <a16:creationId xmlns:a16="http://schemas.microsoft.com/office/drawing/2014/main" id="{72B529C5-C332-4EFF-AB8C-AEF19BBC0E26}"/>
              </a:ext>
            </a:extLst>
          </p:cNvPr>
          <p:cNvSpPr txBox="1"/>
          <p:nvPr/>
        </p:nvSpPr>
        <p:spPr>
          <a:xfrm>
            <a:off x="8802684" y="1444588"/>
            <a:ext cx="1936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
        <p:nvSpPr>
          <p:cNvPr id="11" name="object 12">
            <a:extLst>
              <a:ext uri="{FF2B5EF4-FFF2-40B4-BE49-F238E27FC236}">
                <a16:creationId xmlns:a16="http://schemas.microsoft.com/office/drawing/2014/main" id="{5311070E-CCEF-4E2D-8D85-6B6EDA2E4FC1}"/>
              </a:ext>
            </a:extLst>
          </p:cNvPr>
          <p:cNvSpPr/>
          <p:nvPr/>
        </p:nvSpPr>
        <p:spPr>
          <a:xfrm>
            <a:off x="8614851" y="768947"/>
            <a:ext cx="1615440" cy="1604645"/>
          </a:xfrm>
          <a:custGeom>
            <a:avLst/>
            <a:gdLst/>
            <a:ahLst/>
            <a:cxnLst/>
            <a:rect l="l" t="t" r="r" b="b"/>
            <a:pathLst>
              <a:path w="1615440" h="1604645">
                <a:moveTo>
                  <a:pt x="559308" y="654812"/>
                </a:moveTo>
                <a:lnTo>
                  <a:pt x="540258" y="648462"/>
                </a:lnTo>
                <a:lnTo>
                  <a:pt x="483108" y="629412"/>
                </a:lnTo>
                <a:lnTo>
                  <a:pt x="483108" y="648462"/>
                </a:lnTo>
                <a:lnTo>
                  <a:pt x="0" y="648462"/>
                </a:lnTo>
                <a:lnTo>
                  <a:pt x="0" y="661162"/>
                </a:lnTo>
                <a:lnTo>
                  <a:pt x="483108" y="661162"/>
                </a:lnTo>
                <a:lnTo>
                  <a:pt x="483108" y="680212"/>
                </a:lnTo>
                <a:lnTo>
                  <a:pt x="540258" y="661162"/>
                </a:lnTo>
                <a:lnTo>
                  <a:pt x="559308" y="654812"/>
                </a:lnTo>
                <a:close/>
              </a:path>
              <a:path w="1615440" h="1604645">
                <a:moveTo>
                  <a:pt x="559308" y="247904"/>
                </a:moveTo>
                <a:lnTo>
                  <a:pt x="540258" y="241554"/>
                </a:lnTo>
                <a:lnTo>
                  <a:pt x="483108" y="222504"/>
                </a:lnTo>
                <a:lnTo>
                  <a:pt x="483108" y="241554"/>
                </a:lnTo>
                <a:lnTo>
                  <a:pt x="0" y="241554"/>
                </a:lnTo>
                <a:lnTo>
                  <a:pt x="0" y="254254"/>
                </a:lnTo>
                <a:lnTo>
                  <a:pt x="483108" y="254254"/>
                </a:lnTo>
                <a:lnTo>
                  <a:pt x="483108" y="273304"/>
                </a:lnTo>
                <a:lnTo>
                  <a:pt x="540258" y="254254"/>
                </a:lnTo>
                <a:lnTo>
                  <a:pt x="559308" y="247904"/>
                </a:lnTo>
                <a:close/>
              </a:path>
              <a:path w="1615440" h="1604645">
                <a:moveTo>
                  <a:pt x="559308" y="25400"/>
                </a:moveTo>
                <a:lnTo>
                  <a:pt x="540258" y="19050"/>
                </a:lnTo>
                <a:lnTo>
                  <a:pt x="483108" y="0"/>
                </a:lnTo>
                <a:lnTo>
                  <a:pt x="483108" y="19050"/>
                </a:lnTo>
                <a:lnTo>
                  <a:pt x="0" y="19050"/>
                </a:lnTo>
                <a:lnTo>
                  <a:pt x="0" y="31750"/>
                </a:lnTo>
                <a:lnTo>
                  <a:pt x="483108" y="31750"/>
                </a:lnTo>
                <a:lnTo>
                  <a:pt x="483108" y="50800"/>
                </a:lnTo>
                <a:lnTo>
                  <a:pt x="540258" y="31750"/>
                </a:lnTo>
                <a:lnTo>
                  <a:pt x="559308" y="25400"/>
                </a:lnTo>
                <a:close/>
              </a:path>
              <a:path w="1615440" h="1604645">
                <a:moveTo>
                  <a:pt x="1297940" y="1139444"/>
                </a:moveTo>
                <a:lnTo>
                  <a:pt x="1293698" y="1126744"/>
                </a:lnTo>
                <a:lnTo>
                  <a:pt x="1272540" y="1063244"/>
                </a:lnTo>
                <a:lnTo>
                  <a:pt x="1247140" y="1139444"/>
                </a:lnTo>
                <a:lnTo>
                  <a:pt x="1266190" y="1139444"/>
                </a:lnTo>
                <a:lnTo>
                  <a:pt x="1266190" y="1528064"/>
                </a:lnTo>
                <a:lnTo>
                  <a:pt x="1247140" y="1528064"/>
                </a:lnTo>
                <a:lnTo>
                  <a:pt x="1272540" y="1604264"/>
                </a:lnTo>
                <a:lnTo>
                  <a:pt x="1293698" y="1540764"/>
                </a:lnTo>
                <a:lnTo>
                  <a:pt x="1297940" y="1528064"/>
                </a:lnTo>
                <a:lnTo>
                  <a:pt x="1278890" y="1528064"/>
                </a:lnTo>
                <a:lnTo>
                  <a:pt x="1278890" y="1139444"/>
                </a:lnTo>
                <a:lnTo>
                  <a:pt x="1297940" y="1139444"/>
                </a:lnTo>
                <a:close/>
              </a:path>
              <a:path w="1615440" h="1604645">
                <a:moveTo>
                  <a:pt x="1474724" y="1139444"/>
                </a:moveTo>
                <a:lnTo>
                  <a:pt x="1470482" y="1126744"/>
                </a:lnTo>
                <a:lnTo>
                  <a:pt x="1449324" y="1063244"/>
                </a:lnTo>
                <a:lnTo>
                  <a:pt x="1423924" y="1139444"/>
                </a:lnTo>
                <a:lnTo>
                  <a:pt x="1442974" y="1139444"/>
                </a:lnTo>
                <a:lnTo>
                  <a:pt x="1442974" y="1528064"/>
                </a:lnTo>
                <a:lnTo>
                  <a:pt x="1423924" y="1528064"/>
                </a:lnTo>
                <a:lnTo>
                  <a:pt x="1449324" y="1604264"/>
                </a:lnTo>
                <a:lnTo>
                  <a:pt x="1470482" y="1540764"/>
                </a:lnTo>
                <a:lnTo>
                  <a:pt x="1474724" y="1528064"/>
                </a:lnTo>
                <a:lnTo>
                  <a:pt x="1455674" y="1528064"/>
                </a:lnTo>
                <a:lnTo>
                  <a:pt x="1455674" y="1139444"/>
                </a:lnTo>
                <a:lnTo>
                  <a:pt x="1474724" y="1139444"/>
                </a:lnTo>
                <a:close/>
              </a:path>
              <a:path w="1615440" h="1604645">
                <a:moveTo>
                  <a:pt x="1614932" y="1139444"/>
                </a:moveTo>
                <a:lnTo>
                  <a:pt x="1610690" y="1126744"/>
                </a:lnTo>
                <a:lnTo>
                  <a:pt x="1589532" y="1063244"/>
                </a:lnTo>
                <a:lnTo>
                  <a:pt x="1564132" y="1139444"/>
                </a:lnTo>
                <a:lnTo>
                  <a:pt x="1583182" y="1139444"/>
                </a:lnTo>
                <a:lnTo>
                  <a:pt x="1583182" y="1528064"/>
                </a:lnTo>
                <a:lnTo>
                  <a:pt x="1564132" y="1528064"/>
                </a:lnTo>
                <a:lnTo>
                  <a:pt x="1589532" y="1604264"/>
                </a:lnTo>
                <a:lnTo>
                  <a:pt x="1610690" y="1540764"/>
                </a:lnTo>
                <a:lnTo>
                  <a:pt x="1614932" y="1528064"/>
                </a:lnTo>
                <a:lnTo>
                  <a:pt x="1595882" y="1528064"/>
                </a:lnTo>
                <a:lnTo>
                  <a:pt x="1595882" y="1139444"/>
                </a:lnTo>
                <a:lnTo>
                  <a:pt x="1614932" y="1139444"/>
                </a:lnTo>
                <a:close/>
              </a:path>
            </a:pathLst>
          </a:custGeom>
          <a:solidFill>
            <a:srgbClr val="000000"/>
          </a:solidFill>
        </p:spPr>
        <p:txBody>
          <a:bodyPr wrap="square" lIns="0" tIns="0" rIns="0" bIns="0" rtlCol="0"/>
          <a:lstStyle/>
          <a:p>
            <a:endParaRPr/>
          </a:p>
        </p:txBody>
      </p:sp>
      <p:sp>
        <p:nvSpPr>
          <p:cNvPr id="12" name="object 13">
            <a:extLst>
              <a:ext uri="{FF2B5EF4-FFF2-40B4-BE49-F238E27FC236}">
                <a16:creationId xmlns:a16="http://schemas.microsoft.com/office/drawing/2014/main" id="{ED14C144-6BDB-4DFE-9EC9-88951AB6E6C4}"/>
              </a:ext>
            </a:extLst>
          </p:cNvPr>
          <p:cNvSpPr txBox="1"/>
          <p:nvPr/>
        </p:nvSpPr>
        <p:spPr>
          <a:xfrm>
            <a:off x="8093134" y="574974"/>
            <a:ext cx="405130" cy="531495"/>
          </a:xfrm>
          <a:prstGeom prst="rect">
            <a:avLst/>
          </a:prstGeom>
        </p:spPr>
        <p:txBody>
          <a:bodyPr vert="horz" wrap="square" lIns="0" tIns="106045" rIns="0" bIns="0" rtlCol="0">
            <a:spAutoFit/>
          </a:bodyPr>
          <a:lstStyle/>
          <a:p>
            <a:pPr marL="139700">
              <a:lnSpc>
                <a:spcPct val="100000"/>
              </a:lnSpc>
              <a:spcBef>
                <a:spcPts val="835"/>
              </a:spcBef>
            </a:pPr>
            <a:r>
              <a:rPr sz="1200" dirty="0">
                <a:latin typeface="Trebuchet MS"/>
                <a:cs typeface="Trebuchet MS"/>
              </a:rPr>
              <a:t>r</a:t>
            </a:r>
            <a:r>
              <a:rPr sz="1200" spc="-5" dirty="0">
                <a:latin typeface="Trebuchet MS"/>
                <a:cs typeface="Trebuchet MS"/>
              </a:rPr>
              <a:t>/</a:t>
            </a:r>
            <a:r>
              <a:rPr sz="1200" dirty="0">
                <a:latin typeface="Trebuchet MS"/>
                <a:cs typeface="Trebuchet MS"/>
              </a:rPr>
              <a:t>w</a:t>
            </a:r>
            <a:endParaRPr sz="1200">
              <a:latin typeface="Trebuchet MS"/>
              <a:cs typeface="Trebuchet MS"/>
            </a:endParaRPr>
          </a:p>
          <a:p>
            <a:pPr marL="12700">
              <a:lnSpc>
                <a:spcPct val="100000"/>
              </a:lnSpc>
              <a:spcBef>
                <a:spcPts val="610"/>
              </a:spcBef>
            </a:pPr>
            <a:r>
              <a:rPr sz="1000" spc="-10" dirty="0">
                <a:latin typeface="Trebuchet MS"/>
                <a:cs typeface="Trebuchet MS"/>
              </a:rPr>
              <a:t>e</a:t>
            </a:r>
            <a:r>
              <a:rPr sz="1000" spc="-15" dirty="0">
                <a:latin typeface="Trebuchet MS"/>
                <a:cs typeface="Trebuchet MS"/>
              </a:rPr>
              <a:t>n</a:t>
            </a:r>
            <a:r>
              <a:rPr sz="1000" spc="-5" dirty="0">
                <a:latin typeface="Trebuchet MS"/>
                <a:cs typeface="Trebuchet MS"/>
              </a:rPr>
              <a:t>a</a:t>
            </a:r>
            <a:r>
              <a:rPr sz="1000" spc="-10" dirty="0">
                <a:latin typeface="Trebuchet MS"/>
                <a:cs typeface="Trebuchet MS"/>
              </a:rPr>
              <a:t>b</a:t>
            </a:r>
            <a:r>
              <a:rPr sz="1000" spc="-15" dirty="0">
                <a:latin typeface="Trebuchet MS"/>
                <a:cs typeface="Trebuchet MS"/>
              </a:rPr>
              <a:t>l</a:t>
            </a:r>
            <a:r>
              <a:rPr sz="1000" spc="-5" dirty="0">
                <a:latin typeface="Trebuchet MS"/>
                <a:cs typeface="Trebuchet MS"/>
              </a:rPr>
              <a:t>e</a:t>
            </a:r>
            <a:endParaRPr sz="1000">
              <a:latin typeface="Trebuchet MS"/>
              <a:cs typeface="Trebuchet MS"/>
            </a:endParaRPr>
          </a:p>
        </p:txBody>
      </p:sp>
      <p:sp>
        <p:nvSpPr>
          <p:cNvPr id="13" name="object 14">
            <a:extLst>
              <a:ext uri="{FF2B5EF4-FFF2-40B4-BE49-F238E27FC236}">
                <a16:creationId xmlns:a16="http://schemas.microsoft.com/office/drawing/2014/main" id="{722483C8-FC93-4031-926D-9BA4D2F148EC}"/>
              </a:ext>
            </a:extLst>
          </p:cNvPr>
          <p:cNvSpPr txBox="1"/>
          <p:nvPr/>
        </p:nvSpPr>
        <p:spPr>
          <a:xfrm>
            <a:off x="10132501" y="2356828"/>
            <a:ext cx="233679" cy="208279"/>
          </a:xfrm>
          <a:prstGeom prst="rect">
            <a:avLst/>
          </a:prstGeom>
        </p:spPr>
        <p:txBody>
          <a:bodyPr vert="horz" wrap="square" lIns="0" tIns="12700" rIns="0" bIns="0" rtlCol="0">
            <a:spAutoFit/>
          </a:bodyPr>
          <a:lstStyle/>
          <a:p>
            <a:pPr marL="38100">
              <a:lnSpc>
                <a:spcPct val="100000"/>
              </a:lnSpc>
              <a:spcBef>
                <a:spcPts val="100"/>
              </a:spcBef>
            </a:pPr>
            <a:r>
              <a:rPr sz="1200" dirty="0">
                <a:latin typeface="Trebuchet MS"/>
                <a:cs typeface="Trebuchet MS"/>
              </a:rPr>
              <a:t>Q</a:t>
            </a:r>
            <a:r>
              <a:rPr sz="1200" baseline="-20833" dirty="0">
                <a:latin typeface="Trebuchet MS"/>
                <a:cs typeface="Trebuchet MS"/>
              </a:rPr>
              <a:t>0</a:t>
            </a:r>
            <a:endParaRPr sz="1200" baseline="-20833">
              <a:latin typeface="Trebuchet MS"/>
              <a:cs typeface="Trebuchet MS"/>
            </a:endParaRPr>
          </a:p>
        </p:txBody>
      </p:sp>
      <p:sp>
        <p:nvSpPr>
          <p:cNvPr id="14" name="object 15">
            <a:extLst>
              <a:ext uri="{FF2B5EF4-FFF2-40B4-BE49-F238E27FC236}">
                <a16:creationId xmlns:a16="http://schemas.microsoft.com/office/drawing/2014/main" id="{BE67A3C6-A5BA-434C-BEE6-AC15C9DF88BE}"/>
              </a:ext>
            </a:extLst>
          </p:cNvPr>
          <p:cNvSpPr txBox="1"/>
          <p:nvPr/>
        </p:nvSpPr>
        <p:spPr>
          <a:xfrm>
            <a:off x="9395393" y="1886801"/>
            <a:ext cx="445134" cy="715010"/>
          </a:xfrm>
          <a:prstGeom prst="rect">
            <a:avLst/>
          </a:prstGeom>
        </p:spPr>
        <p:txBody>
          <a:bodyPr vert="horz" wrap="square" lIns="0" tIns="12700" rIns="0" bIns="0" rtlCol="0">
            <a:spAutoFit/>
          </a:bodyPr>
          <a:lstStyle/>
          <a:p>
            <a:pPr marL="238760">
              <a:lnSpc>
                <a:spcPct val="100000"/>
              </a:lnSpc>
              <a:spcBef>
                <a:spcPts val="100"/>
              </a:spcBef>
            </a:pPr>
            <a:r>
              <a:rPr sz="1800" dirty="0">
                <a:latin typeface="Trebuchet MS"/>
                <a:cs typeface="Trebuchet MS"/>
              </a:rPr>
              <a:t>…</a:t>
            </a:r>
            <a:endParaRPr sz="1800">
              <a:latin typeface="Trebuchet MS"/>
              <a:cs typeface="Trebuchet MS"/>
            </a:endParaRPr>
          </a:p>
          <a:p>
            <a:pPr marL="38100">
              <a:lnSpc>
                <a:spcPct val="100000"/>
              </a:lnSpc>
              <a:spcBef>
                <a:spcPts val="1830"/>
              </a:spcBef>
            </a:pPr>
            <a:r>
              <a:rPr sz="1800" baseline="13888" dirty="0">
                <a:latin typeface="Trebuchet MS"/>
                <a:cs typeface="Trebuchet MS"/>
              </a:rPr>
              <a:t>Q</a:t>
            </a:r>
            <a:r>
              <a:rPr sz="800" dirty="0">
                <a:latin typeface="Trebuchet MS"/>
                <a:cs typeface="Trebuchet MS"/>
              </a:rPr>
              <a:t>n-1</a:t>
            </a:r>
            <a:endParaRPr sz="800">
              <a:latin typeface="Trebuchet MS"/>
              <a:cs typeface="Trebuchet MS"/>
            </a:endParaRPr>
          </a:p>
        </p:txBody>
      </p:sp>
      <p:sp>
        <p:nvSpPr>
          <p:cNvPr id="15" name="object 16">
            <a:extLst>
              <a:ext uri="{FF2B5EF4-FFF2-40B4-BE49-F238E27FC236}">
                <a16:creationId xmlns:a16="http://schemas.microsoft.com/office/drawing/2014/main" id="{E83F2D6B-F052-4014-8769-AA50CAE328A8}"/>
              </a:ext>
            </a:extLst>
          </p:cNvPr>
          <p:cNvSpPr/>
          <p:nvPr/>
        </p:nvSpPr>
        <p:spPr>
          <a:xfrm>
            <a:off x="9508422" y="1832192"/>
            <a:ext cx="50800" cy="541020"/>
          </a:xfrm>
          <a:custGeom>
            <a:avLst/>
            <a:gdLst/>
            <a:ahLst/>
            <a:cxnLst/>
            <a:rect l="l" t="t" r="r" b="b"/>
            <a:pathLst>
              <a:path w="50800" h="541019">
                <a:moveTo>
                  <a:pt x="19050" y="464820"/>
                </a:moveTo>
                <a:lnTo>
                  <a:pt x="0" y="464820"/>
                </a:lnTo>
                <a:lnTo>
                  <a:pt x="25400" y="541020"/>
                </a:lnTo>
                <a:lnTo>
                  <a:pt x="46566" y="477520"/>
                </a:lnTo>
                <a:lnTo>
                  <a:pt x="19050" y="477520"/>
                </a:lnTo>
                <a:lnTo>
                  <a:pt x="19050" y="464820"/>
                </a:lnTo>
                <a:close/>
              </a:path>
              <a:path w="50800" h="541019">
                <a:moveTo>
                  <a:pt x="31750" y="63500"/>
                </a:moveTo>
                <a:lnTo>
                  <a:pt x="19050" y="63500"/>
                </a:lnTo>
                <a:lnTo>
                  <a:pt x="19050" y="477520"/>
                </a:lnTo>
                <a:lnTo>
                  <a:pt x="31750" y="477520"/>
                </a:lnTo>
                <a:lnTo>
                  <a:pt x="31750" y="63500"/>
                </a:lnTo>
                <a:close/>
              </a:path>
              <a:path w="50800" h="541019">
                <a:moveTo>
                  <a:pt x="50800" y="464820"/>
                </a:moveTo>
                <a:lnTo>
                  <a:pt x="31750" y="464820"/>
                </a:lnTo>
                <a:lnTo>
                  <a:pt x="31750" y="477520"/>
                </a:lnTo>
                <a:lnTo>
                  <a:pt x="46566" y="477520"/>
                </a:lnTo>
                <a:lnTo>
                  <a:pt x="50800" y="464820"/>
                </a:lnTo>
                <a:close/>
              </a:path>
              <a:path w="50800" h="541019">
                <a:moveTo>
                  <a:pt x="25400" y="0"/>
                </a:moveTo>
                <a:lnTo>
                  <a:pt x="0" y="76200"/>
                </a:lnTo>
                <a:lnTo>
                  <a:pt x="19050" y="76200"/>
                </a:lnTo>
                <a:lnTo>
                  <a:pt x="19050" y="63500"/>
                </a:lnTo>
                <a:lnTo>
                  <a:pt x="46566" y="63500"/>
                </a:lnTo>
                <a:lnTo>
                  <a:pt x="25400" y="0"/>
                </a:lnTo>
                <a:close/>
              </a:path>
              <a:path w="50800" h="541019">
                <a:moveTo>
                  <a:pt x="46566" y="63500"/>
                </a:moveTo>
                <a:lnTo>
                  <a:pt x="31750" y="63500"/>
                </a:lnTo>
                <a:lnTo>
                  <a:pt x="31750" y="76200"/>
                </a:lnTo>
                <a:lnTo>
                  <a:pt x="50800" y="76200"/>
                </a:lnTo>
                <a:lnTo>
                  <a:pt x="46566" y="63500"/>
                </a:lnTo>
                <a:close/>
              </a:path>
            </a:pathLst>
          </a:custGeom>
          <a:solidFill>
            <a:srgbClr val="000000"/>
          </a:solidFill>
        </p:spPr>
        <p:txBody>
          <a:bodyPr wrap="square" lIns="0" tIns="0" rIns="0" bIns="0" rtlCol="0"/>
          <a:lstStyle/>
          <a:p>
            <a:endParaRPr/>
          </a:p>
        </p:txBody>
      </p:sp>
      <p:sp>
        <p:nvSpPr>
          <p:cNvPr id="16" name="object 17">
            <a:extLst>
              <a:ext uri="{FF2B5EF4-FFF2-40B4-BE49-F238E27FC236}">
                <a16:creationId xmlns:a16="http://schemas.microsoft.com/office/drawing/2014/main" id="{F844389E-AF02-4206-B48A-F43BBE1D8631}"/>
              </a:ext>
            </a:extLst>
          </p:cNvPr>
          <p:cNvSpPr txBox="1"/>
          <p:nvPr/>
        </p:nvSpPr>
        <p:spPr>
          <a:xfrm>
            <a:off x="8257980" y="1703032"/>
            <a:ext cx="309880" cy="208279"/>
          </a:xfrm>
          <a:prstGeom prst="rect">
            <a:avLst/>
          </a:prstGeom>
        </p:spPr>
        <p:txBody>
          <a:bodyPr vert="horz" wrap="square" lIns="0" tIns="12700" rIns="0" bIns="0" rtlCol="0">
            <a:spAutoFit/>
          </a:bodyPr>
          <a:lstStyle/>
          <a:p>
            <a:pPr marL="38100">
              <a:lnSpc>
                <a:spcPct val="100000"/>
              </a:lnSpc>
              <a:spcBef>
                <a:spcPts val="100"/>
              </a:spcBef>
            </a:pPr>
            <a:r>
              <a:rPr sz="1800" baseline="13888" dirty="0">
                <a:latin typeface="Trebuchet MS"/>
                <a:cs typeface="Trebuchet MS"/>
              </a:rPr>
              <a:t>A</a:t>
            </a:r>
            <a:r>
              <a:rPr sz="800" dirty="0">
                <a:latin typeface="Trebuchet MS"/>
                <a:cs typeface="Trebuchet MS"/>
              </a:rPr>
              <a:t>k-1</a:t>
            </a:r>
            <a:endParaRPr sz="800">
              <a:latin typeface="Trebuchet MS"/>
              <a:cs typeface="Trebuchet MS"/>
            </a:endParaRPr>
          </a:p>
        </p:txBody>
      </p:sp>
      <p:sp>
        <p:nvSpPr>
          <p:cNvPr id="17" name="object 18">
            <a:extLst>
              <a:ext uri="{FF2B5EF4-FFF2-40B4-BE49-F238E27FC236}">
                <a16:creationId xmlns:a16="http://schemas.microsoft.com/office/drawing/2014/main" id="{5CB7149A-0F54-4FEA-AE00-858793F1BBD9}"/>
              </a:ext>
            </a:extLst>
          </p:cNvPr>
          <p:cNvSpPr txBox="1"/>
          <p:nvPr/>
        </p:nvSpPr>
        <p:spPr>
          <a:xfrm>
            <a:off x="9122723" y="452718"/>
            <a:ext cx="150368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rebuchet MS"/>
                <a:cs typeface="Trebuchet MS"/>
              </a:rPr>
              <a:t>external</a:t>
            </a:r>
            <a:r>
              <a:rPr sz="1800" b="1" spc="-50" dirty="0">
                <a:latin typeface="Trebuchet MS"/>
                <a:cs typeface="Trebuchet MS"/>
              </a:rPr>
              <a:t> </a:t>
            </a:r>
            <a:r>
              <a:rPr sz="1800" b="1" spc="10" dirty="0">
                <a:latin typeface="Trebuchet MS"/>
                <a:cs typeface="Trebuchet MS"/>
              </a:rPr>
              <a:t>view</a:t>
            </a:r>
            <a:endParaRPr sz="1800">
              <a:latin typeface="Trebuchet MS"/>
              <a:cs typeface="Trebuchet MS"/>
            </a:endParaRPr>
          </a:p>
        </p:txBody>
      </p:sp>
      <p:sp>
        <p:nvSpPr>
          <p:cNvPr id="18" name="object 19">
            <a:extLst>
              <a:ext uri="{FF2B5EF4-FFF2-40B4-BE49-F238E27FC236}">
                <a16:creationId xmlns:a16="http://schemas.microsoft.com/office/drawing/2014/main" id="{B0FB4E8F-546D-4AC8-9BD8-B04D59841A54}"/>
              </a:ext>
            </a:extLst>
          </p:cNvPr>
          <p:cNvSpPr/>
          <p:nvPr/>
        </p:nvSpPr>
        <p:spPr>
          <a:xfrm>
            <a:off x="9134281" y="722974"/>
            <a:ext cx="1478280" cy="22860"/>
          </a:xfrm>
          <a:custGeom>
            <a:avLst/>
            <a:gdLst/>
            <a:ahLst/>
            <a:cxnLst/>
            <a:rect l="l" t="t" r="r" b="b"/>
            <a:pathLst>
              <a:path w="1478279" h="22859">
                <a:moveTo>
                  <a:pt x="1478279" y="0"/>
                </a:moveTo>
                <a:lnTo>
                  <a:pt x="0" y="0"/>
                </a:lnTo>
                <a:lnTo>
                  <a:pt x="0" y="22859"/>
                </a:lnTo>
                <a:lnTo>
                  <a:pt x="1478279" y="22859"/>
                </a:lnTo>
                <a:lnTo>
                  <a:pt x="1478279" y="0"/>
                </a:lnTo>
                <a:close/>
              </a:path>
            </a:pathLst>
          </a:custGeom>
          <a:solidFill>
            <a:srgbClr val="000000"/>
          </a:solidFill>
        </p:spPr>
        <p:txBody>
          <a:bodyPr wrap="square" lIns="0" tIns="0" rIns="0" bIns="0" rtlCol="0"/>
          <a:lstStyle/>
          <a:p>
            <a:endParaRPr/>
          </a:p>
        </p:txBody>
      </p:sp>
      <p:sp>
        <p:nvSpPr>
          <p:cNvPr id="19" name="object 20">
            <a:extLst>
              <a:ext uri="{FF2B5EF4-FFF2-40B4-BE49-F238E27FC236}">
                <a16:creationId xmlns:a16="http://schemas.microsoft.com/office/drawing/2014/main" id="{2F224E41-1285-4DB0-92EC-441B14DDC2E3}"/>
              </a:ext>
            </a:extLst>
          </p:cNvPr>
          <p:cNvSpPr/>
          <p:nvPr/>
        </p:nvSpPr>
        <p:spPr>
          <a:xfrm>
            <a:off x="8486834" y="3572600"/>
            <a:ext cx="2783205" cy="1918970"/>
          </a:xfrm>
          <a:custGeom>
            <a:avLst/>
            <a:gdLst/>
            <a:ahLst/>
            <a:cxnLst/>
            <a:rect l="l" t="t" r="r" b="b"/>
            <a:pathLst>
              <a:path w="2783204" h="1918970">
                <a:moveTo>
                  <a:pt x="0" y="1918716"/>
                </a:moveTo>
                <a:lnTo>
                  <a:pt x="2782824" y="1918716"/>
                </a:lnTo>
                <a:lnTo>
                  <a:pt x="2782824" y="0"/>
                </a:lnTo>
                <a:lnTo>
                  <a:pt x="0" y="0"/>
                </a:lnTo>
                <a:lnTo>
                  <a:pt x="0" y="1918716"/>
                </a:lnTo>
                <a:close/>
              </a:path>
            </a:pathLst>
          </a:custGeom>
          <a:ln w="9144">
            <a:solidFill>
              <a:srgbClr val="000000"/>
            </a:solidFill>
          </a:ln>
        </p:spPr>
        <p:txBody>
          <a:bodyPr wrap="square" lIns="0" tIns="0" rIns="0" bIns="0" rtlCol="0"/>
          <a:lstStyle/>
          <a:p>
            <a:endParaRPr/>
          </a:p>
        </p:txBody>
      </p:sp>
      <p:sp>
        <p:nvSpPr>
          <p:cNvPr id="20" name="object 21">
            <a:extLst>
              <a:ext uri="{FF2B5EF4-FFF2-40B4-BE49-F238E27FC236}">
                <a16:creationId xmlns:a16="http://schemas.microsoft.com/office/drawing/2014/main" id="{19421BCB-93FF-47AC-A7D4-A70C9659D6C4}"/>
              </a:ext>
            </a:extLst>
          </p:cNvPr>
          <p:cNvSpPr txBox="1"/>
          <p:nvPr/>
        </p:nvSpPr>
        <p:spPr>
          <a:xfrm>
            <a:off x="8566464" y="3600489"/>
            <a:ext cx="8845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4×4</a:t>
            </a:r>
            <a:r>
              <a:rPr sz="1800" spc="-75" dirty="0">
                <a:latin typeface="Trebuchet MS"/>
                <a:cs typeface="Trebuchet MS"/>
              </a:rPr>
              <a:t> </a:t>
            </a:r>
            <a:r>
              <a:rPr sz="1800" spc="-10" dirty="0">
                <a:latin typeface="Trebuchet MS"/>
                <a:cs typeface="Trebuchet MS"/>
              </a:rPr>
              <a:t>RAM</a:t>
            </a:r>
            <a:endParaRPr sz="1800">
              <a:latin typeface="Trebuchet MS"/>
              <a:cs typeface="Trebuchet MS"/>
            </a:endParaRPr>
          </a:p>
        </p:txBody>
      </p:sp>
      <p:grpSp>
        <p:nvGrpSpPr>
          <p:cNvPr id="21" name="object 22">
            <a:extLst>
              <a:ext uri="{FF2B5EF4-FFF2-40B4-BE49-F238E27FC236}">
                <a16:creationId xmlns:a16="http://schemas.microsoft.com/office/drawing/2014/main" id="{A5E8A48D-0721-4F58-BD82-305402200AFB}"/>
              </a:ext>
            </a:extLst>
          </p:cNvPr>
          <p:cNvGrpSpPr/>
          <p:nvPr/>
        </p:nvGrpSpPr>
        <p:grpSpPr>
          <a:xfrm>
            <a:off x="8669524" y="3386481"/>
            <a:ext cx="807085" cy="1783714"/>
            <a:chOff x="6359461" y="3611689"/>
            <a:chExt cx="807085" cy="1783714"/>
          </a:xfrm>
        </p:grpSpPr>
        <p:sp>
          <p:nvSpPr>
            <p:cNvPr id="22" name="object 23">
              <a:extLst>
                <a:ext uri="{FF2B5EF4-FFF2-40B4-BE49-F238E27FC236}">
                  <a16:creationId xmlns:a16="http://schemas.microsoft.com/office/drawing/2014/main" id="{A8355CB7-A4AE-4F64-8FA7-C001D3FE1E16}"/>
                </a:ext>
              </a:extLst>
            </p:cNvPr>
            <p:cNvSpPr/>
            <p:nvPr/>
          </p:nvSpPr>
          <p:spPr>
            <a:xfrm>
              <a:off x="7161275" y="3616452"/>
              <a:ext cx="0" cy="1713230"/>
            </a:xfrm>
            <a:custGeom>
              <a:avLst/>
              <a:gdLst/>
              <a:ahLst/>
              <a:cxnLst/>
              <a:rect l="l" t="t" r="r" b="b"/>
              <a:pathLst>
                <a:path h="1713229">
                  <a:moveTo>
                    <a:pt x="0" y="0"/>
                  </a:moveTo>
                  <a:lnTo>
                    <a:pt x="0" y="1712976"/>
                  </a:lnTo>
                </a:path>
              </a:pathLst>
            </a:custGeom>
            <a:ln w="9144">
              <a:solidFill>
                <a:srgbClr val="000000"/>
              </a:solidFill>
            </a:ln>
          </p:spPr>
          <p:txBody>
            <a:bodyPr wrap="square" lIns="0" tIns="0" rIns="0" bIns="0" rtlCol="0"/>
            <a:lstStyle/>
            <a:p>
              <a:endParaRPr/>
            </a:p>
          </p:txBody>
        </p:sp>
        <p:sp>
          <p:nvSpPr>
            <p:cNvPr id="23" name="object 24">
              <a:extLst>
                <a:ext uri="{FF2B5EF4-FFF2-40B4-BE49-F238E27FC236}">
                  <a16:creationId xmlns:a16="http://schemas.microsoft.com/office/drawing/2014/main" id="{24ED4ECA-1E60-44EB-A8C1-E2DE936EA082}"/>
                </a:ext>
              </a:extLst>
            </p:cNvPr>
            <p:cNvSpPr/>
            <p:nvPr/>
          </p:nvSpPr>
          <p:spPr>
            <a:xfrm>
              <a:off x="6364223" y="4166616"/>
              <a:ext cx="530860" cy="1224280"/>
            </a:xfrm>
            <a:custGeom>
              <a:avLst/>
              <a:gdLst/>
              <a:ahLst/>
              <a:cxnLst/>
              <a:rect l="l" t="t" r="r" b="b"/>
              <a:pathLst>
                <a:path w="530859" h="1224279">
                  <a:moveTo>
                    <a:pt x="530351" y="0"/>
                  </a:moveTo>
                  <a:lnTo>
                    <a:pt x="0" y="0"/>
                  </a:lnTo>
                  <a:lnTo>
                    <a:pt x="0" y="1223772"/>
                  </a:lnTo>
                  <a:lnTo>
                    <a:pt x="530351" y="1223772"/>
                  </a:lnTo>
                  <a:lnTo>
                    <a:pt x="530351" y="0"/>
                  </a:lnTo>
                  <a:close/>
                </a:path>
              </a:pathLst>
            </a:custGeom>
            <a:solidFill>
              <a:srgbClr val="FFFFFF"/>
            </a:solidFill>
          </p:spPr>
          <p:txBody>
            <a:bodyPr wrap="square" lIns="0" tIns="0" rIns="0" bIns="0" rtlCol="0"/>
            <a:lstStyle/>
            <a:p>
              <a:endParaRPr/>
            </a:p>
          </p:txBody>
        </p:sp>
        <p:sp>
          <p:nvSpPr>
            <p:cNvPr id="24" name="object 25">
              <a:extLst>
                <a:ext uri="{FF2B5EF4-FFF2-40B4-BE49-F238E27FC236}">
                  <a16:creationId xmlns:a16="http://schemas.microsoft.com/office/drawing/2014/main" id="{4D1832A7-7912-4327-930A-305633E6559C}"/>
                </a:ext>
              </a:extLst>
            </p:cNvPr>
            <p:cNvSpPr/>
            <p:nvPr/>
          </p:nvSpPr>
          <p:spPr>
            <a:xfrm>
              <a:off x="6364223" y="4166616"/>
              <a:ext cx="530860" cy="1224280"/>
            </a:xfrm>
            <a:custGeom>
              <a:avLst/>
              <a:gdLst/>
              <a:ahLst/>
              <a:cxnLst/>
              <a:rect l="l" t="t" r="r" b="b"/>
              <a:pathLst>
                <a:path w="530859" h="1224279">
                  <a:moveTo>
                    <a:pt x="0" y="1223772"/>
                  </a:moveTo>
                  <a:lnTo>
                    <a:pt x="530351" y="1223772"/>
                  </a:lnTo>
                  <a:lnTo>
                    <a:pt x="530351" y="0"/>
                  </a:lnTo>
                  <a:lnTo>
                    <a:pt x="0" y="0"/>
                  </a:lnTo>
                  <a:lnTo>
                    <a:pt x="0" y="1223772"/>
                  </a:lnTo>
                  <a:close/>
                </a:path>
              </a:pathLst>
            </a:custGeom>
            <a:ln w="9143">
              <a:solidFill>
                <a:srgbClr val="000000"/>
              </a:solidFill>
            </a:ln>
          </p:spPr>
          <p:txBody>
            <a:bodyPr wrap="square" lIns="0" tIns="0" rIns="0" bIns="0" rtlCol="0"/>
            <a:lstStyle/>
            <a:p>
              <a:endParaRPr/>
            </a:p>
          </p:txBody>
        </p:sp>
      </p:grpSp>
      <p:sp>
        <p:nvSpPr>
          <p:cNvPr id="25" name="object 26">
            <a:extLst>
              <a:ext uri="{FF2B5EF4-FFF2-40B4-BE49-F238E27FC236}">
                <a16:creationId xmlns:a16="http://schemas.microsoft.com/office/drawing/2014/main" id="{C4F1D10B-7F56-45BA-8075-1564E0E9B724}"/>
              </a:ext>
            </a:extLst>
          </p:cNvPr>
          <p:cNvSpPr txBox="1"/>
          <p:nvPr/>
        </p:nvSpPr>
        <p:spPr>
          <a:xfrm>
            <a:off x="8683177" y="3969221"/>
            <a:ext cx="513715" cy="848360"/>
          </a:xfrm>
          <a:prstGeom prst="rect">
            <a:avLst/>
          </a:prstGeom>
        </p:spPr>
        <p:txBody>
          <a:bodyPr vert="horz" wrap="square" lIns="0" tIns="12700" rIns="0" bIns="0" rtlCol="0">
            <a:spAutoFit/>
          </a:bodyPr>
          <a:lstStyle/>
          <a:p>
            <a:pPr marL="76200">
              <a:lnSpc>
                <a:spcPct val="100000"/>
              </a:lnSpc>
              <a:spcBef>
                <a:spcPts val="100"/>
              </a:spcBef>
            </a:pPr>
            <a:r>
              <a:rPr sz="1800" dirty="0">
                <a:latin typeface="Trebuchet MS"/>
                <a:cs typeface="Trebuchet MS"/>
              </a:rPr>
              <a:t>2×4</a:t>
            </a:r>
            <a:endParaRPr sz="1800">
              <a:latin typeface="Trebuchet MS"/>
              <a:cs typeface="Trebuchet MS"/>
            </a:endParaRPr>
          </a:p>
          <a:p>
            <a:pPr marL="85725" marR="5080" indent="-73660">
              <a:lnSpc>
                <a:spcPct val="100000"/>
              </a:lnSpc>
            </a:pPr>
            <a:r>
              <a:rPr sz="1800" dirty="0">
                <a:latin typeface="Trebuchet MS"/>
                <a:cs typeface="Trebuchet MS"/>
              </a:rPr>
              <a:t>d</a:t>
            </a:r>
            <a:r>
              <a:rPr sz="1800" spc="-5" dirty="0">
                <a:latin typeface="Trebuchet MS"/>
                <a:cs typeface="Trebuchet MS"/>
              </a:rPr>
              <a:t>eco  der</a:t>
            </a:r>
            <a:endParaRPr sz="1800">
              <a:latin typeface="Trebuchet MS"/>
              <a:cs typeface="Trebuchet MS"/>
            </a:endParaRPr>
          </a:p>
        </p:txBody>
      </p:sp>
      <p:sp>
        <p:nvSpPr>
          <p:cNvPr id="26" name="object 27">
            <a:extLst>
              <a:ext uri="{FF2B5EF4-FFF2-40B4-BE49-F238E27FC236}">
                <a16:creationId xmlns:a16="http://schemas.microsoft.com/office/drawing/2014/main" id="{FF979BD8-657B-4AAE-B3E3-608B8DC9C15C}"/>
              </a:ext>
            </a:extLst>
          </p:cNvPr>
          <p:cNvSpPr txBox="1"/>
          <p:nvPr/>
        </p:nvSpPr>
        <p:spPr>
          <a:xfrm>
            <a:off x="8081197" y="4413670"/>
            <a:ext cx="115570"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A</a:t>
            </a:r>
            <a:endParaRPr sz="1200">
              <a:latin typeface="Trebuchet MS"/>
              <a:cs typeface="Trebuchet MS"/>
            </a:endParaRPr>
          </a:p>
        </p:txBody>
      </p:sp>
      <p:sp>
        <p:nvSpPr>
          <p:cNvPr id="27" name="object 28">
            <a:extLst>
              <a:ext uri="{FF2B5EF4-FFF2-40B4-BE49-F238E27FC236}">
                <a16:creationId xmlns:a16="http://schemas.microsoft.com/office/drawing/2014/main" id="{CD2EB034-5474-4E9E-BA45-8DBAEA450140}"/>
              </a:ext>
            </a:extLst>
          </p:cNvPr>
          <p:cNvSpPr txBox="1"/>
          <p:nvPr/>
        </p:nvSpPr>
        <p:spPr>
          <a:xfrm>
            <a:off x="8171113" y="4500538"/>
            <a:ext cx="79375" cy="148590"/>
          </a:xfrm>
          <a:prstGeom prst="rect">
            <a:avLst/>
          </a:prstGeom>
        </p:spPr>
        <p:txBody>
          <a:bodyPr vert="horz" wrap="square" lIns="0" tIns="13335" rIns="0" bIns="0" rtlCol="0">
            <a:spAutoFit/>
          </a:bodyPr>
          <a:lstStyle/>
          <a:p>
            <a:pPr marL="12700">
              <a:lnSpc>
                <a:spcPct val="100000"/>
              </a:lnSpc>
              <a:spcBef>
                <a:spcPts val="105"/>
              </a:spcBef>
            </a:pPr>
            <a:r>
              <a:rPr sz="800" dirty="0">
                <a:latin typeface="Trebuchet MS"/>
                <a:cs typeface="Trebuchet MS"/>
              </a:rPr>
              <a:t>0</a:t>
            </a:r>
            <a:endParaRPr sz="800">
              <a:latin typeface="Trebuchet MS"/>
              <a:cs typeface="Trebuchet MS"/>
            </a:endParaRPr>
          </a:p>
        </p:txBody>
      </p:sp>
      <p:sp>
        <p:nvSpPr>
          <p:cNvPr id="28" name="object 29">
            <a:extLst>
              <a:ext uri="{FF2B5EF4-FFF2-40B4-BE49-F238E27FC236}">
                <a16:creationId xmlns:a16="http://schemas.microsoft.com/office/drawing/2014/main" id="{032C3436-7765-4B8B-819B-F45B280CFCD8}"/>
              </a:ext>
            </a:extLst>
          </p:cNvPr>
          <p:cNvSpPr/>
          <p:nvPr/>
        </p:nvSpPr>
        <p:spPr>
          <a:xfrm>
            <a:off x="8294811" y="4159847"/>
            <a:ext cx="379730" cy="594995"/>
          </a:xfrm>
          <a:custGeom>
            <a:avLst/>
            <a:gdLst/>
            <a:ahLst/>
            <a:cxnLst/>
            <a:rect l="l" t="t" r="r" b="b"/>
            <a:pathLst>
              <a:path w="379729" h="594995">
                <a:moveTo>
                  <a:pt x="379476" y="569468"/>
                </a:moveTo>
                <a:lnTo>
                  <a:pt x="360426" y="563118"/>
                </a:lnTo>
                <a:lnTo>
                  <a:pt x="303276" y="544068"/>
                </a:lnTo>
                <a:lnTo>
                  <a:pt x="303276" y="563118"/>
                </a:lnTo>
                <a:lnTo>
                  <a:pt x="0" y="563118"/>
                </a:lnTo>
                <a:lnTo>
                  <a:pt x="0" y="575818"/>
                </a:lnTo>
                <a:lnTo>
                  <a:pt x="303276" y="575818"/>
                </a:lnTo>
                <a:lnTo>
                  <a:pt x="303276" y="594868"/>
                </a:lnTo>
                <a:lnTo>
                  <a:pt x="360426" y="575818"/>
                </a:lnTo>
                <a:lnTo>
                  <a:pt x="379476" y="569468"/>
                </a:lnTo>
                <a:close/>
              </a:path>
              <a:path w="379729" h="594995">
                <a:moveTo>
                  <a:pt x="379476" y="392684"/>
                </a:moveTo>
                <a:lnTo>
                  <a:pt x="360426" y="386334"/>
                </a:lnTo>
                <a:lnTo>
                  <a:pt x="303276" y="367284"/>
                </a:lnTo>
                <a:lnTo>
                  <a:pt x="303276" y="386334"/>
                </a:lnTo>
                <a:lnTo>
                  <a:pt x="0" y="386334"/>
                </a:lnTo>
                <a:lnTo>
                  <a:pt x="0" y="399034"/>
                </a:lnTo>
                <a:lnTo>
                  <a:pt x="303276" y="399034"/>
                </a:lnTo>
                <a:lnTo>
                  <a:pt x="303276" y="418084"/>
                </a:lnTo>
                <a:lnTo>
                  <a:pt x="360426" y="399034"/>
                </a:lnTo>
                <a:lnTo>
                  <a:pt x="379476" y="392684"/>
                </a:lnTo>
                <a:close/>
              </a:path>
              <a:path w="379729" h="594995">
                <a:moveTo>
                  <a:pt x="379476" y="25400"/>
                </a:moveTo>
                <a:lnTo>
                  <a:pt x="360426" y="19050"/>
                </a:lnTo>
                <a:lnTo>
                  <a:pt x="303276" y="0"/>
                </a:lnTo>
                <a:lnTo>
                  <a:pt x="303276" y="19050"/>
                </a:lnTo>
                <a:lnTo>
                  <a:pt x="0" y="19050"/>
                </a:lnTo>
                <a:lnTo>
                  <a:pt x="0" y="31750"/>
                </a:lnTo>
                <a:lnTo>
                  <a:pt x="303276" y="31750"/>
                </a:lnTo>
                <a:lnTo>
                  <a:pt x="303276" y="50800"/>
                </a:lnTo>
                <a:lnTo>
                  <a:pt x="360426" y="31750"/>
                </a:lnTo>
                <a:lnTo>
                  <a:pt x="379476" y="25400"/>
                </a:lnTo>
                <a:close/>
              </a:path>
            </a:pathLst>
          </a:custGeom>
          <a:solidFill>
            <a:srgbClr val="000000"/>
          </a:solidFill>
        </p:spPr>
        <p:txBody>
          <a:bodyPr wrap="square" lIns="0" tIns="0" rIns="0" bIns="0" rtlCol="0"/>
          <a:lstStyle/>
          <a:p>
            <a:endParaRPr/>
          </a:p>
        </p:txBody>
      </p:sp>
      <p:sp>
        <p:nvSpPr>
          <p:cNvPr id="29" name="object 30">
            <a:extLst>
              <a:ext uri="{FF2B5EF4-FFF2-40B4-BE49-F238E27FC236}">
                <a16:creationId xmlns:a16="http://schemas.microsoft.com/office/drawing/2014/main" id="{AA700538-ECA7-4024-AAA8-261BE3AAEE23}"/>
              </a:ext>
            </a:extLst>
          </p:cNvPr>
          <p:cNvSpPr txBox="1"/>
          <p:nvPr/>
        </p:nvSpPr>
        <p:spPr>
          <a:xfrm>
            <a:off x="7561513" y="3984842"/>
            <a:ext cx="7156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en</a:t>
            </a:r>
            <a:r>
              <a:rPr sz="1800" dirty="0">
                <a:latin typeface="Trebuchet MS"/>
                <a:cs typeface="Trebuchet MS"/>
              </a:rPr>
              <a:t>able</a:t>
            </a:r>
            <a:endParaRPr sz="1800">
              <a:latin typeface="Trebuchet MS"/>
              <a:cs typeface="Trebuchet MS"/>
            </a:endParaRPr>
          </a:p>
        </p:txBody>
      </p:sp>
      <p:grpSp>
        <p:nvGrpSpPr>
          <p:cNvPr id="30" name="object 31">
            <a:extLst>
              <a:ext uri="{FF2B5EF4-FFF2-40B4-BE49-F238E27FC236}">
                <a16:creationId xmlns:a16="http://schemas.microsoft.com/office/drawing/2014/main" id="{A38EED0F-3900-4F5D-8E38-DC8A99181B34}"/>
              </a:ext>
            </a:extLst>
          </p:cNvPr>
          <p:cNvGrpSpPr/>
          <p:nvPr/>
        </p:nvGrpSpPr>
        <p:grpSpPr>
          <a:xfrm>
            <a:off x="9199876" y="3997605"/>
            <a:ext cx="1134745" cy="1664970"/>
            <a:chOff x="6889813" y="4222813"/>
            <a:chExt cx="1134745" cy="1664970"/>
          </a:xfrm>
        </p:grpSpPr>
        <p:sp>
          <p:nvSpPr>
            <p:cNvPr id="31" name="object 32">
              <a:extLst>
                <a:ext uri="{FF2B5EF4-FFF2-40B4-BE49-F238E27FC236}">
                  <a16:creationId xmlns:a16="http://schemas.microsoft.com/office/drawing/2014/main" id="{FC2E73BE-48EA-4DC0-8151-8FDF4B6064B6}"/>
                </a:ext>
              </a:extLst>
            </p:cNvPr>
            <p:cNvSpPr/>
            <p:nvPr/>
          </p:nvSpPr>
          <p:spPr>
            <a:xfrm>
              <a:off x="6894576" y="4227576"/>
              <a:ext cx="1125220" cy="1094740"/>
            </a:xfrm>
            <a:custGeom>
              <a:avLst/>
              <a:gdLst/>
              <a:ahLst/>
              <a:cxnLst/>
              <a:rect l="l" t="t" r="r" b="b"/>
              <a:pathLst>
                <a:path w="1125220" h="1094739">
                  <a:moveTo>
                    <a:pt x="0" y="0"/>
                  </a:moveTo>
                  <a:lnTo>
                    <a:pt x="1124712" y="0"/>
                  </a:lnTo>
                </a:path>
                <a:path w="1125220" h="1094739">
                  <a:moveTo>
                    <a:pt x="0" y="359663"/>
                  </a:moveTo>
                  <a:lnTo>
                    <a:pt x="1124712" y="359663"/>
                  </a:lnTo>
                </a:path>
                <a:path w="1125220" h="1094739">
                  <a:moveTo>
                    <a:pt x="0" y="726948"/>
                  </a:moveTo>
                  <a:lnTo>
                    <a:pt x="1124712" y="726948"/>
                  </a:lnTo>
                </a:path>
                <a:path w="1125220" h="1094739">
                  <a:moveTo>
                    <a:pt x="0" y="1094232"/>
                  </a:moveTo>
                  <a:lnTo>
                    <a:pt x="1124712" y="1094232"/>
                  </a:lnTo>
                </a:path>
              </a:pathLst>
            </a:custGeom>
            <a:ln w="9144">
              <a:solidFill>
                <a:srgbClr val="000000"/>
              </a:solidFill>
            </a:ln>
          </p:spPr>
          <p:txBody>
            <a:bodyPr wrap="square" lIns="0" tIns="0" rIns="0" bIns="0" rtlCol="0"/>
            <a:lstStyle/>
            <a:p>
              <a:endParaRPr/>
            </a:p>
          </p:txBody>
        </p:sp>
        <p:sp>
          <p:nvSpPr>
            <p:cNvPr id="32" name="object 33">
              <a:extLst>
                <a:ext uri="{FF2B5EF4-FFF2-40B4-BE49-F238E27FC236}">
                  <a16:creationId xmlns:a16="http://schemas.microsoft.com/office/drawing/2014/main" id="{65A69053-8E32-409D-B7C4-F86201F0DA08}"/>
                </a:ext>
              </a:extLst>
            </p:cNvPr>
            <p:cNvSpPr/>
            <p:nvPr/>
          </p:nvSpPr>
          <p:spPr>
            <a:xfrm>
              <a:off x="7241032" y="4227575"/>
              <a:ext cx="774700" cy="1659889"/>
            </a:xfrm>
            <a:custGeom>
              <a:avLst/>
              <a:gdLst/>
              <a:ahLst/>
              <a:cxnLst/>
              <a:rect l="l" t="t" r="r" b="b"/>
              <a:pathLst>
                <a:path w="774700" h="1659889">
                  <a:moveTo>
                    <a:pt x="50800" y="1583436"/>
                  </a:moveTo>
                  <a:lnTo>
                    <a:pt x="31750" y="1583436"/>
                  </a:lnTo>
                  <a:lnTo>
                    <a:pt x="31750" y="0"/>
                  </a:lnTo>
                  <a:lnTo>
                    <a:pt x="19050" y="0"/>
                  </a:lnTo>
                  <a:lnTo>
                    <a:pt x="19050" y="1583436"/>
                  </a:lnTo>
                  <a:lnTo>
                    <a:pt x="0" y="1583436"/>
                  </a:lnTo>
                  <a:lnTo>
                    <a:pt x="25400" y="1659636"/>
                  </a:lnTo>
                  <a:lnTo>
                    <a:pt x="46558" y="1596136"/>
                  </a:lnTo>
                  <a:lnTo>
                    <a:pt x="50800" y="1583436"/>
                  </a:lnTo>
                  <a:close/>
                </a:path>
                <a:path w="774700" h="1659889">
                  <a:moveTo>
                    <a:pt x="309880" y="1583436"/>
                  </a:moveTo>
                  <a:lnTo>
                    <a:pt x="290830" y="1583436"/>
                  </a:lnTo>
                  <a:lnTo>
                    <a:pt x="290830" y="0"/>
                  </a:lnTo>
                  <a:lnTo>
                    <a:pt x="278130" y="0"/>
                  </a:lnTo>
                  <a:lnTo>
                    <a:pt x="278130" y="1583436"/>
                  </a:lnTo>
                  <a:lnTo>
                    <a:pt x="259080" y="1583436"/>
                  </a:lnTo>
                  <a:lnTo>
                    <a:pt x="284480" y="1659636"/>
                  </a:lnTo>
                  <a:lnTo>
                    <a:pt x="305638" y="1596136"/>
                  </a:lnTo>
                  <a:lnTo>
                    <a:pt x="309880" y="1583436"/>
                  </a:lnTo>
                  <a:close/>
                </a:path>
                <a:path w="774700" h="1659889">
                  <a:moveTo>
                    <a:pt x="538480" y="1583436"/>
                  </a:moveTo>
                  <a:lnTo>
                    <a:pt x="519430" y="1583436"/>
                  </a:lnTo>
                  <a:lnTo>
                    <a:pt x="519430" y="0"/>
                  </a:lnTo>
                  <a:lnTo>
                    <a:pt x="506730" y="0"/>
                  </a:lnTo>
                  <a:lnTo>
                    <a:pt x="506730" y="1583436"/>
                  </a:lnTo>
                  <a:lnTo>
                    <a:pt x="487680" y="1583436"/>
                  </a:lnTo>
                  <a:lnTo>
                    <a:pt x="513080" y="1659636"/>
                  </a:lnTo>
                  <a:lnTo>
                    <a:pt x="534238" y="1596136"/>
                  </a:lnTo>
                  <a:lnTo>
                    <a:pt x="538480" y="1583436"/>
                  </a:lnTo>
                  <a:close/>
                </a:path>
                <a:path w="774700" h="1659889">
                  <a:moveTo>
                    <a:pt x="774700" y="1583436"/>
                  </a:moveTo>
                  <a:lnTo>
                    <a:pt x="755650" y="1583436"/>
                  </a:lnTo>
                  <a:lnTo>
                    <a:pt x="755650" y="0"/>
                  </a:lnTo>
                  <a:lnTo>
                    <a:pt x="742950" y="0"/>
                  </a:lnTo>
                  <a:lnTo>
                    <a:pt x="742950" y="1583436"/>
                  </a:lnTo>
                  <a:lnTo>
                    <a:pt x="723900" y="1583436"/>
                  </a:lnTo>
                  <a:lnTo>
                    <a:pt x="749300" y="1659636"/>
                  </a:lnTo>
                  <a:lnTo>
                    <a:pt x="770458" y="1596136"/>
                  </a:lnTo>
                  <a:lnTo>
                    <a:pt x="774700" y="1583436"/>
                  </a:lnTo>
                  <a:close/>
                </a:path>
              </a:pathLst>
            </a:custGeom>
            <a:solidFill>
              <a:srgbClr val="000000"/>
            </a:solidFill>
          </p:spPr>
          <p:txBody>
            <a:bodyPr wrap="square" lIns="0" tIns="0" rIns="0" bIns="0" rtlCol="0"/>
            <a:lstStyle/>
            <a:p>
              <a:endParaRPr/>
            </a:p>
          </p:txBody>
        </p:sp>
      </p:grpSp>
      <p:sp>
        <p:nvSpPr>
          <p:cNvPr id="33" name="object 34">
            <a:extLst>
              <a:ext uri="{FF2B5EF4-FFF2-40B4-BE49-F238E27FC236}">
                <a16:creationId xmlns:a16="http://schemas.microsoft.com/office/drawing/2014/main" id="{79F12809-9ADB-48B8-BEFD-EDC12FB69043}"/>
              </a:ext>
            </a:extLst>
          </p:cNvPr>
          <p:cNvSpPr txBox="1"/>
          <p:nvPr/>
        </p:nvSpPr>
        <p:spPr>
          <a:xfrm>
            <a:off x="8060368" y="4598378"/>
            <a:ext cx="219710" cy="208279"/>
          </a:xfrm>
          <a:prstGeom prst="rect">
            <a:avLst/>
          </a:prstGeom>
        </p:spPr>
        <p:txBody>
          <a:bodyPr vert="horz" wrap="square" lIns="0" tIns="12700" rIns="0" bIns="0" rtlCol="0">
            <a:spAutoFit/>
          </a:bodyPr>
          <a:lstStyle/>
          <a:p>
            <a:pPr marL="38100">
              <a:lnSpc>
                <a:spcPct val="100000"/>
              </a:lnSpc>
              <a:spcBef>
                <a:spcPts val="100"/>
              </a:spcBef>
            </a:pPr>
            <a:r>
              <a:rPr sz="1200" dirty="0">
                <a:latin typeface="Trebuchet MS"/>
                <a:cs typeface="Trebuchet MS"/>
              </a:rPr>
              <a:t>A</a:t>
            </a:r>
            <a:r>
              <a:rPr sz="1200" baseline="-20833" dirty="0">
                <a:latin typeface="Trebuchet MS"/>
                <a:cs typeface="Trebuchet MS"/>
              </a:rPr>
              <a:t>1</a:t>
            </a:r>
            <a:endParaRPr sz="1200" baseline="-20833">
              <a:latin typeface="Trebuchet MS"/>
              <a:cs typeface="Trebuchet MS"/>
            </a:endParaRPr>
          </a:p>
        </p:txBody>
      </p:sp>
      <p:sp>
        <p:nvSpPr>
          <p:cNvPr id="34" name="object 35">
            <a:extLst>
              <a:ext uri="{FF2B5EF4-FFF2-40B4-BE49-F238E27FC236}">
                <a16:creationId xmlns:a16="http://schemas.microsoft.com/office/drawing/2014/main" id="{25311316-83C0-415C-ACE7-CEF9869806CC}"/>
              </a:ext>
            </a:extLst>
          </p:cNvPr>
          <p:cNvSpPr txBox="1"/>
          <p:nvPr/>
        </p:nvSpPr>
        <p:spPr>
          <a:xfrm>
            <a:off x="9447335" y="5634063"/>
            <a:ext cx="948690" cy="177800"/>
          </a:xfrm>
          <a:prstGeom prst="rect">
            <a:avLst/>
          </a:prstGeom>
        </p:spPr>
        <p:txBody>
          <a:bodyPr vert="horz" wrap="square" lIns="0" tIns="12065" rIns="0" bIns="0" rtlCol="0">
            <a:spAutoFit/>
          </a:bodyPr>
          <a:lstStyle/>
          <a:p>
            <a:pPr marL="50800">
              <a:lnSpc>
                <a:spcPct val="100000"/>
              </a:lnSpc>
              <a:spcBef>
                <a:spcPts val="95"/>
              </a:spcBef>
              <a:tabLst>
                <a:tab pos="316230" algn="l"/>
              </a:tabLst>
            </a:pPr>
            <a:r>
              <a:rPr sz="1000" dirty="0">
                <a:latin typeface="Trebuchet MS"/>
                <a:cs typeface="Trebuchet MS"/>
              </a:rPr>
              <a:t>Q</a:t>
            </a:r>
            <a:r>
              <a:rPr sz="975" baseline="-21367" dirty="0">
                <a:latin typeface="Trebuchet MS"/>
                <a:cs typeface="Trebuchet MS"/>
              </a:rPr>
              <a:t>3	</a:t>
            </a:r>
            <a:r>
              <a:rPr sz="1000" dirty="0">
                <a:latin typeface="Trebuchet MS"/>
                <a:cs typeface="Trebuchet MS"/>
              </a:rPr>
              <a:t>Q</a:t>
            </a:r>
            <a:r>
              <a:rPr sz="975" baseline="-21367" dirty="0">
                <a:latin typeface="Trebuchet MS"/>
                <a:cs typeface="Trebuchet MS"/>
              </a:rPr>
              <a:t>2 </a:t>
            </a:r>
            <a:r>
              <a:rPr sz="1000" dirty="0">
                <a:latin typeface="Trebuchet MS"/>
                <a:cs typeface="Trebuchet MS"/>
              </a:rPr>
              <a:t>Q</a:t>
            </a:r>
            <a:r>
              <a:rPr sz="975" baseline="-21367" dirty="0">
                <a:latin typeface="Trebuchet MS"/>
                <a:cs typeface="Trebuchet MS"/>
              </a:rPr>
              <a:t>1</a:t>
            </a:r>
            <a:r>
              <a:rPr sz="975" spc="89" baseline="-21367" dirty="0">
                <a:latin typeface="Trebuchet MS"/>
                <a:cs typeface="Trebuchet MS"/>
              </a:rPr>
              <a:t> </a:t>
            </a:r>
            <a:r>
              <a:rPr sz="1000" dirty="0">
                <a:latin typeface="Trebuchet MS"/>
                <a:cs typeface="Trebuchet MS"/>
              </a:rPr>
              <a:t>Q</a:t>
            </a:r>
            <a:r>
              <a:rPr sz="975" baseline="-21367" dirty="0">
                <a:latin typeface="Trebuchet MS"/>
                <a:cs typeface="Trebuchet MS"/>
              </a:rPr>
              <a:t>0</a:t>
            </a:r>
            <a:endParaRPr sz="975" baseline="-21367">
              <a:latin typeface="Trebuchet MS"/>
              <a:cs typeface="Trebuchet MS"/>
            </a:endParaRPr>
          </a:p>
        </p:txBody>
      </p:sp>
      <p:sp>
        <p:nvSpPr>
          <p:cNvPr id="35" name="object 36">
            <a:extLst>
              <a:ext uri="{FF2B5EF4-FFF2-40B4-BE49-F238E27FC236}">
                <a16:creationId xmlns:a16="http://schemas.microsoft.com/office/drawing/2014/main" id="{3B893597-CC98-4380-A1CD-E8C7EC4726C3}"/>
              </a:ext>
            </a:extLst>
          </p:cNvPr>
          <p:cNvSpPr txBox="1"/>
          <p:nvPr/>
        </p:nvSpPr>
        <p:spPr>
          <a:xfrm>
            <a:off x="10575984" y="4827868"/>
            <a:ext cx="8274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Me</a:t>
            </a:r>
            <a:r>
              <a:rPr sz="1800" spc="5" dirty="0">
                <a:latin typeface="Trebuchet MS"/>
                <a:cs typeface="Trebuchet MS"/>
              </a:rPr>
              <a:t>m</a:t>
            </a:r>
            <a:r>
              <a:rPr sz="1800" dirty="0">
                <a:latin typeface="Trebuchet MS"/>
                <a:cs typeface="Trebuchet MS"/>
              </a:rPr>
              <a:t>o</a:t>
            </a:r>
            <a:r>
              <a:rPr sz="1800" spc="-5" dirty="0">
                <a:latin typeface="Trebuchet MS"/>
                <a:cs typeface="Trebuchet MS"/>
              </a:rPr>
              <a:t>r</a:t>
            </a:r>
            <a:r>
              <a:rPr sz="1800" dirty="0">
                <a:latin typeface="Trebuchet MS"/>
                <a:cs typeface="Trebuchet MS"/>
              </a:rPr>
              <a:t>y</a:t>
            </a:r>
            <a:endParaRPr sz="1800">
              <a:latin typeface="Trebuchet MS"/>
              <a:cs typeface="Trebuchet MS"/>
            </a:endParaRPr>
          </a:p>
        </p:txBody>
      </p:sp>
      <p:sp>
        <p:nvSpPr>
          <p:cNvPr id="36" name="object 37">
            <a:extLst>
              <a:ext uri="{FF2B5EF4-FFF2-40B4-BE49-F238E27FC236}">
                <a16:creationId xmlns:a16="http://schemas.microsoft.com/office/drawing/2014/main" id="{9F906221-E37F-45A9-B267-7C8EBEF94523}"/>
              </a:ext>
            </a:extLst>
          </p:cNvPr>
          <p:cNvSpPr txBox="1"/>
          <p:nvPr/>
        </p:nvSpPr>
        <p:spPr>
          <a:xfrm>
            <a:off x="10789726" y="5102188"/>
            <a:ext cx="3981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cell</a:t>
            </a:r>
            <a:endParaRPr sz="1800">
              <a:latin typeface="Trebuchet MS"/>
              <a:cs typeface="Trebuchet MS"/>
            </a:endParaRPr>
          </a:p>
        </p:txBody>
      </p:sp>
      <p:grpSp>
        <p:nvGrpSpPr>
          <p:cNvPr id="37" name="object 38">
            <a:extLst>
              <a:ext uri="{FF2B5EF4-FFF2-40B4-BE49-F238E27FC236}">
                <a16:creationId xmlns:a16="http://schemas.microsoft.com/office/drawing/2014/main" id="{2FCB2DD6-F976-4D8E-9C40-35CE88BA0CE2}"/>
              </a:ext>
            </a:extLst>
          </p:cNvPr>
          <p:cNvGrpSpPr/>
          <p:nvPr/>
        </p:nvGrpSpPr>
        <p:grpSpPr>
          <a:xfrm>
            <a:off x="8300907" y="3391244"/>
            <a:ext cx="2289175" cy="1918335"/>
            <a:chOff x="5990844" y="3616452"/>
            <a:chExt cx="2289175" cy="1918335"/>
          </a:xfrm>
        </p:grpSpPr>
        <p:sp>
          <p:nvSpPr>
            <p:cNvPr id="38" name="object 39">
              <a:extLst>
                <a:ext uri="{FF2B5EF4-FFF2-40B4-BE49-F238E27FC236}">
                  <a16:creationId xmlns:a16="http://schemas.microsoft.com/office/drawing/2014/main" id="{9A0991DE-957A-4561-B923-5BA8E2314412}"/>
                </a:ext>
              </a:extLst>
            </p:cNvPr>
            <p:cNvSpPr/>
            <p:nvPr/>
          </p:nvSpPr>
          <p:spPr>
            <a:xfrm>
              <a:off x="7420355" y="3616452"/>
              <a:ext cx="467995" cy="1610995"/>
            </a:xfrm>
            <a:custGeom>
              <a:avLst/>
              <a:gdLst/>
              <a:ahLst/>
              <a:cxnLst/>
              <a:rect l="l" t="t" r="r" b="b"/>
              <a:pathLst>
                <a:path w="467995" h="1610995">
                  <a:moveTo>
                    <a:pt x="0" y="1426464"/>
                  </a:moveTo>
                  <a:lnTo>
                    <a:pt x="0" y="1610868"/>
                  </a:lnTo>
                </a:path>
                <a:path w="467995" h="1610995">
                  <a:moveTo>
                    <a:pt x="0" y="1059180"/>
                  </a:moveTo>
                  <a:lnTo>
                    <a:pt x="0" y="1243584"/>
                  </a:lnTo>
                </a:path>
                <a:path w="467995" h="1610995">
                  <a:moveTo>
                    <a:pt x="0" y="691896"/>
                  </a:moveTo>
                  <a:lnTo>
                    <a:pt x="0" y="876300"/>
                  </a:lnTo>
                </a:path>
                <a:path w="467995" h="1610995">
                  <a:moveTo>
                    <a:pt x="0" y="0"/>
                  </a:moveTo>
                  <a:lnTo>
                    <a:pt x="0" y="509016"/>
                  </a:lnTo>
                </a:path>
                <a:path w="467995" h="1610995">
                  <a:moveTo>
                    <a:pt x="260603" y="1426464"/>
                  </a:moveTo>
                  <a:lnTo>
                    <a:pt x="260603" y="1610868"/>
                  </a:lnTo>
                </a:path>
                <a:path w="467995" h="1610995">
                  <a:moveTo>
                    <a:pt x="260603" y="1059180"/>
                  </a:moveTo>
                  <a:lnTo>
                    <a:pt x="260603" y="1243584"/>
                  </a:lnTo>
                </a:path>
                <a:path w="467995" h="1610995">
                  <a:moveTo>
                    <a:pt x="260603" y="691896"/>
                  </a:moveTo>
                  <a:lnTo>
                    <a:pt x="260603" y="876300"/>
                  </a:lnTo>
                </a:path>
                <a:path w="467995" h="1610995">
                  <a:moveTo>
                    <a:pt x="260603" y="0"/>
                  </a:moveTo>
                  <a:lnTo>
                    <a:pt x="260603" y="509016"/>
                  </a:lnTo>
                </a:path>
                <a:path w="467995" h="1610995">
                  <a:moveTo>
                    <a:pt x="467868" y="1426464"/>
                  </a:moveTo>
                  <a:lnTo>
                    <a:pt x="467868" y="1610868"/>
                  </a:lnTo>
                </a:path>
                <a:path w="467995" h="1610995">
                  <a:moveTo>
                    <a:pt x="467868" y="1059180"/>
                  </a:moveTo>
                  <a:lnTo>
                    <a:pt x="467868" y="1243584"/>
                  </a:lnTo>
                </a:path>
                <a:path w="467995" h="1610995">
                  <a:moveTo>
                    <a:pt x="467868" y="691896"/>
                  </a:moveTo>
                  <a:lnTo>
                    <a:pt x="467868" y="876300"/>
                  </a:lnTo>
                </a:path>
                <a:path w="467995" h="1610995">
                  <a:moveTo>
                    <a:pt x="467868" y="0"/>
                  </a:moveTo>
                  <a:lnTo>
                    <a:pt x="467868" y="509016"/>
                  </a:lnTo>
                </a:path>
              </a:pathLst>
            </a:custGeom>
            <a:ln w="9144">
              <a:solidFill>
                <a:srgbClr val="000000"/>
              </a:solidFill>
            </a:ln>
          </p:spPr>
          <p:txBody>
            <a:bodyPr wrap="square" lIns="0" tIns="0" rIns="0" bIns="0" rtlCol="0"/>
            <a:lstStyle/>
            <a:p>
              <a:endParaRPr/>
            </a:p>
          </p:txBody>
        </p:sp>
        <p:sp>
          <p:nvSpPr>
            <p:cNvPr id="39" name="object 40">
              <a:extLst>
                <a:ext uri="{FF2B5EF4-FFF2-40B4-BE49-F238E27FC236}">
                  <a16:creationId xmlns:a16="http://schemas.microsoft.com/office/drawing/2014/main" id="{A4E9F837-3AE5-4E5D-B020-90BC405B5370}"/>
                </a:ext>
              </a:extLst>
            </p:cNvPr>
            <p:cNvSpPr/>
            <p:nvPr/>
          </p:nvSpPr>
          <p:spPr>
            <a:xfrm>
              <a:off x="7132319" y="4125468"/>
              <a:ext cx="154305" cy="182880"/>
            </a:xfrm>
            <a:custGeom>
              <a:avLst/>
              <a:gdLst/>
              <a:ahLst/>
              <a:cxnLst/>
              <a:rect l="l" t="t" r="r" b="b"/>
              <a:pathLst>
                <a:path w="154304" h="182879">
                  <a:moveTo>
                    <a:pt x="153924" y="0"/>
                  </a:moveTo>
                  <a:lnTo>
                    <a:pt x="0" y="0"/>
                  </a:lnTo>
                  <a:lnTo>
                    <a:pt x="0" y="182879"/>
                  </a:lnTo>
                  <a:lnTo>
                    <a:pt x="153924" y="182879"/>
                  </a:lnTo>
                  <a:lnTo>
                    <a:pt x="153924" y="0"/>
                  </a:lnTo>
                  <a:close/>
                </a:path>
              </a:pathLst>
            </a:custGeom>
            <a:solidFill>
              <a:srgbClr val="FFFFFF"/>
            </a:solidFill>
          </p:spPr>
          <p:txBody>
            <a:bodyPr wrap="square" lIns="0" tIns="0" rIns="0" bIns="0" rtlCol="0"/>
            <a:lstStyle/>
            <a:p>
              <a:endParaRPr/>
            </a:p>
          </p:txBody>
        </p:sp>
        <p:sp>
          <p:nvSpPr>
            <p:cNvPr id="40" name="object 41">
              <a:extLst>
                <a:ext uri="{FF2B5EF4-FFF2-40B4-BE49-F238E27FC236}">
                  <a16:creationId xmlns:a16="http://schemas.microsoft.com/office/drawing/2014/main" id="{14EFE3D6-A20D-442E-AB18-7D1AA72CD060}"/>
                </a:ext>
              </a:extLst>
            </p:cNvPr>
            <p:cNvSpPr/>
            <p:nvPr/>
          </p:nvSpPr>
          <p:spPr>
            <a:xfrm>
              <a:off x="7132319" y="4125468"/>
              <a:ext cx="154305" cy="182880"/>
            </a:xfrm>
            <a:custGeom>
              <a:avLst/>
              <a:gdLst/>
              <a:ahLst/>
              <a:cxnLst/>
              <a:rect l="l" t="t" r="r" b="b"/>
              <a:pathLst>
                <a:path w="154304" h="182879">
                  <a:moveTo>
                    <a:pt x="0" y="182879"/>
                  </a:moveTo>
                  <a:lnTo>
                    <a:pt x="153924" y="182879"/>
                  </a:lnTo>
                  <a:lnTo>
                    <a:pt x="153924" y="0"/>
                  </a:lnTo>
                  <a:lnTo>
                    <a:pt x="0" y="0"/>
                  </a:lnTo>
                  <a:lnTo>
                    <a:pt x="0" y="182879"/>
                  </a:lnTo>
                  <a:close/>
                </a:path>
              </a:pathLst>
            </a:custGeom>
            <a:ln w="9144">
              <a:solidFill>
                <a:srgbClr val="000000"/>
              </a:solidFill>
            </a:ln>
          </p:spPr>
          <p:txBody>
            <a:bodyPr wrap="square" lIns="0" tIns="0" rIns="0" bIns="0" rtlCol="0"/>
            <a:lstStyle/>
            <a:p>
              <a:endParaRPr/>
            </a:p>
          </p:txBody>
        </p:sp>
        <p:sp>
          <p:nvSpPr>
            <p:cNvPr id="41" name="object 42">
              <a:extLst>
                <a:ext uri="{FF2B5EF4-FFF2-40B4-BE49-F238E27FC236}">
                  <a16:creationId xmlns:a16="http://schemas.microsoft.com/office/drawing/2014/main" id="{37F5AC6D-1DE4-4911-A81A-99350AE31FDA}"/>
                </a:ext>
              </a:extLst>
            </p:cNvPr>
            <p:cNvSpPr/>
            <p:nvPr/>
          </p:nvSpPr>
          <p:spPr>
            <a:xfrm>
              <a:off x="7132319" y="4492752"/>
              <a:ext cx="154305" cy="182880"/>
            </a:xfrm>
            <a:custGeom>
              <a:avLst/>
              <a:gdLst/>
              <a:ahLst/>
              <a:cxnLst/>
              <a:rect l="l" t="t" r="r" b="b"/>
              <a:pathLst>
                <a:path w="154304" h="182879">
                  <a:moveTo>
                    <a:pt x="153924" y="0"/>
                  </a:moveTo>
                  <a:lnTo>
                    <a:pt x="0" y="0"/>
                  </a:lnTo>
                  <a:lnTo>
                    <a:pt x="0" y="182880"/>
                  </a:lnTo>
                  <a:lnTo>
                    <a:pt x="153924" y="182880"/>
                  </a:lnTo>
                  <a:lnTo>
                    <a:pt x="153924" y="0"/>
                  </a:lnTo>
                  <a:close/>
                </a:path>
              </a:pathLst>
            </a:custGeom>
            <a:solidFill>
              <a:srgbClr val="FFFFFF"/>
            </a:solidFill>
          </p:spPr>
          <p:txBody>
            <a:bodyPr wrap="square" lIns="0" tIns="0" rIns="0" bIns="0" rtlCol="0"/>
            <a:lstStyle/>
            <a:p>
              <a:endParaRPr/>
            </a:p>
          </p:txBody>
        </p:sp>
        <p:sp>
          <p:nvSpPr>
            <p:cNvPr id="42" name="object 43">
              <a:extLst>
                <a:ext uri="{FF2B5EF4-FFF2-40B4-BE49-F238E27FC236}">
                  <a16:creationId xmlns:a16="http://schemas.microsoft.com/office/drawing/2014/main" id="{2B818808-6B97-470E-9A5F-9F4A78B322BB}"/>
                </a:ext>
              </a:extLst>
            </p:cNvPr>
            <p:cNvSpPr/>
            <p:nvPr/>
          </p:nvSpPr>
          <p:spPr>
            <a:xfrm>
              <a:off x="7132319" y="4492752"/>
              <a:ext cx="154305" cy="182880"/>
            </a:xfrm>
            <a:custGeom>
              <a:avLst/>
              <a:gdLst/>
              <a:ahLst/>
              <a:cxnLst/>
              <a:rect l="l" t="t" r="r" b="b"/>
              <a:pathLst>
                <a:path w="154304" h="182879">
                  <a:moveTo>
                    <a:pt x="0" y="182880"/>
                  </a:moveTo>
                  <a:lnTo>
                    <a:pt x="153924" y="182880"/>
                  </a:lnTo>
                  <a:lnTo>
                    <a:pt x="153924" y="0"/>
                  </a:lnTo>
                  <a:lnTo>
                    <a:pt x="0" y="0"/>
                  </a:lnTo>
                  <a:lnTo>
                    <a:pt x="0" y="182880"/>
                  </a:lnTo>
                  <a:close/>
                </a:path>
              </a:pathLst>
            </a:custGeom>
            <a:ln w="9144">
              <a:solidFill>
                <a:srgbClr val="000000"/>
              </a:solidFill>
            </a:ln>
          </p:spPr>
          <p:txBody>
            <a:bodyPr wrap="square" lIns="0" tIns="0" rIns="0" bIns="0" rtlCol="0"/>
            <a:lstStyle/>
            <a:p>
              <a:endParaRPr/>
            </a:p>
          </p:txBody>
        </p:sp>
        <p:sp>
          <p:nvSpPr>
            <p:cNvPr id="43" name="object 44">
              <a:extLst>
                <a:ext uri="{FF2B5EF4-FFF2-40B4-BE49-F238E27FC236}">
                  <a16:creationId xmlns:a16="http://schemas.microsoft.com/office/drawing/2014/main" id="{A1FD4E08-443D-4C6D-BC54-01B7F44B102F}"/>
                </a:ext>
              </a:extLst>
            </p:cNvPr>
            <p:cNvSpPr/>
            <p:nvPr/>
          </p:nvSpPr>
          <p:spPr>
            <a:xfrm>
              <a:off x="7389876" y="4492752"/>
              <a:ext cx="157480" cy="182880"/>
            </a:xfrm>
            <a:custGeom>
              <a:avLst/>
              <a:gdLst/>
              <a:ahLst/>
              <a:cxnLst/>
              <a:rect l="l" t="t" r="r" b="b"/>
              <a:pathLst>
                <a:path w="157479" h="182879">
                  <a:moveTo>
                    <a:pt x="156972" y="0"/>
                  </a:moveTo>
                  <a:lnTo>
                    <a:pt x="0" y="0"/>
                  </a:lnTo>
                  <a:lnTo>
                    <a:pt x="0" y="182880"/>
                  </a:lnTo>
                  <a:lnTo>
                    <a:pt x="156972" y="182880"/>
                  </a:lnTo>
                  <a:lnTo>
                    <a:pt x="156972" y="0"/>
                  </a:lnTo>
                  <a:close/>
                </a:path>
              </a:pathLst>
            </a:custGeom>
            <a:solidFill>
              <a:srgbClr val="FFFFFF"/>
            </a:solidFill>
          </p:spPr>
          <p:txBody>
            <a:bodyPr wrap="square" lIns="0" tIns="0" rIns="0" bIns="0" rtlCol="0"/>
            <a:lstStyle/>
            <a:p>
              <a:endParaRPr/>
            </a:p>
          </p:txBody>
        </p:sp>
        <p:sp>
          <p:nvSpPr>
            <p:cNvPr id="44" name="object 45">
              <a:extLst>
                <a:ext uri="{FF2B5EF4-FFF2-40B4-BE49-F238E27FC236}">
                  <a16:creationId xmlns:a16="http://schemas.microsoft.com/office/drawing/2014/main" id="{208A4A8A-9048-48B8-87FE-539199549890}"/>
                </a:ext>
              </a:extLst>
            </p:cNvPr>
            <p:cNvSpPr/>
            <p:nvPr/>
          </p:nvSpPr>
          <p:spPr>
            <a:xfrm>
              <a:off x="7389876" y="4492752"/>
              <a:ext cx="157480" cy="182880"/>
            </a:xfrm>
            <a:custGeom>
              <a:avLst/>
              <a:gdLst/>
              <a:ahLst/>
              <a:cxnLst/>
              <a:rect l="l" t="t" r="r" b="b"/>
              <a:pathLst>
                <a:path w="157479" h="182879">
                  <a:moveTo>
                    <a:pt x="0" y="182880"/>
                  </a:moveTo>
                  <a:lnTo>
                    <a:pt x="156972" y="182880"/>
                  </a:lnTo>
                  <a:lnTo>
                    <a:pt x="156972" y="0"/>
                  </a:lnTo>
                  <a:lnTo>
                    <a:pt x="0" y="0"/>
                  </a:lnTo>
                  <a:lnTo>
                    <a:pt x="0" y="182880"/>
                  </a:lnTo>
                  <a:close/>
                </a:path>
              </a:pathLst>
            </a:custGeom>
            <a:ln w="9144">
              <a:solidFill>
                <a:srgbClr val="000000"/>
              </a:solidFill>
            </a:ln>
          </p:spPr>
          <p:txBody>
            <a:bodyPr wrap="square" lIns="0" tIns="0" rIns="0" bIns="0" rtlCol="0"/>
            <a:lstStyle/>
            <a:p>
              <a:endParaRPr/>
            </a:p>
          </p:txBody>
        </p:sp>
        <p:sp>
          <p:nvSpPr>
            <p:cNvPr id="45" name="object 46">
              <a:extLst>
                <a:ext uri="{FF2B5EF4-FFF2-40B4-BE49-F238E27FC236}">
                  <a16:creationId xmlns:a16="http://schemas.microsoft.com/office/drawing/2014/main" id="{78521A10-3770-49FE-B5F4-A08B507EC67F}"/>
                </a:ext>
              </a:extLst>
            </p:cNvPr>
            <p:cNvSpPr/>
            <p:nvPr/>
          </p:nvSpPr>
          <p:spPr>
            <a:xfrm>
              <a:off x="7627620" y="4492752"/>
              <a:ext cx="155575" cy="182880"/>
            </a:xfrm>
            <a:custGeom>
              <a:avLst/>
              <a:gdLst/>
              <a:ahLst/>
              <a:cxnLst/>
              <a:rect l="l" t="t" r="r" b="b"/>
              <a:pathLst>
                <a:path w="155575" h="182879">
                  <a:moveTo>
                    <a:pt x="155448" y="0"/>
                  </a:moveTo>
                  <a:lnTo>
                    <a:pt x="0" y="0"/>
                  </a:lnTo>
                  <a:lnTo>
                    <a:pt x="0" y="182880"/>
                  </a:lnTo>
                  <a:lnTo>
                    <a:pt x="155448" y="182880"/>
                  </a:lnTo>
                  <a:lnTo>
                    <a:pt x="155448" y="0"/>
                  </a:lnTo>
                  <a:close/>
                </a:path>
              </a:pathLst>
            </a:custGeom>
            <a:solidFill>
              <a:srgbClr val="FFFFFF"/>
            </a:solidFill>
          </p:spPr>
          <p:txBody>
            <a:bodyPr wrap="square" lIns="0" tIns="0" rIns="0" bIns="0" rtlCol="0"/>
            <a:lstStyle/>
            <a:p>
              <a:endParaRPr/>
            </a:p>
          </p:txBody>
        </p:sp>
        <p:sp>
          <p:nvSpPr>
            <p:cNvPr id="46" name="object 47">
              <a:extLst>
                <a:ext uri="{FF2B5EF4-FFF2-40B4-BE49-F238E27FC236}">
                  <a16:creationId xmlns:a16="http://schemas.microsoft.com/office/drawing/2014/main" id="{87C620D8-73EB-4DEA-9D4D-B6FE5F7BCFAA}"/>
                </a:ext>
              </a:extLst>
            </p:cNvPr>
            <p:cNvSpPr/>
            <p:nvPr/>
          </p:nvSpPr>
          <p:spPr>
            <a:xfrm>
              <a:off x="7627620" y="4492752"/>
              <a:ext cx="155575" cy="182880"/>
            </a:xfrm>
            <a:custGeom>
              <a:avLst/>
              <a:gdLst/>
              <a:ahLst/>
              <a:cxnLst/>
              <a:rect l="l" t="t" r="r" b="b"/>
              <a:pathLst>
                <a:path w="155575" h="182879">
                  <a:moveTo>
                    <a:pt x="0" y="182880"/>
                  </a:moveTo>
                  <a:lnTo>
                    <a:pt x="155448" y="182880"/>
                  </a:lnTo>
                  <a:lnTo>
                    <a:pt x="155448" y="0"/>
                  </a:lnTo>
                  <a:lnTo>
                    <a:pt x="0" y="0"/>
                  </a:lnTo>
                  <a:lnTo>
                    <a:pt x="0" y="182880"/>
                  </a:lnTo>
                  <a:close/>
                </a:path>
              </a:pathLst>
            </a:custGeom>
            <a:ln w="9144">
              <a:solidFill>
                <a:srgbClr val="000000"/>
              </a:solidFill>
            </a:ln>
          </p:spPr>
          <p:txBody>
            <a:bodyPr wrap="square" lIns="0" tIns="0" rIns="0" bIns="0" rtlCol="0"/>
            <a:lstStyle/>
            <a:p>
              <a:endParaRPr/>
            </a:p>
          </p:txBody>
        </p:sp>
        <p:sp>
          <p:nvSpPr>
            <p:cNvPr id="47" name="object 48">
              <a:extLst>
                <a:ext uri="{FF2B5EF4-FFF2-40B4-BE49-F238E27FC236}">
                  <a16:creationId xmlns:a16="http://schemas.microsoft.com/office/drawing/2014/main" id="{858002D3-AA8C-46DB-9863-6D8107C459AD}"/>
                </a:ext>
              </a:extLst>
            </p:cNvPr>
            <p:cNvSpPr/>
            <p:nvPr/>
          </p:nvSpPr>
          <p:spPr>
            <a:xfrm>
              <a:off x="7856220" y="4492752"/>
              <a:ext cx="155575" cy="182880"/>
            </a:xfrm>
            <a:custGeom>
              <a:avLst/>
              <a:gdLst/>
              <a:ahLst/>
              <a:cxnLst/>
              <a:rect l="l" t="t" r="r" b="b"/>
              <a:pathLst>
                <a:path w="155575" h="182879">
                  <a:moveTo>
                    <a:pt x="155448" y="0"/>
                  </a:moveTo>
                  <a:lnTo>
                    <a:pt x="0" y="0"/>
                  </a:lnTo>
                  <a:lnTo>
                    <a:pt x="0" y="182880"/>
                  </a:lnTo>
                  <a:lnTo>
                    <a:pt x="155448" y="182880"/>
                  </a:lnTo>
                  <a:lnTo>
                    <a:pt x="155448" y="0"/>
                  </a:lnTo>
                  <a:close/>
                </a:path>
              </a:pathLst>
            </a:custGeom>
            <a:solidFill>
              <a:srgbClr val="FFFFFF"/>
            </a:solidFill>
          </p:spPr>
          <p:txBody>
            <a:bodyPr wrap="square" lIns="0" tIns="0" rIns="0" bIns="0" rtlCol="0"/>
            <a:lstStyle/>
            <a:p>
              <a:endParaRPr/>
            </a:p>
          </p:txBody>
        </p:sp>
        <p:sp>
          <p:nvSpPr>
            <p:cNvPr id="48" name="object 49">
              <a:extLst>
                <a:ext uri="{FF2B5EF4-FFF2-40B4-BE49-F238E27FC236}">
                  <a16:creationId xmlns:a16="http://schemas.microsoft.com/office/drawing/2014/main" id="{407B4B50-43DC-49F2-A7D5-8C30BECC5C51}"/>
                </a:ext>
              </a:extLst>
            </p:cNvPr>
            <p:cNvSpPr/>
            <p:nvPr/>
          </p:nvSpPr>
          <p:spPr>
            <a:xfrm>
              <a:off x="7856220" y="4492752"/>
              <a:ext cx="155575" cy="182880"/>
            </a:xfrm>
            <a:custGeom>
              <a:avLst/>
              <a:gdLst/>
              <a:ahLst/>
              <a:cxnLst/>
              <a:rect l="l" t="t" r="r" b="b"/>
              <a:pathLst>
                <a:path w="155575" h="182879">
                  <a:moveTo>
                    <a:pt x="0" y="182880"/>
                  </a:moveTo>
                  <a:lnTo>
                    <a:pt x="155448" y="182880"/>
                  </a:lnTo>
                  <a:lnTo>
                    <a:pt x="155448" y="0"/>
                  </a:lnTo>
                  <a:lnTo>
                    <a:pt x="0" y="0"/>
                  </a:lnTo>
                  <a:lnTo>
                    <a:pt x="0" y="182880"/>
                  </a:lnTo>
                  <a:close/>
                </a:path>
              </a:pathLst>
            </a:custGeom>
            <a:ln w="9144">
              <a:solidFill>
                <a:srgbClr val="000000"/>
              </a:solidFill>
            </a:ln>
          </p:spPr>
          <p:txBody>
            <a:bodyPr wrap="square" lIns="0" tIns="0" rIns="0" bIns="0" rtlCol="0"/>
            <a:lstStyle/>
            <a:p>
              <a:endParaRPr/>
            </a:p>
          </p:txBody>
        </p:sp>
        <p:sp>
          <p:nvSpPr>
            <p:cNvPr id="49" name="object 50">
              <a:extLst>
                <a:ext uri="{FF2B5EF4-FFF2-40B4-BE49-F238E27FC236}">
                  <a16:creationId xmlns:a16="http://schemas.microsoft.com/office/drawing/2014/main" id="{14C5F4ED-B62D-4154-AB9F-FAD30854F371}"/>
                </a:ext>
              </a:extLst>
            </p:cNvPr>
            <p:cNvSpPr/>
            <p:nvPr/>
          </p:nvSpPr>
          <p:spPr>
            <a:xfrm>
              <a:off x="7132319" y="4860036"/>
              <a:ext cx="154305" cy="182880"/>
            </a:xfrm>
            <a:custGeom>
              <a:avLst/>
              <a:gdLst/>
              <a:ahLst/>
              <a:cxnLst/>
              <a:rect l="l" t="t" r="r" b="b"/>
              <a:pathLst>
                <a:path w="154304" h="182879">
                  <a:moveTo>
                    <a:pt x="153924" y="0"/>
                  </a:moveTo>
                  <a:lnTo>
                    <a:pt x="0" y="0"/>
                  </a:lnTo>
                  <a:lnTo>
                    <a:pt x="0" y="182880"/>
                  </a:lnTo>
                  <a:lnTo>
                    <a:pt x="153924" y="182880"/>
                  </a:lnTo>
                  <a:lnTo>
                    <a:pt x="153924" y="0"/>
                  </a:lnTo>
                  <a:close/>
                </a:path>
              </a:pathLst>
            </a:custGeom>
            <a:solidFill>
              <a:srgbClr val="FFFFFF"/>
            </a:solidFill>
          </p:spPr>
          <p:txBody>
            <a:bodyPr wrap="square" lIns="0" tIns="0" rIns="0" bIns="0" rtlCol="0"/>
            <a:lstStyle/>
            <a:p>
              <a:endParaRPr/>
            </a:p>
          </p:txBody>
        </p:sp>
        <p:sp>
          <p:nvSpPr>
            <p:cNvPr id="50" name="object 51">
              <a:extLst>
                <a:ext uri="{FF2B5EF4-FFF2-40B4-BE49-F238E27FC236}">
                  <a16:creationId xmlns:a16="http://schemas.microsoft.com/office/drawing/2014/main" id="{1C62082C-D9ED-45FA-BC26-39D0989392A3}"/>
                </a:ext>
              </a:extLst>
            </p:cNvPr>
            <p:cNvSpPr/>
            <p:nvPr/>
          </p:nvSpPr>
          <p:spPr>
            <a:xfrm>
              <a:off x="7132319" y="4860036"/>
              <a:ext cx="154305" cy="182880"/>
            </a:xfrm>
            <a:custGeom>
              <a:avLst/>
              <a:gdLst/>
              <a:ahLst/>
              <a:cxnLst/>
              <a:rect l="l" t="t" r="r" b="b"/>
              <a:pathLst>
                <a:path w="154304" h="182879">
                  <a:moveTo>
                    <a:pt x="0" y="182880"/>
                  </a:moveTo>
                  <a:lnTo>
                    <a:pt x="153924" y="182880"/>
                  </a:lnTo>
                  <a:lnTo>
                    <a:pt x="153924" y="0"/>
                  </a:lnTo>
                  <a:lnTo>
                    <a:pt x="0" y="0"/>
                  </a:lnTo>
                  <a:lnTo>
                    <a:pt x="0" y="182880"/>
                  </a:lnTo>
                  <a:close/>
                </a:path>
              </a:pathLst>
            </a:custGeom>
            <a:ln w="9144">
              <a:solidFill>
                <a:srgbClr val="000000"/>
              </a:solidFill>
            </a:ln>
          </p:spPr>
          <p:txBody>
            <a:bodyPr wrap="square" lIns="0" tIns="0" rIns="0" bIns="0" rtlCol="0"/>
            <a:lstStyle/>
            <a:p>
              <a:endParaRPr/>
            </a:p>
          </p:txBody>
        </p:sp>
        <p:sp>
          <p:nvSpPr>
            <p:cNvPr id="51" name="object 52">
              <a:extLst>
                <a:ext uri="{FF2B5EF4-FFF2-40B4-BE49-F238E27FC236}">
                  <a16:creationId xmlns:a16="http://schemas.microsoft.com/office/drawing/2014/main" id="{C12AD924-E064-4B0C-8663-185993724D24}"/>
                </a:ext>
              </a:extLst>
            </p:cNvPr>
            <p:cNvSpPr/>
            <p:nvPr/>
          </p:nvSpPr>
          <p:spPr>
            <a:xfrm>
              <a:off x="7389876" y="4860036"/>
              <a:ext cx="157480" cy="182880"/>
            </a:xfrm>
            <a:custGeom>
              <a:avLst/>
              <a:gdLst/>
              <a:ahLst/>
              <a:cxnLst/>
              <a:rect l="l" t="t" r="r" b="b"/>
              <a:pathLst>
                <a:path w="157479" h="182879">
                  <a:moveTo>
                    <a:pt x="156972" y="0"/>
                  </a:moveTo>
                  <a:lnTo>
                    <a:pt x="0" y="0"/>
                  </a:lnTo>
                  <a:lnTo>
                    <a:pt x="0" y="182880"/>
                  </a:lnTo>
                  <a:lnTo>
                    <a:pt x="156972" y="182880"/>
                  </a:lnTo>
                  <a:lnTo>
                    <a:pt x="156972" y="0"/>
                  </a:lnTo>
                  <a:close/>
                </a:path>
              </a:pathLst>
            </a:custGeom>
            <a:solidFill>
              <a:srgbClr val="FFFFFF"/>
            </a:solidFill>
          </p:spPr>
          <p:txBody>
            <a:bodyPr wrap="square" lIns="0" tIns="0" rIns="0" bIns="0" rtlCol="0"/>
            <a:lstStyle/>
            <a:p>
              <a:endParaRPr/>
            </a:p>
          </p:txBody>
        </p:sp>
        <p:sp>
          <p:nvSpPr>
            <p:cNvPr id="52" name="object 53">
              <a:extLst>
                <a:ext uri="{FF2B5EF4-FFF2-40B4-BE49-F238E27FC236}">
                  <a16:creationId xmlns:a16="http://schemas.microsoft.com/office/drawing/2014/main" id="{806F21BA-DF7C-4088-9537-B5DEFBB0B998}"/>
                </a:ext>
              </a:extLst>
            </p:cNvPr>
            <p:cNvSpPr/>
            <p:nvPr/>
          </p:nvSpPr>
          <p:spPr>
            <a:xfrm>
              <a:off x="7389876" y="4860036"/>
              <a:ext cx="157480" cy="182880"/>
            </a:xfrm>
            <a:custGeom>
              <a:avLst/>
              <a:gdLst/>
              <a:ahLst/>
              <a:cxnLst/>
              <a:rect l="l" t="t" r="r" b="b"/>
              <a:pathLst>
                <a:path w="157479" h="182879">
                  <a:moveTo>
                    <a:pt x="0" y="182880"/>
                  </a:moveTo>
                  <a:lnTo>
                    <a:pt x="156972" y="182880"/>
                  </a:lnTo>
                  <a:lnTo>
                    <a:pt x="156972" y="0"/>
                  </a:lnTo>
                  <a:lnTo>
                    <a:pt x="0" y="0"/>
                  </a:lnTo>
                  <a:lnTo>
                    <a:pt x="0" y="182880"/>
                  </a:lnTo>
                  <a:close/>
                </a:path>
              </a:pathLst>
            </a:custGeom>
            <a:ln w="9144">
              <a:solidFill>
                <a:srgbClr val="000000"/>
              </a:solidFill>
            </a:ln>
          </p:spPr>
          <p:txBody>
            <a:bodyPr wrap="square" lIns="0" tIns="0" rIns="0" bIns="0" rtlCol="0"/>
            <a:lstStyle/>
            <a:p>
              <a:endParaRPr/>
            </a:p>
          </p:txBody>
        </p:sp>
        <p:sp>
          <p:nvSpPr>
            <p:cNvPr id="53" name="object 54">
              <a:extLst>
                <a:ext uri="{FF2B5EF4-FFF2-40B4-BE49-F238E27FC236}">
                  <a16:creationId xmlns:a16="http://schemas.microsoft.com/office/drawing/2014/main" id="{9A6D8833-A39A-42B6-9CEF-2CB8C3C96971}"/>
                </a:ext>
              </a:extLst>
            </p:cNvPr>
            <p:cNvSpPr/>
            <p:nvPr/>
          </p:nvSpPr>
          <p:spPr>
            <a:xfrm>
              <a:off x="7627620" y="4860036"/>
              <a:ext cx="155575" cy="182880"/>
            </a:xfrm>
            <a:custGeom>
              <a:avLst/>
              <a:gdLst/>
              <a:ahLst/>
              <a:cxnLst/>
              <a:rect l="l" t="t" r="r" b="b"/>
              <a:pathLst>
                <a:path w="155575" h="182879">
                  <a:moveTo>
                    <a:pt x="155448" y="0"/>
                  </a:moveTo>
                  <a:lnTo>
                    <a:pt x="0" y="0"/>
                  </a:lnTo>
                  <a:lnTo>
                    <a:pt x="0" y="182880"/>
                  </a:lnTo>
                  <a:lnTo>
                    <a:pt x="155448" y="182880"/>
                  </a:lnTo>
                  <a:lnTo>
                    <a:pt x="155448" y="0"/>
                  </a:lnTo>
                  <a:close/>
                </a:path>
              </a:pathLst>
            </a:custGeom>
            <a:solidFill>
              <a:srgbClr val="FFFFFF"/>
            </a:solidFill>
          </p:spPr>
          <p:txBody>
            <a:bodyPr wrap="square" lIns="0" tIns="0" rIns="0" bIns="0" rtlCol="0"/>
            <a:lstStyle/>
            <a:p>
              <a:endParaRPr/>
            </a:p>
          </p:txBody>
        </p:sp>
        <p:sp>
          <p:nvSpPr>
            <p:cNvPr id="54" name="object 55">
              <a:extLst>
                <a:ext uri="{FF2B5EF4-FFF2-40B4-BE49-F238E27FC236}">
                  <a16:creationId xmlns:a16="http://schemas.microsoft.com/office/drawing/2014/main" id="{A0D77FF0-DD31-4C52-AB8F-5DF17F04667A}"/>
                </a:ext>
              </a:extLst>
            </p:cNvPr>
            <p:cNvSpPr/>
            <p:nvPr/>
          </p:nvSpPr>
          <p:spPr>
            <a:xfrm>
              <a:off x="7627620" y="4860036"/>
              <a:ext cx="155575" cy="182880"/>
            </a:xfrm>
            <a:custGeom>
              <a:avLst/>
              <a:gdLst/>
              <a:ahLst/>
              <a:cxnLst/>
              <a:rect l="l" t="t" r="r" b="b"/>
              <a:pathLst>
                <a:path w="155575" h="182879">
                  <a:moveTo>
                    <a:pt x="0" y="182880"/>
                  </a:moveTo>
                  <a:lnTo>
                    <a:pt x="155448" y="182880"/>
                  </a:lnTo>
                  <a:lnTo>
                    <a:pt x="155448" y="0"/>
                  </a:lnTo>
                  <a:lnTo>
                    <a:pt x="0" y="0"/>
                  </a:lnTo>
                  <a:lnTo>
                    <a:pt x="0" y="182880"/>
                  </a:lnTo>
                  <a:close/>
                </a:path>
              </a:pathLst>
            </a:custGeom>
            <a:ln w="9144">
              <a:solidFill>
                <a:srgbClr val="000000"/>
              </a:solidFill>
            </a:ln>
          </p:spPr>
          <p:txBody>
            <a:bodyPr wrap="square" lIns="0" tIns="0" rIns="0" bIns="0" rtlCol="0"/>
            <a:lstStyle/>
            <a:p>
              <a:endParaRPr/>
            </a:p>
          </p:txBody>
        </p:sp>
        <p:sp>
          <p:nvSpPr>
            <p:cNvPr id="55" name="object 56">
              <a:extLst>
                <a:ext uri="{FF2B5EF4-FFF2-40B4-BE49-F238E27FC236}">
                  <a16:creationId xmlns:a16="http://schemas.microsoft.com/office/drawing/2014/main" id="{06513D18-87D9-445D-892B-1BCD63EFD0F4}"/>
                </a:ext>
              </a:extLst>
            </p:cNvPr>
            <p:cNvSpPr/>
            <p:nvPr/>
          </p:nvSpPr>
          <p:spPr>
            <a:xfrm>
              <a:off x="7856220" y="4860036"/>
              <a:ext cx="155575" cy="182880"/>
            </a:xfrm>
            <a:custGeom>
              <a:avLst/>
              <a:gdLst/>
              <a:ahLst/>
              <a:cxnLst/>
              <a:rect l="l" t="t" r="r" b="b"/>
              <a:pathLst>
                <a:path w="155575" h="182879">
                  <a:moveTo>
                    <a:pt x="155448" y="0"/>
                  </a:moveTo>
                  <a:lnTo>
                    <a:pt x="0" y="0"/>
                  </a:lnTo>
                  <a:lnTo>
                    <a:pt x="0" y="182880"/>
                  </a:lnTo>
                  <a:lnTo>
                    <a:pt x="155448" y="182880"/>
                  </a:lnTo>
                  <a:lnTo>
                    <a:pt x="155448" y="0"/>
                  </a:lnTo>
                  <a:close/>
                </a:path>
              </a:pathLst>
            </a:custGeom>
            <a:solidFill>
              <a:srgbClr val="FFFFFF"/>
            </a:solidFill>
          </p:spPr>
          <p:txBody>
            <a:bodyPr wrap="square" lIns="0" tIns="0" rIns="0" bIns="0" rtlCol="0"/>
            <a:lstStyle/>
            <a:p>
              <a:endParaRPr/>
            </a:p>
          </p:txBody>
        </p:sp>
        <p:sp>
          <p:nvSpPr>
            <p:cNvPr id="56" name="object 57">
              <a:extLst>
                <a:ext uri="{FF2B5EF4-FFF2-40B4-BE49-F238E27FC236}">
                  <a16:creationId xmlns:a16="http://schemas.microsoft.com/office/drawing/2014/main" id="{DCC37738-C557-4F38-A1B4-3B2FFCBFC7EC}"/>
                </a:ext>
              </a:extLst>
            </p:cNvPr>
            <p:cNvSpPr/>
            <p:nvPr/>
          </p:nvSpPr>
          <p:spPr>
            <a:xfrm>
              <a:off x="7856220" y="4860036"/>
              <a:ext cx="155575" cy="182880"/>
            </a:xfrm>
            <a:custGeom>
              <a:avLst/>
              <a:gdLst/>
              <a:ahLst/>
              <a:cxnLst/>
              <a:rect l="l" t="t" r="r" b="b"/>
              <a:pathLst>
                <a:path w="155575" h="182879">
                  <a:moveTo>
                    <a:pt x="0" y="182880"/>
                  </a:moveTo>
                  <a:lnTo>
                    <a:pt x="155448" y="182880"/>
                  </a:lnTo>
                  <a:lnTo>
                    <a:pt x="155448" y="0"/>
                  </a:lnTo>
                  <a:lnTo>
                    <a:pt x="0" y="0"/>
                  </a:lnTo>
                  <a:lnTo>
                    <a:pt x="0" y="182880"/>
                  </a:lnTo>
                  <a:close/>
                </a:path>
              </a:pathLst>
            </a:custGeom>
            <a:ln w="9144">
              <a:solidFill>
                <a:srgbClr val="000000"/>
              </a:solidFill>
            </a:ln>
          </p:spPr>
          <p:txBody>
            <a:bodyPr wrap="square" lIns="0" tIns="0" rIns="0" bIns="0" rtlCol="0"/>
            <a:lstStyle/>
            <a:p>
              <a:endParaRPr/>
            </a:p>
          </p:txBody>
        </p:sp>
        <p:sp>
          <p:nvSpPr>
            <p:cNvPr id="57" name="object 58">
              <a:extLst>
                <a:ext uri="{FF2B5EF4-FFF2-40B4-BE49-F238E27FC236}">
                  <a16:creationId xmlns:a16="http://schemas.microsoft.com/office/drawing/2014/main" id="{37DFFFFC-CFF7-4F08-A224-1CA5F27D12B7}"/>
                </a:ext>
              </a:extLst>
            </p:cNvPr>
            <p:cNvSpPr/>
            <p:nvPr/>
          </p:nvSpPr>
          <p:spPr>
            <a:xfrm>
              <a:off x="7132319" y="5227320"/>
              <a:ext cx="154305" cy="182880"/>
            </a:xfrm>
            <a:custGeom>
              <a:avLst/>
              <a:gdLst/>
              <a:ahLst/>
              <a:cxnLst/>
              <a:rect l="l" t="t" r="r" b="b"/>
              <a:pathLst>
                <a:path w="154304" h="182879">
                  <a:moveTo>
                    <a:pt x="153924" y="0"/>
                  </a:moveTo>
                  <a:lnTo>
                    <a:pt x="0" y="0"/>
                  </a:lnTo>
                  <a:lnTo>
                    <a:pt x="0" y="182879"/>
                  </a:lnTo>
                  <a:lnTo>
                    <a:pt x="153924" y="182879"/>
                  </a:lnTo>
                  <a:lnTo>
                    <a:pt x="153924" y="0"/>
                  </a:lnTo>
                  <a:close/>
                </a:path>
              </a:pathLst>
            </a:custGeom>
            <a:solidFill>
              <a:srgbClr val="FFFFFF"/>
            </a:solidFill>
          </p:spPr>
          <p:txBody>
            <a:bodyPr wrap="square" lIns="0" tIns="0" rIns="0" bIns="0" rtlCol="0"/>
            <a:lstStyle/>
            <a:p>
              <a:endParaRPr/>
            </a:p>
          </p:txBody>
        </p:sp>
        <p:sp>
          <p:nvSpPr>
            <p:cNvPr id="58" name="object 59">
              <a:extLst>
                <a:ext uri="{FF2B5EF4-FFF2-40B4-BE49-F238E27FC236}">
                  <a16:creationId xmlns:a16="http://schemas.microsoft.com/office/drawing/2014/main" id="{D20A5DA0-B3B1-4B95-A615-7216DF9BFC6A}"/>
                </a:ext>
              </a:extLst>
            </p:cNvPr>
            <p:cNvSpPr/>
            <p:nvPr/>
          </p:nvSpPr>
          <p:spPr>
            <a:xfrm>
              <a:off x="7132319" y="5227320"/>
              <a:ext cx="154305" cy="182880"/>
            </a:xfrm>
            <a:custGeom>
              <a:avLst/>
              <a:gdLst/>
              <a:ahLst/>
              <a:cxnLst/>
              <a:rect l="l" t="t" r="r" b="b"/>
              <a:pathLst>
                <a:path w="154304" h="182879">
                  <a:moveTo>
                    <a:pt x="0" y="182879"/>
                  </a:moveTo>
                  <a:lnTo>
                    <a:pt x="153924" y="182879"/>
                  </a:lnTo>
                  <a:lnTo>
                    <a:pt x="153924" y="0"/>
                  </a:lnTo>
                  <a:lnTo>
                    <a:pt x="0" y="0"/>
                  </a:lnTo>
                  <a:lnTo>
                    <a:pt x="0" y="182879"/>
                  </a:lnTo>
                  <a:close/>
                </a:path>
              </a:pathLst>
            </a:custGeom>
            <a:ln w="9144">
              <a:solidFill>
                <a:srgbClr val="000000"/>
              </a:solidFill>
            </a:ln>
          </p:spPr>
          <p:txBody>
            <a:bodyPr wrap="square" lIns="0" tIns="0" rIns="0" bIns="0" rtlCol="0"/>
            <a:lstStyle/>
            <a:p>
              <a:endParaRPr/>
            </a:p>
          </p:txBody>
        </p:sp>
        <p:sp>
          <p:nvSpPr>
            <p:cNvPr id="59" name="object 60">
              <a:extLst>
                <a:ext uri="{FF2B5EF4-FFF2-40B4-BE49-F238E27FC236}">
                  <a16:creationId xmlns:a16="http://schemas.microsoft.com/office/drawing/2014/main" id="{D738B238-C985-4C72-8021-AA6F971C6315}"/>
                </a:ext>
              </a:extLst>
            </p:cNvPr>
            <p:cNvSpPr/>
            <p:nvPr/>
          </p:nvSpPr>
          <p:spPr>
            <a:xfrm>
              <a:off x="7389876" y="5227320"/>
              <a:ext cx="157480" cy="182880"/>
            </a:xfrm>
            <a:custGeom>
              <a:avLst/>
              <a:gdLst/>
              <a:ahLst/>
              <a:cxnLst/>
              <a:rect l="l" t="t" r="r" b="b"/>
              <a:pathLst>
                <a:path w="157479" h="182879">
                  <a:moveTo>
                    <a:pt x="156972" y="0"/>
                  </a:moveTo>
                  <a:lnTo>
                    <a:pt x="0" y="0"/>
                  </a:lnTo>
                  <a:lnTo>
                    <a:pt x="0" y="182879"/>
                  </a:lnTo>
                  <a:lnTo>
                    <a:pt x="156972" y="182879"/>
                  </a:lnTo>
                  <a:lnTo>
                    <a:pt x="156972" y="0"/>
                  </a:lnTo>
                  <a:close/>
                </a:path>
              </a:pathLst>
            </a:custGeom>
            <a:solidFill>
              <a:srgbClr val="FFFFFF"/>
            </a:solidFill>
          </p:spPr>
          <p:txBody>
            <a:bodyPr wrap="square" lIns="0" tIns="0" rIns="0" bIns="0" rtlCol="0"/>
            <a:lstStyle/>
            <a:p>
              <a:endParaRPr/>
            </a:p>
          </p:txBody>
        </p:sp>
        <p:sp>
          <p:nvSpPr>
            <p:cNvPr id="60" name="object 61">
              <a:extLst>
                <a:ext uri="{FF2B5EF4-FFF2-40B4-BE49-F238E27FC236}">
                  <a16:creationId xmlns:a16="http://schemas.microsoft.com/office/drawing/2014/main" id="{7C8AC84C-F751-4F48-91DF-2D2CD2C6EE6F}"/>
                </a:ext>
              </a:extLst>
            </p:cNvPr>
            <p:cNvSpPr/>
            <p:nvPr/>
          </p:nvSpPr>
          <p:spPr>
            <a:xfrm>
              <a:off x="7389876" y="5227320"/>
              <a:ext cx="157480" cy="182880"/>
            </a:xfrm>
            <a:custGeom>
              <a:avLst/>
              <a:gdLst/>
              <a:ahLst/>
              <a:cxnLst/>
              <a:rect l="l" t="t" r="r" b="b"/>
              <a:pathLst>
                <a:path w="157479" h="182879">
                  <a:moveTo>
                    <a:pt x="0" y="182879"/>
                  </a:moveTo>
                  <a:lnTo>
                    <a:pt x="156972" y="182879"/>
                  </a:lnTo>
                  <a:lnTo>
                    <a:pt x="156972" y="0"/>
                  </a:lnTo>
                  <a:lnTo>
                    <a:pt x="0" y="0"/>
                  </a:lnTo>
                  <a:lnTo>
                    <a:pt x="0" y="182879"/>
                  </a:lnTo>
                  <a:close/>
                </a:path>
              </a:pathLst>
            </a:custGeom>
            <a:ln w="9144">
              <a:solidFill>
                <a:srgbClr val="000000"/>
              </a:solidFill>
            </a:ln>
          </p:spPr>
          <p:txBody>
            <a:bodyPr wrap="square" lIns="0" tIns="0" rIns="0" bIns="0" rtlCol="0"/>
            <a:lstStyle/>
            <a:p>
              <a:endParaRPr/>
            </a:p>
          </p:txBody>
        </p:sp>
        <p:sp>
          <p:nvSpPr>
            <p:cNvPr id="61" name="object 62">
              <a:extLst>
                <a:ext uri="{FF2B5EF4-FFF2-40B4-BE49-F238E27FC236}">
                  <a16:creationId xmlns:a16="http://schemas.microsoft.com/office/drawing/2014/main" id="{AC7C83D5-2C6D-4E69-BD96-8265230D20FA}"/>
                </a:ext>
              </a:extLst>
            </p:cNvPr>
            <p:cNvSpPr/>
            <p:nvPr/>
          </p:nvSpPr>
          <p:spPr>
            <a:xfrm>
              <a:off x="7627620" y="5227320"/>
              <a:ext cx="155575" cy="182880"/>
            </a:xfrm>
            <a:custGeom>
              <a:avLst/>
              <a:gdLst/>
              <a:ahLst/>
              <a:cxnLst/>
              <a:rect l="l" t="t" r="r" b="b"/>
              <a:pathLst>
                <a:path w="155575" h="182879">
                  <a:moveTo>
                    <a:pt x="155448" y="0"/>
                  </a:moveTo>
                  <a:lnTo>
                    <a:pt x="0" y="0"/>
                  </a:lnTo>
                  <a:lnTo>
                    <a:pt x="0" y="182879"/>
                  </a:lnTo>
                  <a:lnTo>
                    <a:pt x="155448" y="182879"/>
                  </a:lnTo>
                  <a:lnTo>
                    <a:pt x="155448" y="0"/>
                  </a:lnTo>
                  <a:close/>
                </a:path>
              </a:pathLst>
            </a:custGeom>
            <a:solidFill>
              <a:srgbClr val="FFFFFF"/>
            </a:solidFill>
          </p:spPr>
          <p:txBody>
            <a:bodyPr wrap="square" lIns="0" tIns="0" rIns="0" bIns="0" rtlCol="0"/>
            <a:lstStyle/>
            <a:p>
              <a:endParaRPr/>
            </a:p>
          </p:txBody>
        </p:sp>
        <p:sp>
          <p:nvSpPr>
            <p:cNvPr id="62" name="object 63">
              <a:extLst>
                <a:ext uri="{FF2B5EF4-FFF2-40B4-BE49-F238E27FC236}">
                  <a16:creationId xmlns:a16="http://schemas.microsoft.com/office/drawing/2014/main" id="{A37403B5-625F-42CC-8FAE-19F850BDEE5E}"/>
                </a:ext>
              </a:extLst>
            </p:cNvPr>
            <p:cNvSpPr/>
            <p:nvPr/>
          </p:nvSpPr>
          <p:spPr>
            <a:xfrm>
              <a:off x="7627620" y="5227320"/>
              <a:ext cx="155575" cy="182880"/>
            </a:xfrm>
            <a:custGeom>
              <a:avLst/>
              <a:gdLst/>
              <a:ahLst/>
              <a:cxnLst/>
              <a:rect l="l" t="t" r="r" b="b"/>
              <a:pathLst>
                <a:path w="155575" h="182879">
                  <a:moveTo>
                    <a:pt x="0" y="182879"/>
                  </a:moveTo>
                  <a:lnTo>
                    <a:pt x="155448" y="182879"/>
                  </a:lnTo>
                  <a:lnTo>
                    <a:pt x="155448" y="0"/>
                  </a:lnTo>
                  <a:lnTo>
                    <a:pt x="0" y="0"/>
                  </a:lnTo>
                  <a:lnTo>
                    <a:pt x="0" y="182879"/>
                  </a:lnTo>
                  <a:close/>
                </a:path>
              </a:pathLst>
            </a:custGeom>
            <a:ln w="9144">
              <a:solidFill>
                <a:srgbClr val="000000"/>
              </a:solidFill>
            </a:ln>
          </p:spPr>
          <p:txBody>
            <a:bodyPr wrap="square" lIns="0" tIns="0" rIns="0" bIns="0" rtlCol="0"/>
            <a:lstStyle/>
            <a:p>
              <a:endParaRPr/>
            </a:p>
          </p:txBody>
        </p:sp>
        <p:sp>
          <p:nvSpPr>
            <p:cNvPr id="63" name="object 64">
              <a:extLst>
                <a:ext uri="{FF2B5EF4-FFF2-40B4-BE49-F238E27FC236}">
                  <a16:creationId xmlns:a16="http://schemas.microsoft.com/office/drawing/2014/main" id="{A03363B4-FED0-4340-ACDE-10BB0571B9B4}"/>
                </a:ext>
              </a:extLst>
            </p:cNvPr>
            <p:cNvSpPr/>
            <p:nvPr/>
          </p:nvSpPr>
          <p:spPr>
            <a:xfrm>
              <a:off x="7856220" y="5227320"/>
              <a:ext cx="155575" cy="182880"/>
            </a:xfrm>
            <a:custGeom>
              <a:avLst/>
              <a:gdLst/>
              <a:ahLst/>
              <a:cxnLst/>
              <a:rect l="l" t="t" r="r" b="b"/>
              <a:pathLst>
                <a:path w="155575" h="182879">
                  <a:moveTo>
                    <a:pt x="155448" y="0"/>
                  </a:moveTo>
                  <a:lnTo>
                    <a:pt x="0" y="0"/>
                  </a:lnTo>
                  <a:lnTo>
                    <a:pt x="0" y="182879"/>
                  </a:lnTo>
                  <a:lnTo>
                    <a:pt x="155448" y="182879"/>
                  </a:lnTo>
                  <a:lnTo>
                    <a:pt x="155448" y="0"/>
                  </a:lnTo>
                  <a:close/>
                </a:path>
              </a:pathLst>
            </a:custGeom>
            <a:solidFill>
              <a:srgbClr val="FFFFFF"/>
            </a:solidFill>
          </p:spPr>
          <p:txBody>
            <a:bodyPr wrap="square" lIns="0" tIns="0" rIns="0" bIns="0" rtlCol="0"/>
            <a:lstStyle/>
            <a:p>
              <a:endParaRPr/>
            </a:p>
          </p:txBody>
        </p:sp>
        <p:sp>
          <p:nvSpPr>
            <p:cNvPr id="64" name="object 65">
              <a:extLst>
                <a:ext uri="{FF2B5EF4-FFF2-40B4-BE49-F238E27FC236}">
                  <a16:creationId xmlns:a16="http://schemas.microsoft.com/office/drawing/2014/main" id="{BBFD8CC9-BDC6-4E3F-8EC0-0D97413FDD90}"/>
                </a:ext>
              </a:extLst>
            </p:cNvPr>
            <p:cNvSpPr/>
            <p:nvPr/>
          </p:nvSpPr>
          <p:spPr>
            <a:xfrm>
              <a:off x="7856220" y="5227320"/>
              <a:ext cx="155575" cy="182880"/>
            </a:xfrm>
            <a:custGeom>
              <a:avLst/>
              <a:gdLst/>
              <a:ahLst/>
              <a:cxnLst/>
              <a:rect l="l" t="t" r="r" b="b"/>
              <a:pathLst>
                <a:path w="155575" h="182879">
                  <a:moveTo>
                    <a:pt x="0" y="182879"/>
                  </a:moveTo>
                  <a:lnTo>
                    <a:pt x="155448" y="182879"/>
                  </a:lnTo>
                  <a:lnTo>
                    <a:pt x="155448" y="0"/>
                  </a:lnTo>
                  <a:lnTo>
                    <a:pt x="0" y="0"/>
                  </a:lnTo>
                  <a:lnTo>
                    <a:pt x="0" y="182879"/>
                  </a:lnTo>
                  <a:close/>
                </a:path>
              </a:pathLst>
            </a:custGeom>
            <a:ln w="9144">
              <a:solidFill>
                <a:srgbClr val="000000"/>
              </a:solidFill>
            </a:ln>
          </p:spPr>
          <p:txBody>
            <a:bodyPr wrap="square" lIns="0" tIns="0" rIns="0" bIns="0" rtlCol="0"/>
            <a:lstStyle/>
            <a:p>
              <a:endParaRPr/>
            </a:p>
          </p:txBody>
        </p:sp>
        <p:sp>
          <p:nvSpPr>
            <p:cNvPr id="65" name="object 66">
              <a:extLst>
                <a:ext uri="{FF2B5EF4-FFF2-40B4-BE49-F238E27FC236}">
                  <a16:creationId xmlns:a16="http://schemas.microsoft.com/office/drawing/2014/main" id="{C26EA244-07DE-40C3-96EF-445BA3778E2D}"/>
                </a:ext>
              </a:extLst>
            </p:cNvPr>
            <p:cNvSpPr/>
            <p:nvPr/>
          </p:nvSpPr>
          <p:spPr>
            <a:xfrm>
              <a:off x="7389876" y="4125468"/>
              <a:ext cx="157480" cy="182880"/>
            </a:xfrm>
            <a:custGeom>
              <a:avLst/>
              <a:gdLst/>
              <a:ahLst/>
              <a:cxnLst/>
              <a:rect l="l" t="t" r="r" b="b"/>
              <a:pathLst>
                <a:path w="157479" h="182879">
                  <a:moveTo>
                    <a:pt x="156972" y="0"/>
                  </a:moveTo>
                  <a:lnTo>
                    <a:pt x="0" y="0"/>
                  </a:lnTo>
                  <a:lnTo>
                    <a:pt x="0" y="182879"/>
                  </a:lnTo>
                  <a:lnTo>
                    <a:pt x="156972" y="182879"/>
                  </a:lnTo>
                  <a:lnTo>
                    <a:pt x="156972" y="0"/>
                  </a:lnTo>
                  <a:close/>
                </a:path>
              </a:pathLst>
            </a:custGeom>
            <a:solidFill>
              <a:srgbClr val="FFFFFF"/>
            </a:solidFill>
          </p:spPr>
          <p:txBody>
            <a:bodyPr wrap="square" lIns="0" tIns="0" rIns="0" bIns="0" rtlCol="0"/>
            <a:lstStyle/>
            <a:p>
              <a:endParaRPr/>
            </a:p>
          </p:txBody>
        </p:sp>
        <p:sp>
          <p:nvSpPr>
            <p:cNvPr id="66" name="object 67">
              <a:extLst>
                <a:ext uri="{FF2B5EF4-FFF2-40B4-BE49-F238E27FC236}">
                  <a16:creationId xmlns:a16="http://schemas.microsoft.com/office/drawing/2014/main" id="{9E401951-B74E-4BD6-AB08-E3BF34844D80}"/>
                </a:ext>
              </a:extLst>
            </p:cNvPr>
            <p:cNvSpPr/>
            <p:nvPr/>
          </p:nvSpPr>
          <p:spPr>
            <a:xfrm>
              <a:off x="7389876" y="4125468"/>
              <a:ext cx="157480" cy="182880"/>
            </a:xfrm>
            <a:custGeom>
              <a:avLst/>
              <a:gdLst/>
              <a:ahLst/>
              <a:cxnLst/>
              <a:rect l="l" t="t" r="r" b="b"/>
              <a:pathLst>
                <a:path w="157479" h="182879">
                  <a:moveTo>
                    <a:pt x="0" y="182879"/>
                  </a:moveTo>
                  <a:lnTo>
                    <a:pt x="156972" y="182879"/>
                  </a:lnTo>
                  <a:lnTo>
                    <a:pt x="156972" y="0"/>
                  </a:lnTo>
                  <a:lnTo>
                    <a:pt x="0" y="0"/>
                  </a:lnTo>
                  <a:lnTo>
                    <a:pt x="0" y="182879"/>
                  </a:lnTo>
                  <a:close/>
                </a:path>
              </a:pathLst>
            </a:custGeom>
            <a:ln w="9144">
              <a:solidFill>
                <a:srgbClr val="000000"/>
              </a:solidFill>
            </a:ln>
          </p:spPr>
          <p:txBody>
            <a:bodyPr wrap="square" lIns="0" tIns="0" rIns="0" bIns="0" rtlCol="0"/>
            <a:lstStyle/>
            <a:p>
              <a:endParaRPr/>
            </a:p>
          </p:txBody>
        </p:sp>
        <p:sp>
          <p:nvSpPr>
            <p:cNvPr id="67" name="object 68">
              <a:extLst>
                <a:ext uri="{FF2B5EF4-FFF2-40B4-BE49-F238E27FC236}">
                  <a16:creationId xmlns:a16="http://schemas.microsoft.com/office/drawing/2014/main" id="{5E194F30-554F-4023-8706-AD9B77E2F04D}"/>
                </a:ext>
              </a:extLst>
            </p:cNvPr>
            <p:cNvSpPr/>
            <p:nvPr/>
          </p:nvSpPr>
          <p:spPr>
            <a:xfrm>
              <a:off x="7627620" y="4125468"/>
              <a:ext cx="155575" cy="182880"/>
            </a:xfrm>
            <a:custGeom>
              <a:avLst/>
              <a:gdLst/>
              <a:ahLst/>
              <a:cxnLst/>
              <a:rect l="l" t="t" r="r" b="b"/>
              <a:pathLst>
                <a:path w="155575" h="182879">
                  <a:moveTo>
                    <a:pt x="155448" y="0"/>
                  </a:moveTo>
                  <a:lnTo>
                    <a:pt x="0" y="0"/>
                  </a:lnTo>
                  <a:lnTo>
                    <a:pt x="0" y="182879"/>
                  </a:lnTo>
                  <a:lnTo>
                    <a:pt x="155448" y="182879"/>
                  </a:lnTo>
                  <a:lnTo>
                    <a:pt x="155448" y="0"/>
                  </a:lnTo>
                  <a:close/>
                </a:path>
              </a:pathLst>
            </a:custGeom>
            <a:solidFill>
              <a:srgbClr val="FFFFFF"/>
            </a:solidFill>
          </p:spPr>
          <p:txBody>
            <a:bodyPr wrap="square" lIns="0" tIns="0" rIns="0" bIns="0" rtlCol="0"/>
            <a:lstStyle/>
            <a:p>
              <a:endParaRPr/>
            </a:p>
          </p:txBody>
        </p:sp>
        <p:sp>
          <p:nvSpPr>
            <p:cNvPr id="68" name="object 69">
              <a:extLst>
                <a:ext uri="{FF2B5EF4-FFF2-40B4-BE49-F238E27FC236}">
                  <a16:creationId xmlns:a16="http://schemas.microsoft.com/office/drawing/2014/main" id="{A2D7E36E-8D64-4B92-A9DD-ECD5F8C8A562}"/>
                </a:ext>
              </a:extLst>
            </p:cNvPr>
            <p:cNvSpPr/>
            <p:nvPr/>
          </p:nvSpPr>
          <p:spPr>
            <a:xfrm>
              <a:off x="7627620" y="4125468"/>
              <a:ext cx="155575" cy="182880"/>
            </a:xfrm>
            <a:custGeom>
              <a:avLst/>
              <a:gdLst/>
              <a:ahLst/>
              <a:cxnLst/>
              <a:rect l="l" t="t" r="r" b="b"/>
              <a:pathLst>
                <a:path w="155575" h="182879">
                  <a:moveTo>
                    <a:pt x="0" y="182879"/>
                  </a:moveTo>
                  <a:lnTo>
                    <a:pt x="155448" y="182879"/>
                  </a:lnTo>
                  <a:lnTo>
                    <a:pt x="155448" y="0"/>
                  </a:lnTo>
                  <a:lnTo>
                    <a:pt x="0" y="0"/>
                  </a:lnTo>
                  <a:lnTo>
                    <a:pt x="0" y="182879"/>
                  </a:lnTo>
                  <a:close/>
                </a:path>
              </a:pathLst>
            </a:custGeom>
            <a:ln w="9144">
              <a:solidFill>
                <a:srgbClr val="000000"/>
              </a:solidFill>
            </a:ln>
          </p:spPr>
          <p:txBody>
            <a:bodyPr wrap="square" lIns="0" tIns="0" rIns="0" bIns="0" rtlCol="0"/>
            <a:lstStyle/>
            <a:p>
              <a:endParaRPr/>
            </a:p>
          </p:txBody>
        </p:sp>
        <p:sp>
          <p:nvSpPr>
            <p:cNvPr id="69" name="object 70">
              <a:extLst>
                <a:ext uri="{FF2B5EF4-FFF2-40B4-BE49-F238E27FC236}">
                  <a16:creationId xmlns:a16="http://schemas.microsoft.com/office/drawing/2014/main" id="{3B364EBB-1B06-4AFC-80F2-7391873A0C12}"/>
                </a:ext>
              </a:extLst>
            </p:cNvPr>
            <p:cNvSpPr/>
            <p:nvPr/>
          </p:nvSpPr>
          <p:spPr>
            <a:xfrm>
              <a:off x="7856220" y="4125468"/>
              <a:ext cx="155575" cy="182880"/>
            </a:xfrm>
            <a:custGeom>
              <a:avLst/>
              <a:gdLst/>
              <a:ahLst/>
              <a:cxnLst/>
              <a:rect l="l" t="t" r="r" b="b"/>
              <a:pathLst>
                <a:path w="155575" h="182879">
                  <a:moveTo>
                    <a:pt x="155448" y="0"/>
                  </a:moveTo>
                  <a:lnTo>
                    <a:pt x="0" y="0"/>
                  </a:lnTo>
                  <a:lnTo>
                    <a:pt x="0" y="182879"/>
                  </a:lnTo>
                  <a:lnTo>
                    <a:pt x="155448" y="182879"/>
                  </a:lnTo>
                  <a:lnTo>
                    <a:pt x="155448" y="0"/>
                  </a:lnTo>
                  <a:close/>
                </a:path>
              </a:pathLst>
            </a:custGeom>
            <a:solidFill>
              <a:srgbClr val="FFFFFF"/>
            </a:solidFill>
          </p:spPr>
          <p:txBody>
            <a:bodyPr wrap="square" lIns="0" tIns="0" rIns="0" bIns="0" rtlCol="0"/>
            <a:lstStyle/>
            <a:p>
              <a:endParaRPr/>
            </a:p>
          </p:txBody>
        </p:sp>
        <p:sp>
          <p:nvSpPr>
            <p:cNvPr id="70" name="object 71">
              <a:extLst>
                <a:ext uri="{FF2B5EF4-FFF2-40B4-BE49-F238E27FC236}">
                  <a16:creationId xmlns:a16="http://schemas.microsoft.com/office/drawing/2014/main" id="{983E470F-48F2-4A6C-98F0-DDE85D788EE0}"/>
                </a:ext>
              </a:extLst>
            </p:cNvPr>
            <p:cNvSpPr/>
            <p:nvPr/>
          </p:nvSpPr>
          <p:spPr>
            <a:xfrm>
              <a:off x="7856220" y="4125468"/>
              <a:ext cx="155575" cy="182880"/>
            </a:xfrm>
            <a:custGeom>
              <a:avLst/>
              <a:gdLst/>
              <a:ahLst/>
              <a:cxnLst/>
              <a:rect l="l" t="t" r="r" b="b"/>
              <a:pathLst>
                <a:path w="155575" h="182879">
                  <a:moveTo>
                    <a:pt x="0" y="182879"/>
                  </a:moveTo>
                  <a:lnTo>
                    <a:pt x="155448" y="182879"/>
                  </a:lnTo>
                  <a:lnTo>
                    <a:pt x="155448" y="0"/>
                  </a:lnTo>
                  <a:lnTo>
                    <a:pt x="0" y="0"/>
                  </a:lnTo>
                  <a:lnTo>
                    <a:pt x="0" y="182879"/>
                  </a:lnTo>
                  <a:close/>
                </a:path>
              </a:pathLst>
            </a:custGeom>
            <a:ln w="9144">
              <a:solidFill>
                <a:srgbClr val="000000"/>
              </a:solidFill>
            </a:ln>
          </p:spPr>
          <p:txBody>
            <a:bodyPr wrap="square" lIns="0" tIns="0" rIns="0" bIns="0" rtlCol="0"/>
            <a:lstStyle/>
            <a:p>
              <a:endParaRPr/>
            </a:p>
          </p:txBody>
        </p:sp>
        <p:sp>
          <p:nvSpPr>
            <p:cNvPr id="71" name="object 72">
              <a:extLst>
                <a:ext uri="{FF2B5EF4-FFF2-40B4-BE49-F238E27FC236}">
                  <a16:creationId xmlns:a16="http://schemas.microsoft.com/office/drawing/2014/main" id="{7E202250-509A-4C0C-BD3E-5545A94DCD06}"/>
                </a:ext>
              </a:extLst>
            </p:cNvPr>
            <p:cNvSpPr/>
            <p:nvPr/>
          </p:nvSpPr>
          <p:spPr>
            <a:xfrm>
              <a:off x="5990844" y="5239639"/>
              <a:ext cx="2289175" cy="295275"/>
            </a:xfrm>
            <a:custGeom>
              <a:avLst/>
              <a:gdLst/>
              <a:ahLst/>
              <a:cxnLst/>
              <a:rect l="l" t="t" r="r" b="b"/>
              <a:pathLst>
                <a:path w="2289175" h="295275">
                  <a:moveTo>
                    <a:pt x="379476" y="269621"/>
                  </a:moveTo>
                  <a:lnTo>
                    <a:pt x="360426" y="263271"/>
                  </a:lnTo>
                  <a:lnTo>
                    <a:pt x="303276" y="244221"/>
                  </a:lnTo>
                  <a:lnTo>
                    <a:pt x="303276" y="263271"/>
                  </a:lnTo>
                  <a:lnTo>
                    <a:pt x="0" y="263271"/>
                  </a:lnTo>
                  <a:lnTo>
                    <a:pt x="0" y="275971"/>
                  </a:lnTo>
                  <a:lnTo>
                    <a:pt x="303276" y="275971"/>
                  </a:lnTo>
                  <a:lnTo>
                    <a:pt x="303276" y="295021"/>
                  </a:lnTo>
                  <a:lnTo>
                    <a:pt x="360426" y="275971"/>
                  </a:lnTo>
                  <a:lnTo>
                    <a:pt x="379476" y="269621"/>
                  </a:lnTo>
                  <a:close/>
                </a:path>
                <a:path w="2289175" h="295275">
                  <a:moveTo>
                    <a:pt x="2289048" y="45339"/>
                  </a:moveTo>
                  <a:lnTo>
                    <a:pt x="1998903" y="45339"/>
                  </a:lnTo>
                  <a:lnTo>
                    <a:pt x="2057908" y="10922"/>
                  </a:lnTo>
                  <a:lnTo>
                    <a:pt x="2058924" y="7112"/>
                  </a:lnTo>
                  <a:lnTo>
                    <a:pt x="2055368" y="1016"/>
                  </a:lnTo>
                  <a:lnTo>
                    <a:pt x="2051558" y="0"/>
                  </a:lnTo>
                  <a:lnTo>
                    <a:pt x="1962912" y="51689"/>
                  </a:lnTo>
                  <a:lnTo>
                    <a:pt x="2051558" y="103378"/>
                  </a:lnTo>
                  <a:lnTo>
                    <a:pt x="2055368" y="102362"/>
                  </a:lnTo>
                  <a:lnTo>
                    <a:pt x="2058924" y="96266"/>
                  </a:lnTo>
                  <a:lnTo>
                    <a:pt x="2057908" y="92456"/>
                  </a:lnTo>
                  <a:lnTo>
                    <a:pt x="1998903" y="58039"/>
                  </a:lnTo>
                  <a:lnTo>
                    <a:pt x="2289048" y="58039"/>
                  </a:lnTo>
                  <a:lnTo>
                    <a:pt x="2289048" y="45339"/>
                  </a:lnTo>
                  <a:close/>
                </a:path>
              </a:pathLst>
            </a:custGeom>
            <a:solidFill>
              <a:srgbClr val="000000"/>
            </a:solidFill>
          </p:spPr>
          <p:txBody>
            <a:bodyPr wrap="square" lIns="0" tIns="0" rIns="0" bIns="0" rtlCol="0"/>
            <a:lstStyle/>
            <a:p>
              <a:endParaRPr/>
            </a:p>
          </p:txBody>
        </p:sp>
      </p:grpSp>
      <p:sp>
        <p:nvSpPr>
          <p:cNvPr id="72" name="object 73">
            <a:extLst>
              <a:ext uri="{FF2B5EF4-FFF2-40B4-BE49-F238E27FC236}">
                <a16:creationId xmlns:a16="http://schemas.microsoft.com/office/drawing/2014/main" id="{7C337D92-E56C-40B2-9770-BFA3A8F51B37}"/>
              </a:ext>
            </a:extLst>
          </p:cNvPr>
          <p:cNvSpPr txBox="1"/>
          <p:nvPr/>
        </p:nvSpPr>
        <p:spPr>
          <a:xfrm>
            <a:off x="7881298" y="5121745"/>
            <a:ext cx="4216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rebuchet MS"/>
                <a:cs typeface="Trebuchet MS"/>
              </a:rPr>
              <a:t>rd</a:t>
            </a:r>
            <a:r>
              <a:rPr sz="1200" spc="-10" dirty="0">
                <a:latin typeface="Trebuchet MS"/>
                <a:cs typeface="Trebuchet MS"/>
              </a:rPr>
              <a:t>/</a:t>
            </a:r>
            <a:r>
              <a:rPr sz="1200" spc="-5" dirty="0">
                <a:latin typeface="Trebuchet MS"/>
                <a:cs typeface="Trebuchet MS"/>
              </a:rPr>
              <a:t>w</a:t>
            </a:r>
            <a:r>
              <a:rPr sz="1200" dirty="0">
                <a:latin typeface="Trebuchet MS"/>
                <a:cs typeface="Trebuchet MS"/>
              </a:rPr>
              <a:t>r</a:t>
            </a:r>
            <a:endParaRPr sz="1200">
              <a:latin typeface="Trebuchet MS"/>
              <a:cs typeface="Trebuchet MS"/>
            </a:endParaRPr>
          </a:p>
        </p:txBody>
      </p:sp>
      <p:sp>
        <p:nvSpPr>
          <p:cNvPr id="75" name="object 74">
            <a:extLst>
              <a:ext uri="{FF2B5EF4-FFF2-40B4-BE49-F238E27FC236}">
                <a16:creationId xmlns:a16="http://schemas.microsoft.com/office/drawing/2014/main" id="{CC3354E8-908D-4FD4-A52F-6BF60EE42DC7}"/>
              </a:ext>
            </a:extLst>
          </p:cNvPr>
          <p:cNvSpPr txBox="1"/>
          <p:nvPr/>
        </p:nvSpPr>
        <p:spPr>
          <a:xfrm>
            <a:off x="8659428" y="5197311"/>
            <a:ext cx="79883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rebuchet MS"/>
                <a:cs typeface="Trebuchet MS"/>
              </a:rPr>
              <a:t>To </a:t>
            </a:r>
            <a:r>
              <a:rPr sz="1000" spc="-10" dirty="0">
                <a:latin typeface="Trebuchet MS"/>
                <a:cs typeface="Trebuchet MS"/>
              </a:rPr>
              <a:t>every</a:t>
            </a:r>
            <a:r>
              <a:rPr sz="1000" spc="250" dirty="0">
                <a:latin typeface="Trebuchet MS"/>
                <a:cs typeface="Trebuchet MS"/>
              </a:rPr>
              <a:t> </a:t>
            </a:r>
            <a:r>
              <a:rPr sz="1000" spc="-10" dirty="0">
                <a:latin typeface="Trebuchet MS"/>
                <a:cs typeface="Trebuchet MS"/>
              </a:rPr>
              <a:t>cell</a:t>
            </a:r>
            <a:endParaRPr sz="1000">
              <a:latin typeface="Trebuchet MS"/>
              <a:cs typeface="Trebuchet MS"/>
            </a:endParaRPr>
          </a:p>
        </p:txBody>
      </p:sp>
      <p:sp>
        <p:nvSpPr>
          <p:cNvPr id="76" name="object 75">
            <a:extLst>
              <a:ext uri="{FF2B5EF4-FFF2-40B4-BE49-F238E27FC236}">
                <a16:creationId xmlns:a16="http://schemas.microsoft.com/office/drawing/2014/main" id="{DF919D69-F052-4B2C-B029-E6C4CA343976}"/>
              </a:ext>
            </a:extLst>
          </p:cNvPr>
          <p:cNvSpPr txBox="1"/>
          <p:nvPr/>
        </p:nvSpPr>
        <p:spPr>
          <a:xfrm>
            <a:off x="8889806" y="2869782"/>
            <a:ext cx="1498600" cy="577215"/>
          </a:xfrm>
          <a:prstGeom prst="rect">
            <a:avLst/>
          </a:prstGeom>
        </p:spPr>
        <p:txBody>
          <a:bodyPr vert="horz" wrap="square" lIns="0" tIns="12700" rIns="0" bIns="0" rtlCol="0">
            <a:spAutoFit/>
          </a:bodyPr>
          <a:lstStyle/>
          <a:p>
            <a:pPr marL="38100">
              <a:lnSpc>
                <a:spcPct val="100000"/>
              </a:lnSpc>
              <a:spcBef>
                <a:spcPts val="100"/>
              </a:spcBef>
            </a:pPr>
            <a:r>
              <a:rPr sz="1800" b="1" u="heavy" spc="-5" dirty="0">
                <a:uFill>
                  <a:solidFill>
                    <a:srgbClr val="000000"/>
                  </a:solidFill>
                </a:uFill>
                <a:latin typeface="Trebuchet MS"/>
                <a:cs typeface="Trebuchet MS"/>
              </a:rPr>
              <a:t>internal</a:t>
            </a:r>
            <a:r>
              <a:rPr sz="1800" b="1" u="heavy" spc="-40" dirty="0">
                <a:uFill>
                  <a:solidFill>
                    <a:srgbClr val="000000"/>
                  </a:solidFill>
                </a:uFill>
                <a:latin typeface="Trebuchet MS"/>
                <a:cs typeface="Trebuchet MS"/>
              </a:rPr>
              <a:t> </a:t>
            </a:r>
            <a:r>
              <a:rPr sz="1800" b="1" u="heavy" spc="5" dirty="0">
                <a:uFill>
                  <a:solidFill>
                    <a:srgbClr val="000000"/>
                  </a:solidFill>
                </a:uFill>
                <a:latin typeface="Trebuchet MS"/>
                <a:cs typeface="Trebuchet MS"/>
              </a:rPr>
              <a:t>view</a:t>
            </a:r>
            <a:endParaRPr sz="1800">
              <a:latin typeface="Trebuchet MS"/>
              <a:cs typeface="Trebuchet MS"/>
            </a:endParaRPr>
          </a:p>
          <a:p>
            <a:pPr marL="559435">
              <a:lnSpc>
                <a:spcPct val="100000"/>
              </a:lnSpc>
              <a:spcBef>
                <a:spcPts val="20"/>
              </a:spcBef>
            </a:pPr>
            <a:r>
              <a:rPr sz="1800" dirty="0">
                <a:latin typeface="Trebuchet MS"/>
                <a:cs typeface="Trebuchet MS"/>
              </a:rPr>
              <a:t>I</a:t>
            </a:r>
            <a:r>
              <a:rPr sz="1800" baseline="-20833" dirty="0">
                <a:latin typeface="Trebuchet MS"/>
                <a:cs typeface="Trebuchet MS"/>
              </a:rPr>
              <a:t>3 </a:t>
            </a:r>
            <a:r>
              <a:rPr sz="1800" dirty="0">
                <a:latin typeface="Trebuchet MS"/>
                <a:cs typeface="Trebuchet MS"/>
              </a:rPr>
              <a:t>I</a:t>
            </a:r>
            <a:r>
              <a:rPr sz="1800" baseline="-20833" dirty="0">
                <a:latin typeface="Trebuchet MS"/>
                <a:cs typeface="Trebuchet MS"/>
              </a:rPr>
              <a:t>2 </a:t>
            </a:r>
            <a:r>
              <a:rPr sz="1800" dirty="0">
                <a:latin typeface="Trebuchet MS"/>
                <a:cs typeface="Trebuchet MS"/>
              </a:rPr>
              <a:t>I</a:t>
            </a:r>
            <a:r>
              <a:rPr sz="1800" baseline="-20833" dirty="0">
                <a:latin typeface="Trebuchet MS"/>
                <a:cs typeface="Trebuchet MS"/>
              </a:rPr>
              <a:t>1</a:t>
            </a:r>
            <a:r>
              <a:rPr sz="1800" spc="-15" baseline="-20833" dirty="0">
                <a:latin typeface="Trebuchet MS"/>
                <a:cs typeface="Trebuchet MS"/>
              </a:rPr>
              <a:t> </a:t>
            </a:r>
            <a:r>
              <a:rPr sz="1800" dirty="0">
                <a:latin typeface="Trebuchet MS"/>
                <a:cs typeface="Trebuchet MS"/>
              </a:rPr>
              <a:t>I</a:t>
            </a:r>
            <a:r>
              <a:rPr sz="1800" baseline="-20833" dirty="0">
                <a:latin typeface="Trebuchet MS"/>
                <a:cs typeface="Trebuchet MS"/>
              </a:rPr>
              <a:t>0</a:t>
            </a:r>
            <a:endParaRPr sz="1800" baseline="-20833">
              <a:latin typeface="Trebuchet MS"/>
              <a:cs typeface="Trebuchet MS"/>
            </a:endParaRPr>
          </a:p>
        </p:txBody>
      </p:sp>
    </p:spTree>
    <p:extLst>
      <p:ext uri="{BB962C8B-B14F-4D97-AF65-F5344CB8AC3E}">
        <p14:creationId xmlns:p14="http://schemas.microsoft.com/office/powerpoint/2010/main" val="73795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RAM: “Random-Access”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75120" y="1112255"/>
            <a:ext cx="9992880" cy="5101865"/>
          </a:xfrm>
        </p:spPr>
        <p:txBody>
          <a:bodyPr>
            <a:noAutofit/>
          </a:bodyPr>
          <a:lstStyle/>
          <a:p>
            <a:pPr marL="12700" lvl="0" indent="0">
              <a:lnSpc>
                <a:spcPct val="100000"/>
              </a:lnSpc>
              <a:spcBef>
                <a:spcPts val="1305"/>
              </a:spcBef>
              <a:buNone/>
              <a:tabLst>
                <a:tab pos="354965" algn="l"/>
              </a:tabLst>
            </a:pPr>
            <a:r>
              <a:rPr lang="en-US" sz="2200" spc="350"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SRAM: Static</a:t>
            </a:r>
            <a:r>
              <a:rPr lang="en-US" sz="2200" spc="5"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RAM</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15"/>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Memory </a:t>
            </a:r>
            <a:r>
              <a:rPr lang="en-US" sz="2200" spc="-5" dirty="0">
                <a:solidFill>
                  <a:srgbClr val="404040"/>
                </a:solidFill>
                <a:latin typeface="Times New Roman" panose="02020603050405020304" pitchFamily="18" charset="0"/>
                <a:cs typeface="Times New Roman" panose="02020603050405020304" pitchFamily="18" charset="0"/>
              </a:rPr>
              <a:t>cell uses flip-flop to </a:t>
            </a:r>
            <a:r>
              <a:rPr lang="en-US" sz="2200" dirty="0">
                <a:solidFill>
                  <a:srgbClr val="404040"/>
                </a:solidFill>
                <a:latin typeface="Times New Roman" panose="02020603050405020304" pitchFamily="18" charset="0"/>
                <a:cs typeface="Times New Roman" panose="02020603050405020304" pitchFamily="18" charset="0"/>
              </a:rPr>
              <a:t>store</a:t>
            </a:r>
            <a:r>
              <a:rPr lang="en-US" sz="2200" spc="5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bit</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994"/>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spc="-10" dirty="0">
                <a:solidFill>
                  <a:srgbClr val="404040"/>
                </a:solidFill>
                <a:latin typeface="Times New Roman" panose="02020603050405020304" pitchFamily="18" charset="0"/>
                <a:cs typeface="Times New Roman" panose="02020603050405020304" pitchFamily="18" charset="0"/>
              </a:rPr>
              <a:t>Requires </a:t>
            </a:r>
            <a:r>
              <a:rPr lang="en-US" sz="2200" dirty="0">
                <a:solidFill>
                  <a:srgbClr val="404040"/>
                </a:solidFill>
                <a:latin typeface="Times New Roman" panose="02020603050405020304" pitchFamily="18" charset="0"/>
                <a:cs typeface="Times New Roman" panose="02020603050405020304" pitchFamily="18" charset="0"/>
              </a:rPr>
              <a:t>6</a:t>
            </a:r>
            <a:r>
              <a:rPr lang="en-US" sz="2200" spc="105" dirty="0">
                <a:solidFill>
                  <a:srgbClr val="404040"/>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transistors</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Holds data as long as power</a:t>
            </a:r>
            <a:r>
              <a:rPr lang="en-US" sz="2200" spc="4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supplied</a:t>
            </a:r>
            <a:endParaRPr lang="en-US" sz="2200" dirty="0">
              <a:solidFill>
                <a:prstClr val="black"/>
              </a:solidFill>
              <a:latin typeface="Times New Roman" panose="02020603050405020304" pitchFamily="18" charset="0"/>
              <a:cs typeface="Times New Roman" panose="02020603050405020304" pitchFamily="18" charset="0"/>
            </a:endParaRPr>
          </a:p>
          <a:p>
            <a:pPr marL="12700" lvl="0" indent="0">
              <a:lnSpc>
                <a:spcPct val="100000"/>
              </a:lnSpc>
              <a:spcBef>
                <a:spcPts val="980"/>
              </a:spcBef>
              <a:buNone/>
              <a:tabLst>
                <a:tab pos="354965" algn="l"/>
              </a:tabLst>
            </a:pPr>
            <a:r>
              <a:rPr lang="en-US" sz="2200" spc="350"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DRAM: Dynamic RAM</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Memory </a:t>
            </a:r>
            <a:r>
              <a:rPr lang="en-US" sz="2200" spc="-5" dirty="0">
                <a:solidFill>
                  <a:srgbClr val="404040"/>
                </a:solidFill>
                <a:latin typeface="Times New Roman" panose="02020603050405020304" pitchFamily="18" charset="0"/>
                <a:cs typeface="Times New Roman" panose="02020603050405020304" pitchFamily="18" charset="0"/>
              </a:rPr>
              <a:t>cell uses MOS </a:t>
            </a:r>
            <a:r>
              <a:rPr lang="en-US" sz="2200" dirty="0">
                <a:solidFill>
                  <a:srgbClr val="404040"/>
                </a:solidFill>
                <a:latin typeface="Times New Roman" panose="02020603050405020304" pitchFamily="18" charset="0"/>
                <a:cs typeface="Times New Roman" panose="02020603050405020304" pitchFamily="18" charset="0"/>
              </a:rPr>
              <a:t>transistor</a:t>
            </a:r>
            <a:r>
              <a:rPr lang="en-US" sz="2200" spc="6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and</a:t>
            </a:r>
            <a:r>
              <a:rPr lang="en-US" sz="2200" spc="-5" dirty="0">
                <a:solidFill>
                  <a:prstClr val="black"/>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capacitor to store</a:t>
            </a:r>
            <a:r>
              <a:rPr lang="en-US" sz="2200" spc="-75" dirty="0">
                <a:solidFill>
                  <a:srgbClr val="404040"/>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bit</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More </a:t>
            </a:r>
            <a:r>
              <a:rPr lang="en-US" sz="2200" dirty="0">
                <a:solidFill>
                  <a:srgbClr val="404040"/>
                </a:solidFill>
                <a:latin typeface="Times New Roman" panose="02020603050405020304" pitchFamily="18" charset="0"/>
                <a:cs typeface="Times New Roman" panose="02020603050405020304" pitchFamily="18" charset="0"/>
              </a:rPr>
              <a:t>compact than</a:t>
            </a:r>
            <a:r>
              <a:rPr lang="en-US" sz="2200" spc="55" dirty="0">
                <a:solidFill>
                  <a:srgbClr val="404040"/>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SRAM</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spc="-10" dirty="0">
                <a:solidFill>
                  <a:srgbClr val="404040"/>
                </a:solidFill>
                <a:latin typeface="Times New Roman" panose="02020603050405020304" pitchFamily="18" charset="0"/>
                <a:cs typeface="Times New Roman" panose="02020603050405020304" pitchFamily="18" charset="0"/>
              </a:rPr>
              <a:t>“Refresh” </a:t>
            </a:r>
            <a:r>
              <a:rPr lang="en-US" sz="2200" dirty="0">
                <a:solidFill>
                  <a:srgbClr val="404040"/>
                </a:solidFill>
                <a:latin typeface="Times New Roman" panose="02020603050405020304" pitchFamily="18" charset="0"/>
                <a:cs typeface="Times New Roman" panose="02020603050405020304" pitchFamily="18" charset="0"/>
              </a:rPr>
              <a:t>required </a:t>
            </a:r>
            <a:r>
              <a:rPr lang="en-US" sz="2200" spc="-5" dirty="0">
                <a:solidFill>
                  <a:srgbClr val="404040"/>
                </a:solidFill>
                <a:latin typeface="Times New Roman" panose="02020603050405020304" pitchFamily="18" charset="0"/>
                <a:cs typeface="Times New Roman" panose="02020603050405020304" pitchFamily="18" charset="0"/>
              </a:rPr>
              <a:t>due to </a:t>
            </a:r>
            <a:r>
              <a:rPr lang="en-US" sz="2200" dirty="0">
                <a:solidFill>
                  <a:srgbClr val="404040"/>
                </a:solidFill>
                <a:latin typeface="Times New Roman" panose="02020603050405020304" pitchFamily="18" charset="0"/>
                <a:cs typeface="Times New Roman" panose="02020603050405020304" pitchFamily="18" charset="0"/>
              </a:rPr>
              <a:t>capacitor</a:t>
            </a:r>
            <a:r>
              <a:rPr lang="en-US" sz="2200" spc="45" dirty="0">
                <a:solidFill>
                  <a:srgbClr val="404040"/>
                </a:solidFill>
                <a:latin typeface="Times New Roman" panose="02020603050405020304" pitchFamily="18" charset="0"/>
                <a:cs typeface="Times New Roman" panose="02020603050405020304" pitchFamily="18" charset="0"/>
              </a:rPr>
              <a:t> </a:t>
            </a:r>
            <a:r>
              <a:rPr lang="en-US" sz="2200" spc="-90" dirty="0">
                <a:solidFill>
                  <a:srgbClr val="404040"/>
                </a:solidFill>
                <a:latin typeface="Times New Roman" panose="02020603050405020304" pitchFamily="18" charset="0"/>
                <a:cs typeface="Times New Roman" panose="02020603050405020304" pitchFamily="18" charset="0"/>
              </a:rPr>
              <a:t>leak</a:t>
            </a:r>
            <a:endParaRPr lang="en-US" sz="2200" dirty="0">
              <a:solidFill>
                <a:prstClr val="black"/>
              </a:solidFill>
              <a:latin typeface="Times New Roman" panose="02020603050405020304" pitchFamily="18" charset="0"/>
              <a:cs typeface="Times New Roman" panose="02020603050405020304" pitchFamily="18" charset="0"/>
            </a:endParaRPr>
          </a:p>
          <a:p>
            <a:pPr marL="927100" lvl="0" indent="0">
              <a:lnSpc>
                <a:spcPct val="100000"/>
              </a:lnSpc>
              <a:buNone/>
            </a:pPr>
            <a:r>
              <a:rPr lang="en-US" sz="2200" spc="235" dirty="0">
                <a:solidFill>
                  <a:srgbClr val="90C225"/>
                </a:solidFill>
                <a:latin typeface="Times New Roman" panose="02020603050405020304" pitchFamily="18" charset="0"/>
                <a:cs typeface="Times New Roman" panose="02020603050405020304" pitchFamily="18" charset="0"/>
              </a:rPr>
              <a:t> </a:t>
            </a:r>
            <a:r>
              <a:rPr lang="en-US" sz="2200" spc="-25" dirty="0">
                <a:solidFill>
                  <a:srgbClr val="404040"/>
                </a:solidFill>
                <a:latin typeface="Times New Roman" panose="02020603050405020304" pitchFamily="18" charset="0"/>
                <a:cs typeface="Times New Roman" panose="02020603050405020304" pitchFamily="18" charset="0"/>
              </a:rPr>
              <a:t>word’s </a:t>
            </a:r>
            <a:r>
              <a:rPr lang="en-US" sz="2200" spc="-5" dirty="0">
                <a:solidFill>
                  <a:srgbClr val="404040"/>
                </a:solidFill>
                <a:latin typeface="Times New Roman" panose="02020603050405020304" pitchFamily="18" charset="0"/>
                <a:cs typeface="Times New Roman" panose="02020603050405020304" pitchFamily="18" charset="0"/>
              </a:rPr>
              <a:t>cells refreshed when</a:t>
            </a:r>
            <a:r>
              <a:rPr lang="en-US" sz="2200" spc="-120" dirty="0">
                <a:solidFill>
                  <a:srgbClr val="404040"/>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read</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05"/>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spc="-35" dirty="0">
                <a:solidFill>
                  <a:srgbClr val="404040"/>
                </a:solidFill>
                <a:latin typeface="Times New Roman" panose="02020603050405020304" pitchFamily="18" charset="0"/>
                <a:cs typeface="Times New Roman" panose="02020603050405020304" pitchFamily="18" charset="0"/>
              </a:rPr>
              <a:t>Typical </a:t>
            </a:r>
            <a:r>
              <a:rPr lang="en-US" sz="2200" dirty="0">
                <a:solidFill>
                  <a:srgbClr val="404040"/>
                </a:solidFill>
                <a:latin typeface="Times New Roman" panose="02020603050405020304" pitchFamily="18" charset="0"/>
                <a:cs typeface="Times New Roman" panose="02020603050405020304" pitchFamily="18" charset="0"/>
              </a:rPr>
              <a:t>refresh rate 15.625</a:t>
            </a:r>
            <a:r>
              <a:rPr lang="en-US" sz="2200" spc="30" dirty="0">
                <a:solidFill>
                  <a:srgbClr val="404040"/>
                </a:solidFill>
                <a:latin typeface="Times New Roman" panose="02020603050405020304" pitchFamily="18" charset="0"/>
                <a:cs typeface="Times New Roman" panose="02020603050405020304" pitchFamily="18" charset="0"/>
              </a:rPr>
              <a:t> </a:t>
            </a:r>
            <a:r>
              <a:rPr lang="en-US" sz="2200" spc="-25" dirty="0">
                <a:solidFill>
                  <a:srgbClr val="404040"/>
                </a:solidFill>
                <a:latin typeface="Times New Roman" panose="02020603050405020304" pitchFamily="18" charset="0"/>
                <a:cs typeface="Times New Roman" panose="02020603050405020304" pitchFamily="18" charset="0"/>
              </a:rPr>
              <a:t>microsecond.</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994"/>
              </a:spcBef>
              <a:buNone/>
            </a:pPr>
            <a:r>
              <a:rPr lang="en-US" sz="2200" spc="270" dirty="0">
                <a:solidFill>
                  <a:srgbClr val="90C225"/>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Slower </a:t>
            </a:r>
            <a:r>
              <a:rPr lang="en-US" sz="2200" spc="-5" dirty="0">
                <a:solidFill>
                  <a:srgbClr val="404040"/>
                </a:solidFill>
                <a:latin typeface="Times New Roman" panose="02020603050405020304" pitchFamily="18" charset="0"/>
                <a:cs typeface="Times New Roman" panose="02020603050405020304" pitchFamily="18" charset="0"/>
              </a:rPr>
              <a:t>to </a:t>
            </a:r>
            <a:r>
              <a:rPr lang="en-US" sz="2200" dirty="0">
                <a:solidFill>
                  <a:srgbClr val="404040"/>
                </a:solidFill>
                <a:latin typeface="Times New Roman" panose="02020603050405020304" pitchFamily="18" charset="0"/>
                <a:cs typeface="Times New Roman" panose="02020603050405020304" pitchFamily="18" charset="0"/>
              </a:rPr>
              <a:t>access than</a:t>
            </a:r>
            <a:r>
              <a:rPr lang="en-US" sz="2200" spc="55" dirty="0">
                <a:solidFill>
                  <a:srgbClr val="404040"/>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SRAM</a:t>
            </a:r>
            <a:endParaRPr lang="en-US" sz="2200" dirty="0">
              <a:solidFill>
                <a:prstClr val="black"/>
              </a:solidFill>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861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RAM: “Random-Access”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12700" lvl="0" indent="0">
              <a:lnSpc>
                <a:spcPct val="100000"/>
              </a:lnSpc>
              <a:spcBef>
                <a:spcPts val="825"/>
              </a:spcBef>
              <a:buNone/>
              <a:tabLst>
                <a:tab pos="354965" algn="l"/>
              </a:tabLst>
            </a:pPr>
            <a:r>
              <a:rPr lang="en-US" sz="2200" spc="235"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PSRAM: Pseudo-static</a:t>
            </a:r>
            <a:r>
              <a:rPr lang="en-US" sz="2200" spc="-3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RAM</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975"/>
              </a:spcBef>
              <a:buNone/>
            </a:pPr>
            <a:r>
              <a:rPr lang="en-US" sz="2200" spc="350"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DRAM with </a:t>
            </a:r>
            <a:r>
              <a:rPr lang="en-US" sz="2200" spc="-10" dirty="0">
                <a:solidFill>
                  <a:srgbClr val="404040"/>
                </a:solidFill>
                <a:latin typeface="Times New Roman" panose="02020603050405020304" pitchFamily="18" charset="0"/>
                <a:cs typeface="Times New Roman" panose="02020603050405020304" pitchFamily="18" charset="0"/>
              </a:rPr>
              <a:t>built-in </a:t>
            </a:r>
            <a:r>
              <a:rPr lang="en-US" sz="2200" spc="-5" dirty="0">
                <a:solidFill>
                  <a:srgbClr val="404040"/>
                </a:solidFill>
                <a:latin typeface="Times New Roman" panose="02020603050405020304" pitchFamily="18" charset="0"/>
                <a:cs typeface="Times New Roman" panose="02020603050405020304" pitchFamily="18" charset="0"/>
              </a:rPr>
              <a:t>memory </a:t>
            </a:r>
            <a:r>
              <a:rPr lang="en-US" sz="2200" dirty="0">
                <a:solidFill>
                  <a:srgbClr val="404040"/>
                </a:solidFill>
                <a:latin typeface="Times New Roman" panose="02020603050405020304" pitchFamily="18" charset="0"/>
                <a:cs typeface="Times New Roman" panose="02020603050405020304" pitchFamily="18" charset="0"/>
              </a:rPr>
              <a:t>refresh</a:t>
            </a:r>
            <a:r>
              <a:rPr lang="en-US" sz="2200" spc="-229" dirty="0">
                <a:solidFill>
                  <a:srgbClr val="404040"/>
                </a:solidFill>
                <a:latin typeface="Times New Roman" panose="02020603050405020304" pitchFamily="18" charset="0"/>
                <a:cs typeface="Times New Roman" panose="02020603050405020304" pitchFamily="18" charset="0"/>
              </a:rPr>
              <a:t> </a:t>
            </a:r>
            <a:r>
              <a:rPr lang="en-US" sz="2200" spc="-10" dirty="0">
                <a:solidFill>
                  <a:srgbClr val="404040"/>
                </a:solidFill>
                <a:latin typeface="Times New Roman" panose="02020603050405020304" pitchFamily="18" charset="0"/>
                <a:cs typeface="Times New Roman" panose="02020603050405020304" pitchFamily="18" charset="0"/>
              </a:rPr>
              <a:t>controller</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05"/>
              </a:spcBef>
              <a:buNone/>
            </a:pPr>
            <a:r>
              <a:rPr lang="en-US" sz="2200" spc="350" dirty="0">
                <a:solidFill>
                  <a:srgbClr val="90C225"/>
                </a:solidFill>
                <a:latin typeface="Times New Roman" panose="02020603050405020304" pitchFamily="18" charset="0"/>
                <a:cs typeface="Times New Roman" panose="02020603050405020304" pitchFamily="18" charset="0"/>
              </a:rPr>
              <a:t> </a:t>
            </a:r>
            <a:r>
              <a:rPr lang="en-US" sz="2200" spc="-20" dirty="0">
                <a:solidFill>
                  <a:srgbClr val="404040"/>
                </a:solidFill>
                <a:latin typeface="Times New Roman" panose="02020603050405020304" pitchFamily="18" charset="0"/>
                <a:cs typeface="Times New Roman" panose="02020603050405020304" pitchFamily="18" charset="0"/>
              </a:rPr>
              <a:t>Popular </a:t>
            </a:r>
            <a:r>
              <a:rPr lang="en-US" sz="2200" spc="-5" dirty="0">
                <a:solidFill>
                  <a:srgbClr val="404040"/>
                </a:solidFill>
                <a:latin typeface="Times New Roman" panose="02020603050405020304" pitchFamily="18" charset="0"/>
                <a:cs typeface="Times New Roman" panose="02020603050405020304" pitchFamily="18" charset="0"/>
              </a:rPr>
              <a:t>low-cost </a:t>
            </a:r>
            <a:r>
              <a:rPr lang="en-US" sz="2200" spc="-10" dirty="0">
                <a:solidFill>
                  <a:srgbClr val="404040"/>
                </a:solidFill>
                <a:latin typeface="Times New Roman" panose="02020603050405020304" pitchFamily="18" charset="0"/>
                <a:cs typeface="Times New Roman" panose="02020603050405020304" pitchFamily="18" charset="0"/>
              </a:rPr>
              <a:t>high-density </a:t>
            </a:r>
            <a:r>
              <a:rPr lang="en-US" sz="2200" spc="-5" dirty="0">
                <a:solidFill>
                  <a:srgbClr val="404040"/>
                </a:solidFill>
                <a:latin typeface="Times New Roman" panose="02020603050405020304" pitchFamily="18" charset="0"/>
                <a:cs typeface="Times New Roman" panose="02020603050405020304" pitchFamily="18" charset="0"/>
              </a:rPr>
              <a:t>alternative to</a:t>
            </a:r>
            <a:r>
              <a:rPr lang="en-US" sz="2200" spc="-175" dirty="0">
                <a:solidFill>
                  <a:srgbClr val="404040"/>
                </a:solidFill>
                <a:latin typeface="Times New Roman" panose="02020603050405020304" pitchFamily="18" charset="0"/>
                <a:cs typeface="Times New Roman" panose="02020603050405020304" pitchFamily="18" charset="0"/>
              </a:rPr>
              <a:t> </a:t>
            </a:r>
            <a:r>
              <a:rPr lang="en-US" sz="2200" spc="-100" dirty="0">
                <a:solidFill>
                  <a:srgbClr val="404040"/>
                </a:solidFill>
                <a:latin typeface="Times New Roman" panose="02020603050405020304" pitchFamily="18" charset="0"/>
                <a:cs typeface="Times New Roman" panose="02020603050405020304" pitchFamily="18" charset="0"/>
              </a:rPr>
              <a:t>SRAM</a:t>
            </a:r>
            <a:endParaRPr lang="en-US" sz="2200" dirty="0">
              <a:solidFill>
                <a:prstClr val="black"/>
              </a:solidFill>
              <a:latin typeface="Times New Roman" panose="02020603050405020304" pitchFamily="18" charset="0"/>
              <a:cs typeface="Times New Roman" panose="02020603050405020304" pitchFamily="18" charset="0"/>
            </a:endParaRPr>
          </a:p>
          <a:p>
            <a:pPr marL="12700" lvl="0" indent="0">
              <a:lnSpc>
                <a:spcPct val="100000"/>
              </a:lnSpc>
              <a:spcBef>
                <a:spcPts val="1025"/>
              </a:spcBef>
              <a:buNone/>
              <a:tabLst>
                <a:tab pos="354965" algn="l"/>
              </a:tabLst>
            </a:pPr>
            <a:r>
              <a:rPr lang="en-US" sz="2200" spc="235"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NVRAM: Nonvolatile</a:t>
            </a:r>
            <a:r>
              <a:rPr lang="en-US" sz="2200" spc="15"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RAM</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969"/>
              </a:spcBef>
              <a:buNone/>
            </a:pPr>
            <a:r>
              <a:rPr lang="en-US" sz="2200" spc="350"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Holds data after external power</a:t>
            </a:r>
            <a:r>
              <a:rPr lang="en-US" sz="2200" spc="-21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removed</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1010"/>
              </a:spcBef>
              <a:buNone/>
            </a:pPr>
            <a:r>
              <a:rPr lang="en-US" sz="2200" spc="350"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Battery-backed</a:t>
            </a:r>
            <a:r>
              <a:rPr lang="en-US" sz="2200" spc="-285"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RAM</a:t>
            </a:r>
            <a:endParaRPr lang="en-US" sz="2200" dirty="0">
              <a:solidFill>
                <a:prstClr val="black"/>
              </a:solidFill>
              <a:latin typeface="Times New Roman" panose="02020603050405020304" pitchFamily="18" charset="0"/>
              <a:cs typeface="Times New Roman" panose="02020603050405020304" pitchFamily="18" charset="0"/>
            </a:endParaRPr>
          </a:p>
          <a:p>
            <a:pPr marL="927100" lvl="0" indent="0">
              <a:lnSpc>
                <a:spcPct val="100000"/>
              </a:lnSpc>
              <a:spcBef>
                <a:spcPts val="1025"/>
              </a:spcBef>
              <a:buNone/>
            </a:pPr>
            <a:r>
              <a:rPr lang="en-US" sz="2200" spc="210" dirty="0">
                <a:solidFill>
                  <a:srgbClr val="90C225"/>
                </a:solidFill>
                <a:latin typeface="Times New Roman" panose="02020603050405020304" pitchFamily="18" charset="0"/>
                <a:cs typeface="Times New Roman" panose="02020603050405020304" pitchFamily="18" charset="0"/>
              </a:rPr>
              <a:t> </a:t>
            </a:r>
            <a:r>
              <a:rPr lang="en-US" sz="2200" dirty="0">
                <a:solidFill>
                  <a:srgbClr val="404040"/>
                </a:solidFill>
                <a:latin typeface="Times New Roman" panose="02020603050405020304" pitchFamily="18" charset="0"/>
                <a:cs typeface="Times New Roman" panose="02020603050405020304" pitchFamily="18" charset="0"/>
              </a:rPr>
              <a:t>SRAM </a:t>
            </a:r>
            <a:r>
              <a:rPr lang="en-US" sz="2200" spc="-5" dirty="0">
                <a:solidFill>
                  <a:srgbClr val="404040"/>
                </a:solidFill>
                <a:latin typeface="Times New Roman" panose="02020603050405020304" pitchFamily="18" charset="0"/>
                <a:cs typeface="Times New Roman" panose="02020603050405020304" pitchFamily="18" charset="0"/>
              </a:rPr>
              <a:t>with </a:t>
            </a:r>
            <a:r>
              <a:rPr lang="en-US" sz="2200" dirty="0">
                <a:solidFill>
                  <a:srgbClr val="404040"/>
                </a:solidFill>
                <a:latin typeface="Times New Roman" panose="02020603050405020304" pitchFamily="18" charset="0"/>
                <a:cs typeface="Times New Roman" panose="02020603050405020304" pitchFamily="18" charset="0"/>
              </a:rPr>
              <a:t>own </a:t>
            </a:r>
            <a:r>
              <a:rPr lang="en-US" sz="2200" spc="-5" dirty="0">
                <a:solidFill>
                  <a:srgbClr val="404040"/>
                </a:solidFill>
                <a:latin typeface="Times New Roman" panose="02020603050405020304" pitchFamily="18" charset="0"/>
                <a:cs typeface="Times New Roman" panose="02020603050405020304" pitchFamily="18" charset="0"/>
              </a:rPr>
              <a:t>permanently connected</a:t>
            </a:r>
            <a:r>
              <a:rPr lang="en-US" sz="2200" spc="-29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battery</a:t>
            </a:r>
            <a:endParaRPr lang="en-US" sz="2200" dirty="0">
              <a:solidFill>
                <a:prstClr val="black"/>
              </a:solidFill>
              <a:latin typeface="Times New Roman" panose="02020603050405020304" pitchFamily="18" charset="0"/>
              <a:cs typeface="Times New Roman" panose="02020603050405020304" pitchFamily="18" charset="0"/>
            </a:endParaRPr>
          </a:p>
          <a:p>
            <a:pPr marL="927100" lvl="0" indent="0">
              <a:lnSpc>
                <a:spcPct val="100000"/>
              </a:lnSpc>
              <a:spcBef>
                <a:spcPts val="1010"/>
              </a:spcBef>
              <a:buNone/>
            </a:pPr>
            <a:r>
              <a:rPr lang="en-US" sz="2200" spc="204"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writes as fast as</a:t>
            </a:r>
            <a:r>
              <a:rPr lang="en-US" sz="2200" spc="-200"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reads</a:t>
            </a:r>
            <a:endParaRPr lang="en-US" sz="2200" dirty="0">
              <a:solidFill>
                <a:prstClr val="black"/>
              </a:solidFill>
              <a:latin typeface="Times New Roman" panose="02020603050405020304" pitchFamily="18" charset="0"/>
              <a:cs typeface="Times New Roman" panose="02020603050405020304" pitchFamily="18" charset="0"/>
            </a:endParaRPr>
          </a:p>
          <a:p>
            <a:pPr marL="927100" lvl="0" indent="0">
              <a:lnSpc>
                <a:spcPct val="100000"/>
              </a:lnSpc>
              <a:spcBef>
                <a:spcPts val="994"/>
              </a:spcBef>
              <a:buNone/>
            </a:pPr>
            <a:r>
              <a:rPr lang="en-US" sz="2200" spc="204" dirty="0">
                <a:solidFill>
                  <a:srgbClr val="90C225"/>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no limit </a:t>
            </a:r>
            <a:r>
              <a:rPr lang="en-US" sz="2200" dirty="0">
                <a:solidFill>
                  <a:srgbClr val="404040"/>
                </a:solidFill>
                <a:latin typeface="Times New Roman" panose="02020603050405020304" pitchFamily="18" charset="0"/>
                <a:cs typeface="Times New Roman" panose="02020603050405020304" pitchFamily="18" charset="0"/>
              </a:rPr>
              <a:t>on </a:t>
            </a:r>
            <a:r>
              <a:rPr lang="en-US" sz="2200" spc="-5" dirty="0">
                <a:solidFill>
                  <a:srgbClr val="404040"/>
                </a:solidFill>
                <a:latin typeface="Times New Roman" panose="02020603050405020304" pitchFamily="18" charset="0"/>
                <a:cs typeface="Times New Roman" panose="02020603050405020304" pitchFamily="18" charset="0"/>
              </a:rPr>
              <a:t>number </a:t>
            </a:r>
            <a:r>
              <a:rPr lang="en-US" sz="2200" dirty="0">
                <a:solidFill>
                  <a:srgbClr val="404040"/>
                </a:solidFill>
                <a:latin typeface="Times New Roman" panose="02020603050405020304" pitchFamily="18" charset="0"/>
                <a:cs typeface="Times New Roman" panose="02020603050405020304" pitchFamily="18" charset="0"/>
              </a:rPr>
              <a:t>of </a:t>
            </a:r>
            <a:r>
              <a:rPr lang="en-US" sz="2200" spc="-5" dirty="0">
                <a:solidFill>
                  <a:srgbClr val="404040"/>
                </a:solidFill>
                <a:latin typeface="Times New Roman" panose="02020603050405020304" pitchFamily="18" charset="0"/>
                <a:cs typeface="Times New Roman" panose="02020603050405020304" pitchFamily="18" charset="0"/>
              </a:rPr>
              <a:t>writes unlike nonvolatile </a:t>
            </a:r>
            <a:r>
              <a:rPr lang="en-US" sz="2200" dirty="0">
                <a:solidFill>
                  <a:srgbClr val="404040"/>
                </a:solidFill>
                <a:latin typeface="Times New Roman" panose="02020603050405020304" pitchFamily="18" charset="0"/>
                <a:cs typeface="Times New Roman" panose="02020603050405020304" pitchFamily="18" charset="0"/>
              </a:rPr>
              <a:t>ROM-based</a:t>
            </a:r>
            <a:r>
              <a:rPr lang="en-US" sz="2200" spc="-305" dirty="0">
                <a:solidFill>
                  <a:srgbClr val="404040"/>
                </a:solidFill>
                <a:latin typeface="Times New Roman" panose="02020603050405020304" pitchFamily="18" charset="0"/>
                <a:cs typeface="Times New Roman" panose="02020603050405020304" pitchFamily="18" charset="0"/>
              </a:rPr>
              <a:t> </a:t>
            </a:r>
            <a:r>
              <a:rPr lang="en-US" sz="2200" spc="-5" dirty="0">
                <a:solidFill>
                  <a:srgbClr val="404040"/>
                </a:solidFill>
                <a:latin typeface="Times New Roman" panose="02020603050405020304" pitchFamily="18" charset="0"/>
                <a:cs typeface="Times New Roman" panose="02020603050405020304" pitchFamily="18" charset="0"/>
              </a:rPr>
              <a:t>memory</a:t>
            </a:r>
            <a:endParaRPr lang="en-US" sz="2200" dirty="0">
              <a:solidFill>
                <a:prstClr val="black"/>
              </a:solidFill>
              <a:latin typeface="Times New Roman" panose="02020603050405020304" pitchFamily="18" charset="0"/>
              <a:cs typeface="Times New Roman" panose="02020603050405020304" pitchFamily="18" charset="0"/>
            </a:endParaRPr>
          </a:p>
          <a:p>
            <a:pPr marL="469900" lvl="0" indent="0">
              <a:lnSpc>
                <a:spcPct val="100000"/>
              </a:lnSpc>
              <a:spcBef>
                <a:spcPts val="990"/>
              </a:spcBef>
              <a:buNone/>
              <a:tabLst>
                <a:tab pos="756285" algn="l"/>
              </a:tabLs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8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3. Memory [5 Hrs.]</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299388" cy="5133970"/>
          </a:xfrm>
        </p:spPr>
        <p:txBody>
          <a:bodyPr>
            <a:normAutofit/>
          </a:bodyPr>
          <a:lstStyle/>
          <a:p>
            <a:pPr marL="0" indent="0">
              <a:buNone/>
            </a:pPr>
            <a:r>
              <a:rPr lang="en-US" sz="2400"/>
              <a:t>3 Memory</a:t>
            </a:r>
            <a:endParaRPr lang="en-US" sz="2400" dirty="0"/>
          </a:p>
          <a:p>
            <a:pPr marL="400050" lvl="1" indent="0">
              <a:buNone/>
            </a:pPr>
            <a:r>
              <a:rPr lang="en-US" dirty="0"/>
              <a:t>3.1 Introduction</a:t>
            </a:r>
          </a:p>
          <a:p>
            <a:pPr marL="400050" lvl="1" indent="0">
              <a:buNone/>
            </a:pPr>
            <a:r>
              <a:rPr lang="en-US" dirty="0"/>
              <a:t>3.2 Memory Write Ability and Storage Permanence</a:t>
            </a:r>
          </a:p>
          <a:p>
            <a:pPr marL="400050" lvl="1" indent="0">
              <a:buNone/>
            </a:pPr>
            <a:r>
              <a:rPr lang="en-US" dirty="0"/>
              <a:t>3.3 Types of Memory</a:t>
            </a:r>
          </a:p>
          <a:p>
            <a:pPr marL="400050" lvl="1" indent="0">
              <a:buNone/>
            </a:pPr>
            <a:r>
              <a:rPr lang="en-US" dirty="0"/>
              <a:t>3.4 Composing Memory</a:t>
            </a:r>
          </a:p>
          <a:p>
            <a:pPr marL="400050" lvl="1" indent="0">
              <a:buNone/>
            </a:pPr>
            <a:r>
              <a:rPr lang="en-US" dirty="0"/>
              <a:t>3.5 Memory Hierarchy and Cache</a:t>
            </a:r>
          </a:p>
        </p:txBody>
      </p:sp>
    </p:spTree>
    <p:extLst>
      <p:ext uri="{BB962C8B-B14F-4D97-AF65-F5344CB8AC3E}">
        <p14:creationId xmlns:p14="http://schemas.microsoft.com/office/powerpoint/2010/main" val="25172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Composing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31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Memory hierarchy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4322438" cy="5350786"/>
          </a:xfrm>
        </p:spPr>
        <p:txBody>
          <a:bodyPr>
            <a:noAutofit/>
          </a:bodyPr>
          <a:lstStyle/>
          <a:p>
            <a:pPr marL="812800"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Want inexpensive, fast memory</a:t>
            </a:r>
          </a:p>
          <a:p>
            <a:pPr marL="812800"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Main memory</a:t>
            </a:r>
          </a:p>
          <a:p>
            <a:pPr marL="1270000" lvl="1"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Large, inexpensive, slow memory  stores entire program and data</a:t>
            </a:r>
          </a:p>
          <a:p>
            <a:pPr marL="812800"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Cache</a:t>
            </a:r>
          </a:p>
          <a:p>
            <a:pPr marL="1270000" lvl="1"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Small, expensive, fast memory  stores copy of likely accessed parts  of larger memory</a:t>
            </a:r>
          </a:p>
          <a:p>
            <a:pPr marL="1270000" lvl="1"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Can be multiple levels of cache</a:t>
            </a:r>
          </a:p>
          <a:p>
            <a:pPr marL="812800" indent="-342900">
              <a:lnSpc>
                <a:spcPct val="100000"/>
              </a:lnSpc>
              <a:spcBef>
                <a:spcPts val="990"/>
              </a:spcBef>
              <a:tabLst>
                <a:tab pos="756285" algn="l"/>
              </a:tabLst>
            </a:pPr>
            <a:endParaRPr lang="en-US" sz="220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7ED503AE-A106-4416-B985-B6B3405CCDE9}"/>
              </a:ext>
            </a:extLst>
          </p:cNvPr>
          <p:cNvSpPr/>
          <p:nvPr/>
        </p:nvSpPr>
        <p:spPr>
          <a:xfrm>
            <a:off x="6882384" y="1664207"/>
            <a:ext cx="1234440" cy="378460"/>
          </a:xfrm>
          <a:custGeom>
            <a:avLst/>
            <a:gdLst/>
            <a:ahLst/>
            <a:cxnLst/>
            <a:rect l="l" t="t" r="r" b="b"/>
            <a:pathLst>
              <a:path w="1234440" h="378459">
                <a:moveTo>
                  <a:pt x="1234439" y="0"/>
                </a:moveTo>
                <a:lnTo>
                  <a:pt x="0" y="0"/>
                </a:lnTo>
                <a:lnTo>
                  <a:pt x="0" y="377951"/>
                </a:lnTo>
                <a:lnTo>
                  <a:pt x="1234439" y="377951"/>
                </a:lnTo>
                <a:lnTo>
                  <a:pt x="1234439"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a:extLst>
              <a:ext uri="{FF2B5EF4-FFF2-40B4-BE49-F238E27FC236}">
                <a16:creationId xmlns:a16="http://schemas.microsoft.com/office/drawing/2014/main" id="{3E1E27E2-B553-4A8D-A034-00549F877CDA}"/>
              </a:ext>
            </a:extLst>
          </p:cNvPr>
          <p:cNvSpPr txBox="1"/>
          <p:nvPr/>
        </p:nvSpPr>
        <p:spPr>
          <a:xfrm>
            <a:off x="6882384" y="1664207"/>
            <a:ext cx="1234440" cy="378460"/>
          </a:xfrm>
          <a:prstGeom prst="rect">
            <a:avLst/>
          </a:prstGeom>
          <a:ln w="9144">
            <a:solidFill>
              <a:srgbClr val="000000"/>
            </a:solidFill>
          </a:ln>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7160">
              <a:lnSpc>
                <a:spcPct val="100000"/>
              </a:lnSpc>
              <a:spcBef>
                <a:spcPts val="315"/>
              </a:spcBef>
            </a:pPr>
            <a:r>
              <a:rPr sz="1800" spc="-15" dirty="0">
                <a:latin typeface="Trebuchet MS"/>
                <a:cs typeface="Trebuchet MS"/>
              </a:rPr>
              <a:t>Processor</a:t>
            </a:r>
            <a:endParaRPr sz="1800">
              <a:latin typeface="Trebuchet MS"/>
              <a:cs typeface="Trebuchet MS"/>
            </a:endParaRPr>
          </a:p>
        </p:txBody>
      </p:sp>
      <p:grpSp>
        <p:nvGrpSpPr>
          <p:cNvPr id="6" name="object 6">
            <a:extLst>
              <a:ext uri="{FF2B5EF4-FFF2-40B4-BE49-F238E27FC236}">
                <a16:creationId xmlns:a16="http://schemas.microsoft.com/office/drawing/2014/main" id="{85F06B70-1937-4C88-A7AB-8FD997E24CDE}"/>
              </a:ext>
            </a:extLst>
          </p:cNvPr>
          <p:cNvGrpSpPr/>
          <p:nvPr/>
        </p:nvGrpSpPr>
        <p:grpSpPr>
          <a:xfrm>
            <a:off x="6882384" y="2735579"/>
            <a:ext cx="1050290" cy="693928"/>
            <a:chOff x="6348984" y="1972055"/>
            <a:chExt cx="1050290" cy="693928"/>
          </a:xfrm>
        </p:grpSpPr>
        <p:sp>
          <p:nvSpPr>
            <p:cNvPr id="23" name="object 7">
              <a:extLst>
                <a:ext uri="{FF2B5EF4-FFF2-40B4-BE49-F238E27FC236}">
                  <a16:creationId xmlns:a16="http://schemas.microsoft.com/office/drawing/2014/main" id="{157FA7F2-F1FC-4ED1-9E63-4E3E43CFCACF}"/>
                </a:ext>
              </a:extLst>
            </p:cNvPr>
            <p:cNvSpPr/>
            <p:nvPr/>
          </p:nvSpPr>
          <p:spPr>
            <a:xfrm>
              <a:off x="6847840" y="1972055"/>
              <a:ext cx="50800" cy="315595"/>
            </a:xfrm>
            <a:custGeom>
              <a:avLst/>
              <a:gdLst/>
              <a:ahLst/>
              <a:cxnLst/>
              <a:rect l="l" t="t" r="r" b="b"/>
              <a:pathLst>
                <a:path w="50800" h="315594">
                  <a:moveTo>
                    <a:pt x="19050" y="239268"/>
                  </a:moveTo>
                  <a:lnTo>
                    <a:pt x="0" y="239268"/>
                  </a:lnTo>
                  <a:lnTo>
                    <a:pt x="25400" y="315468"/>
                  </a:lnTo>
                  <a:lnTo>
                    <a:pt x="46566" y="251968"/>
                  </a:lnTo>
                  <a:lnTo>
                    <a:pt x="19050" y="251968"/>
                  </a:lnTo>
                  <a:lnTo>
                    <a:pt x="19050" y="239268"/>
                  </a:lnTo>
                  <a:close/>
                </a:path>
                <a:path w="50800" h="315594">
                  <a:moveTo>
                    <a:pt x="31750" y="63500"/>
                  </a:moveTo>
                  <a:lnTo>
                    <a:pt x="19050" y="63500"/>
                  </a:lnTo>
                  <a:lnTo>
                    <a:pt x="19050" y="251968"/>
                  </a:lnTo>
                  <a:lnTo>
                    <a:pt x="31750" y="251968"/>
                  </a:lnTo>
                  <a:lnTo>
                    <a:pt x="31750" y="63500"/>
                  </a:lnTo>
                  <a:close/>
                </a:path>
                <a:path w="50800" h="315594">
                  <a:moveTo>
                    <a:pt x="50800" y="239268"/>
                  </a:moveTo>
                  <a:lnTo>
                    <a:pt x="31750" y="239268"/>
                  </a:lnTo>
                  <a:lnTo>
                    <a:pt x="31750" y="251968"/>
                  </a:lnTo>
                  <a:lnTo>
                    <a:pt x="46566" y="251968"/>
                  </a:lnTo>
                  <a:lnTo>
                    <a:pt x="50800" y="239268"/>
                  </a:lnTo>
                  <a:close/>
                </a:path>
                <a:path w="50800" h="315594">
                  <a:moveTo>
                    <a:pt x="25400" y="0"/>
                  </a:moveTo>
                  <a:lnTo>
                    <a:pt x="0" y="76200"/>
                  </a:lnTo>
                  <a:lnTo>
                    <a:pt x="19050" y="76200"/>
                  </a:lnTo>
                  <a:lnTo>
                    <a:pt x="19050" y="63500"/>
                  </a:lnTo>
                  <a:lnTo>
                    <a:pt x="46566" y="63500"/>
                  </a:lnTo>
                  <a:lnTo>
                    <a:pt x="25400" y="0"/>
                  </a:lnTo>
                  <a:close/>
                </a:path>
                <a:path w="50800" h="315594">
                  <a:moveTo>
                    <a:pt x="46566" y="63500"/>
                  </a:moveTo>
                  <a:lnTo>
                    <a:pt x="31750" y="63500"/>
                  </a:lnTo>
                  <a:lnTo>
                    <a:pt x="31750" y="76200"/>
                  </a:lnTo>
                  <a:lnTo>
                    <a:pt x="50800" y="76200"/>
                  </a:lnTo>
                  <a:lnTo>
                    <a:pt x="46566" y="635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8">
              <a:extLst>
                <a:ext uri="{FF2B5EF4-FFF2-40B4-BE49-F238E27FC236}">
                  <a16:creationId xmlns:a16="http://schemas.microsoft.com/office/drawing/2014/main" id="{0F893585-4E09-4F9B-ABF2-2D70C3FE99F3}"/>
                </a:ext>
              </a:extLst>
            </p:cNvPr>
            <p:cNvSpPr/>
            <p:nvPr/>
          </p:nvSpPr>
          <p:spPr>
            <a:xfrm>
              <a:off x="6348984" y="2287523"/>
              <a:ext cx="1050290" cy="378460"/>
            </a:xfrm>
            <a:custGeom>
              <a:avLst/>
              <a:gdLst/>
              <a:ahLst/>
              <a:cxnLst/>
              <a:rect l="l" t="t" r="r" b="b"/>
              <a:pathLst>
                <a:path w="1050290" h="378460">
                  <a:moveTo>
                    <a:pt x="1050036" y="0"/>
                  </a:moveTo>
                  <a:lnTo>
                    <a:pt x="0" y="0"/>
                  </a:lnTo>
                  <a:lnTo>
                    <a:pt x="0" y="377951"/>
                  </a:lnTo>
                  <a:lnTo>
                    <a:pt x="1050036" y="377951"/>
                  </a:lnTo>
                  <a:lnTo>
                    <a:pt x="1050036"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7" name="object 9">
            <a:extLst>
              <a:ext uri="{FF2B5EF4-FFF2-40B4-BE49-F238E27FC236}">
                <a16:creationId xmlns:a16="http://schemas.microsoft.com/office/drawing/2014/main" id="{3BA978D9-FFA1-4BEA-807D-226CAA04DBF6}"/>
              </a:ext>
            </a:extLst>
          </p:cNvPr>
          <p:cNvSpPr txBox="1"/>
          <p:nvPr/>
        </p:nvSpPr>
        <p:spPr>
          <a:xfrm>
            <a:off x="6882384" y="3051047"/>
            <a:ext cx="1050290" cy="378460"/>
          </a:xfrm>
          <a:prstGeom prst="rect">
            <a:avLst/>
          </a:prstGeom>
          <a:ln w="9144">
            <a:solidFill>
              <a:srgbClr val="000000"/>
            </a:solidFill>
          </a:ln>
        </p:spPr>
        <p:txBody>
          <a:bodyPr vert="horz" wrap="square" lIns="0" tIns="3937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629">
              <a:lnSpc>
                <a:spcPct val="100000"/>
              </a:lnSpc>
              <a:spcBef>
                <a:spcPts val="310"/>
              </a:spcBef>
            </a:pPr>
            <a:r>
              <a:rPr sz="1800" spc="-5" dirty="0">
                <a:latin typeface="Trebuchet MS"/>
                <a:cs typeface="Trebuchet MS"/>
              </a:rPr>
              <a:t>Cache</a:t>
            </a:r>
            <a:endParaRPr sz="1800">
              <a:latin typeface="Trebuchet MS"/>
              <a:cs typeface="Trebuchet MS"/>
            </a:endParaRPr>
          </a:p>
        </p:txBody>
      </p:sp>
      <p:grpSp>
        <p:nvGrpSpPr>
          <p:cNvPr id="8" name="object 10">
            <a:extLst>
              <a:ext uri="{FF2B5EF4-FFF2-40B4-BE49-F238E27FC236}">
                <a16:creationId xmlns:a16="http://schemas.microsoft.com/office/drawing/2014/main" id="{225F3D93-D2B5-4612-AC1E-C3A2CF1CF4FA}"/>
              </a:ext>
            </a:extLst>
          </p:cNvPr>
          <p:cNvGrpSpPr/>
          <p:nvPr/>
        </p:nvGrpSpPr>
        <p:grpSpPr>
          <a:xfrm>
            <a:off x="6096000" y="3429000"/>
            <a:ext cx="2623185" cy="693674"/>
            <a:chOff x="5562600" y="2665476"/>
            <a:chExt cx="2623185" cy="693674"/>
          </a:xfrm>
        </p:grpSpPr>
        <p:sp>
          <p:nvSpPr>
            <p:cNvPr id="21" name="object 11">
              <a:extLst>
                <a:ext uri="{FF2B5EF4-FFF2-40B4-BE49-F238E27FC236}">
                  <a16:creationId xmlns:a16="http://schemas.microsoft.com/office/drawing/2014/main" id="{EC8548D8-3CC0-4FD3-8B5F-22A73FC85567}"/>
                </a:ext>
              </a:extLst>
            </p:cNvPr>
            <p:cNvSpPr/>
            <p:nvPr/>
          </p:nvSpPr>
          <p:spPr>
            <a:xfrm>
              <a:off x="6847839" y="2665476"/>
              <a:ext cx="50800" cy="314325"/>
            </a:xfrm>
            <a:custGeom>
              <a:avLst/>
              <a:gdLst/>
              <a:ahLst/>
              <a:cxnLst/>
              <a:rect l="l" t="t" r="r" b="b"/>
              <a:pathLst>
                <a:path w="50800" h="314325">
                  <a:moveTo>
                    <a:pt x="19050" y="237744"/>
                  </a:moveTo>
                  <a:lnTo>
                    <a:pt x="0" y="237744"/>
                  </a:lnTo>
                  <a:lnTo>
                    <a:pt x="25400" y="313944"/>
                  </a:lnTo>
                  <a:lnTo>
                    <a:pt x="46566" y="250444"/>
                  </a:lnTo>
                  <a:lnTo>
                    <a:pt x="19050" y="250444"/>
                  </a:lnTo>
                  <a:lnTo>
                    <a:pt x="19050" y="237744"/>
                  </a:lnTo>
                  <a:close/>
                </a:path>
                <a:path w="50800" h="314325">
                  <a:moveTo>
                    <a:pt x="31750" y="63500"/>
                  </a:moveTo>
                  <a:lnTo>
                    <a:pt x="19050" y="63500"/>
                  </a:lnTo>
                  <a:lnTo>
                    <a:pt x="19050" y="250444"/>
                  </a:lnTo>
                  <a:lnTo>
                    <a:pt x="31750" y="250444"/>
                  </a:lnTo>
                  <a:lnTo>
                    <a:pt x="31750" y="63500"/>
                  </a:lnTo>
                  <a:close/>
                </a:path>
                <a:path w="50800" h="314325">
                  <a:moveTo>
                    <a:pt x="50800" y="237744"/>
                  </a:moveTo>
                  <a:lnTo>
                    <a:pt x="31750" y="237744"/>
                  </a:lnTo>
                  <a:lnTo>
                    <a:pt x="31750" y="250444"/>
                  </a:lnTo>
                  <a:lnTo>
                    <a:pt x="46566" y="250444"/>
                  </a:lnTo>
                  <a:lnTo>
                    <a:pt x="50800" y="237744"/>
                  </a:lnTo>
                  <a:close/>
                </a:path>
                <a:path w="50800" h="314325">
                  <a:moveTo>
                    <a:pt x="25400" y="0"/>
                  </a:moveTo>
                  <a:lnTo>
                    <a:pt x="0" y="76200"/>
                  </a:lnTo>
                  <a:lnTo>
                    <a:pt x="19050" y="76200"/>
                  </a:lnTo>
                  <a:lnTo>
                    <a:pt x="19050" y="63500"/>
                  </a:lnTo>
                  <a:lnTo>
                    <a:pt x="46566" y="63500"/>
                  </a:lnTo>
                  <a:lnTo>
                    <a:pt x="25400" y="0"/>
                  </a:lnTo>
                  <a:close/>
                </a:path>
                <a:path w="50800" h="314325">
                  <a:moveTo>
                    <a:pt x="46566" y="63500"/>
                  </a:moveTo>
                  <a:lnTo>
                    <a:pt x="31750" y="63500"/>
                  </a:lnTo>
                  <a:lnTo>
                    <a:pt x="31750" y="76200"/>
                  </a:lnTo>
                  <a:lnTo>
                    <a:pt x="50800" y="76200"/>
                  </a:lnTo>
                  <a:lnTo>
                    <a:pt x="46566" y="635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12">
              <a:extLst>
                <a:ext uri="{FF2B5EF4-FFF2-40B4-BE49-F238E27FC236}">
                  <a16:creationId xmlns:a16="http://schemas.microsoft.com/office/drawing/2014/main" id="{68B2B178-36E7-4F30-9990-EEDF87D53F52}"/>
                </a:ext>
              </a:extLst>
            </p:cNvPr>
            <p:cNvSpPr/>
            <p:nvPr/>
          </p:nvSpPr>
          <p:spPr>
            <a:xfrm>
              <a:off x="5562600" y="2979420"/>
              <a:ext cx="2623185" cy="379730"/>
            </a:xfrm>
            <a:custGeom>
              <a:avLst/>
              <a:gdLst/>
              <a:ahLst/>
              <a:cxnLst/>
              <a:rect l="l" t="t" r="r" b="b"/>
              <a:pathLst>
                <a:path w="2623184" h="379729">
                  <a:moveTo>
                    <a:pt x="2622804" y="0"/>
                  </a:moveTo>
                  <a:lnTo>
                    <a:pt x="0" y="0"/>
                  </a:lnTo>
                  <a:lnTo>
                    <a:pt x="0" y="379475"/>
                  </a:lnTo>
                  <a:lnTo>
                    <a:pt x="2622804" y="379475"/>
                  </a:lnTo>
                  <a:lnTo>
                    <a:pt x="2622804"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9" name="object 13">
            <a:extLst>
              <a:ext uri="{FF2B5EF4-FFF2-40B4-BE49-F238E27FC236}">
                <a16:creationId xmlns:a16="http://schemas.microsoft.com/office/drawing/2014/main" id="{8EAC8B05-39FC-4082-9559-A30B4145A522}"/>
              </a:ext>
            </a:extLst>
          </p:cNvPr>
          <p:cNvSpPr txBox="1"/>
          <p:nvPr/>
        </p:nvSpPr>
        <p:spPr>
          <a:xfrm>
            <a:off x="6096000" y="3742944"/>
            <a:ext cx="2623185" cy="379730"/>
          </a:xfrm>
          <a:prstGeom prst="rect">
            <a:avLst/>
          </a:prstGeom>
          <a:ln w="9144">
            <a:solidFill>
              <a:srgbClr val="000000"/>
            </a:solidFill>
          </a:ln>
        </p:spPr>
        <p:txBody>
          <a:bodyPr vert="horz" wrap="square" lIns="0" tIns="406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6110">
              <a:lnSpc>
                <a:spcPct val="100000"/>
              </a:lnSpc>
              <a:spcBef>
                <a:spcPts val="320"/>
              </a:spcBef>
            </a:pPr>
            <a:r>
              <a:rPr sz="1800" spc="-5" dirty="0">
                <a:latin typeface="Trebuchet MS"/>
                <a:cs typeface="Trebuchet MS"/>
              </a:rPr>
              <a:t>Main</a:t>
            </a:r>
            <a:r>
              <a:rPr sz="1800" spc="-15" dirty="0">
                <a:latin typeface="Trebuchet MS"/>
                <a:cs typeface="Trebuchet MS"/>
              </a:rPr>
              <a:t> </a:t>
            </a:r>
            <a:r>
              <a:rPr sz="1800" spc="-5" dirty="0">
                <a:latin typeface="Trebuchet MS"/>
                <a:cs typeface="Trebuchet MS"/>
              </a:rPr>
              <a:t>memory</a:t>
            </a:r>
            <a:endParaRPr sz="1800">
              <a:latin typeface="Trebuchet MS"/>
              <a:cs typeface="Trebuchet MS"/>
            </a:endParaRPr>
          </a:p>
        </p:txBody>
      </p:sp>
      <p:sp>
        <p:nvSpPr>
          <p:cNvPr id="10" name="object 14">
            <a:extLst>
              <a:ext uri="{FF2B5EF4-FFF2-40B4-BE49-F238E27FC236}">
                <a16:creationId xmlns:a16="http://schemas.microsoft.com/office/drawing/2014/main" id="{B359CE9C-D6F7-4C74-B8B3-8FFF0F70146C}"/>
              </a:ext>
            </a:extLst>
          </p:cNvPr>
          <p:cNvSpPr/>
          <p:nvPr/>
        </p:nvSpPr>
        <p:spPr>
          <a:xfrm>
            <a:off x="6096000" y="4411979"/>
            <a:ext cx="2895600" cy="693420"/>
          </a:xfrm>
          <a:custGeom>
            <a:avLst/>
            <a:gdLst/>
            <a:ahLst/>
            <a:cxnLst/>
            <a:rect l="l" t="t" r="r" b="b"/>
            <a:pathLst>
              <a:path w="2895600" h="693420">
                <a:moveTo>
                  <a:pt x="2895600" y="0"/>
                </a:moveTo>
                <a:lnTo>
                  <a:pt x="0" y="0"/>
                </a:lnTo>
                <a:lnTo>
                  <a:pt x="0" y="693420"/>
                </a:lnTo>
                <a:lnTo>
                  <a:pt x="2895600" y="693420"/>
                </a:lnTo>
                <a:lnTo>
                  <a:pt x="2895600"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5">
            <a:extLst>
              <a:ext uri="{FF2B5EF4-FFF2-40B4-BE49-F238E27FC236}">
                <a16:creationId xmlns:a16="http://schemas.microsoft.com/office/drawing/2014/main" id="{D5E5C8E8-BB0B-40F1-A3B1-2E11BD1B724C}"/>
              </a:ext>
            </a:extLst>
          </p:cNvPr>
          <p:cNvSpPr txBox="1"/>
          <p:nvPr/>
        </p:nvSpPr>
        <p:spPr>
          <a:xfrm>
            <a:off x="6096000" y="4411979"/>
            <a:ext cx="2895600" cy="693420"/>
          </a:xfrm>
          <a:prstGeom prst="rect">
            <a:avLst/>
          </a:prstGeom>
          <a:ln w="9144">
            <a:solidFill>
              <a:srgbClr val="000000"/>
            </a:solidFill>
          </a:ln>
        </p:spPr>
        <p:txBody>
          <a:bodyPr vert="horz" wrap="square" lIns="0" tIns="406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320"/>
              </a:spcBef>
            </a:pPr>
            <a:r>
              <a:rPr sz="1800" spc="-5" dirty="0">
                <a:latin typeface="Trebuchet MS"/>
                <a:cs typeface="Trebuchet MS"/>
              </a:rPr>
              <a:t>Disk</a:t>
            </a:r>
            <a:endParaRPr sz="1800">
              <a:latin typeface="Trebuchet MS"/>
              <a:cs typeface="Trebuchet MS"/>
            </a:endParaRPr>
          </a:p>
        </p:txBody>
      </p:sp>
      <p:grpSp>
        <p:nvGrpSpPr>
          <p:cNvPr id="12" name="object 16">
            <a:extLst>
              <a:ext uri="{FF2B5EF4-FFF2-40B4-BE49-F238E27FC236}">
                <a16:creationId xmlns:a16="http://schemas.microsoft.com/office/drawing/2014/main" id="{F4C82CE0-439D-4DE9-BEB6-1B26F390C6AD}"/>
              </a:ext>
            </a:extLst>
          </p:cNvPr>
          <p:cNvGrpSpPr/>
          <p:nvPr/>
        </p:nvGrpSpPr>
        <p:grpSpPr>
          <a:xfrm>
            <a:off x="6096000" y="4122419"/>
            <a:ext cx="2895600" cy="1823086"/>
            <a:chOff x="5562600" y="3358895"/>
            <a:chExt cx="2895600" cy="1823086"/>
          </a:xfrm>
        </p:grpSpPr>
        <p:sp>
          <p:nvSpPr>
            <p:cNvPr id="19" name="object 17">
              <a:extLst>
                <a:ext uri="{FF2B5EF4-FFF2-40B4-BE49-F238E27FC236}">
                  <a16:creationId xmlns:a16="http://schemas.microsoft.com/office/drawing/2014/main" id="{C46D7872-FE50-4918-8D40-FCC45150E027}"/>
                </a:ext>
              </a:extLst>
            </p:cNvPr>
            <p:cNvSpPr/>
            <p:nvPr/>
          </p:nvSpPr>
          <p:spPr>
            <a:xfrm>
              <a:off x="6847840" y="3358895"/>
              <a:ext cx="50800" cy="1298575"/>
            </a:xfrm>
            <a:custGeom>
              <a:avLst/>
              <a:gdLst/>
              <a:ahLst/>
              <a:cxnLst/>
              <a:rect l="l" t="t" r="r" b="b"/>
              <a:pathLst>
                <a:path w="50800" h="1298575">
                  <a:moveTo>
                    <a:pt x="50800" y="1059180"/>
                  </a:moveTo>
                  <a:lnTo>
                    <a:pt x="46558" y="1046480"/>
                  </a:lnTo>
                  <a:lnTo>
                    <a:pt x="25400" y="982980"/>
                  </a:lnTo>
                  <a:lnTo>
                    <a:pt x="0" y="1059180"/>
                  </a:lnTo>
                  <a:lnTo>
                    <a:pt x="19050" y="1059180"/>
                  </a:lnTo>
                  <a:lnTo>
                    <a:pt x="19050" y="1222248"/>
                  </a:lnTo>
                  <a:lnTo>
                    <a:pt x="0" y="1222248"/>
                  </a:lnTo>
                  <a:lnTo>
                    <a:pt x="25400" y="1298448"/>
                  </a:lnTo>
                  <a:lnTo>
                    <a:pt x="46558" y="1234948"/>
                  </a:lnTo>
                  <a:lnTo>
                    <a:pt x="50800" y="1222248"/>
                  </a:lnTo>
                  <a:lnTo>
                    <a:pt x="31750" y="1222248"/>
                  </a:lnTo>
                  <a:lnTo>
                    <a:pt x="31750" y="1059180"/>
                  </a:lnTo>
                  <a:lnTo>
                    <a:pt x="50800" y="1059180"/>
                  </a:lnTo>
                  <a:close/>
                </a:path>
                <a:path w="50800" h="1298575">
                  <a:moveTo>
                    <a:pt x="50800" y="76200"/>
                  </a:moveTo>
                  <a:lnTo>
                    <a:pt x="46558" y="63500"/>
                  </a:lnTo>
                  <a:lnTo>
                    <a:pt x="25400" y="0"/>
                  </a:lnTo>
                  <a:lnTo>
                    <a:pt x="0" y="76200"/>
                  </a:lnTo>
                  <a:lnTo>
                    <a:pt x="19050" y="76200"/>
                  </a:lnTo>
                  <a:lnTo>
                    <a:pt x="19050" y="237744"/>
                  </a:lnTo>
                  <a:lnTo>
                    <a:pt x="0" y="237744"/>
                  </a:lnTo>
                  <a:lnTo>
                    <a:pt x="25400" y="313944"/>
                  </a:lnTo>
                  <a:lnTo>
                    <a:pt x="46558" y="250444"/>
                  </a:lnTo>
                  <a:lnTo>
                    <a:pt x="50800" y="237744"/>
                  </a:lnTo>
                  <a:lnTo>
                    <a:pt x="31750" y="237744"/>
                  </a:lnTo>
                  <a:lnTo>
                    <a:pt x="31750" y="76200"/>
                  </a:lnTo>
                  <a:lnTo>
                    <a:pt x="50800" y="762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18">
              <a:extLst>
                <a:ext uri="{FF2B5EF4-FFF2-40B4-BE49-F238E27FC236}">
                  <a16:creationId xmlns:a16="http://schemas.microsoft.com/office/drawing/2014/main" id="{BF18434F-E2DF-422F-8486-B792E6F8B87E}"/>
                </a:ext>
              </a:extLst>
            </p:cNvPr>
            <p:cNvSpPr/>
            <p:nvPr/>
          </p:nvSpPr>
          <p:spPr>
            <a:xfrm>
              <a:off x="5562600" y="4646676"/>
              <a:ext cx="2895600" cy="535305"/>
            </a:xfrm>
            <a:custGeom>
              <a:avLst/>
              <a:gdLst/>
              <a:ahLst/>
              <a:cxnLst/>
              <a:rect l="l" t="t" r="r" b="b"/>
              <a:pathLst>
                <a:path w="2895600" h="535304">
                  <a:moveTo>
                    <a:pt x="2895600" y="0"/>
                  </a:moveTo>
                  <a:lnTo>
                    <a:pt x="0" y="0"/>
                  </a:lnTo>
                  <a:lnTo>
                    <a:pt x="0" y="534924"/>
                  </a:lnTo>
                  <a:lnTo>
                    <a:pt x="2895600" y="534924"/>
                  </a:lnTo>
                  <a:lnTo>
                    <a:pt x="2895600"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object 19">
            <a:extLst>
              <a:ext uri="{FF2B5EF4-FFF2-40B4-BE49-F238E27FC236}">
                <a16:creationId xmlns:a16="http://schemas.microsoft.com/office/drawing/2014/main" id="{BFEA7F18-CB56-4266-8C99-6213B89922D5}"/>
              </a:ext>
            </a:extLst>
          </p:cNvPr>
          <p:cNvSpPr txBox="1"/>
          <p:nvPr/>
        </p:nvSpPr>
        <p:spPr>
          <a:xfrm>
            <a:off x="6096000" y="5410200"/>
            <a:ext cx="2895600" cy="535305"/>
          </a:xfrm>
          <a:prstGeom prst="rect">
            <a:avLst/>
          </a:prstGeom>
          <a:ln w="9144">
            <a:solidFill>
              <a:srgbClr val="000000"/>
            </a:solidFill>
          </a:ln>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algn="ctr">
              <a:lnSpc>
                <a:spcPct val="100000"/>
              </a:lnSpc>
              <a:spcBef>
                <a:spcPts val="315"/>
              </a:spcBef>
            </a:pPr>
            <a:r>
              <a:rPr sz="1800" spc="-60" dirty="0">
                <a:latin typeface="Trebuchet MS"/>
                <a:cs typeface="Trebuchet MS"/>
              </a:rPr>
              <a:t>Tape</a:t>
            </a:r>
            <a:endParaRPr sz="1800">
              <a:latin typeface="Trebuchet MS"/>
              <a:cs typeface="Trebuchet MS"/>
            </a:endParaRPr>
          </a:p>
        </p:txBody>
      </p:sp>
      <p:grpSp>
        <p:nvGrpSpPr>
          <p:cNvPr id="14" name="object 20">
            <a:extLst>
              <a:ext uri="{FF2B5EF4-FFF2-40B4-BE49-F238E27FC236}">
                <a16:creationId xmlns:a16="http://schemas.microsoft.com/office/drawing/2014/main" id="{F4BC8DCD-13F6-48A0-B12E-BB4A4CD356C6}"/>
              </a:ext>
            </a:extLst>
          </p:cNvPr>
          <p:cNvGrpSpPr/>
          <p:nvPr/>
        </p:nvGrpSpPr>
        <p:grpSpPr>
          <a:xfrm>
            <a:off x="6096000" y="1601724"/>
            <a:ext cx="2895600" cy="1952625"/>
            <a:chOff x="5562600" y="838200"/>
            <a:chExt cx="2895600" cy="1952625"/>
          </a:xfrm>
        </p:grpSpPr>
        <p:sp>
          <p:nvSpPr>
            <p:cNvPr id="17" name="object 21">
              <a:extLst>
                <a:ext uri="{FF2B5EF4-FFF2-40B4-BE49-F238E27FC236}">
                  <a16:creationId xmlns:a16="http://schemas.microsoft.com/office/drawing/2014/main" id="{11EB9DFC-9594-40B5-B5BD-5763C4E83B31}"/>
                </a:ext>
              </a:extLst>
            </p:cNvPr>
            <p:cNvSpPr/>
            <p:nvPr/>
          </p:nvSpPr>
          <p:spPr>
            <a:xfrm>
              <a:off x="5562600" y="838200"/>
              <a:ext cx="2895600" cy="1952625"/>
            </a:xfrm>
            <a:custGeom>
              <a:avLst/>
              <a:gdLst/>
              <a:ahLst/>
              <a:cxnLst/>
              <a:rect l="l" t="t" r="r" b="b"/>
              <a:pathLst>
                <a:path w="2895600" h="1952625">
                  <a:moveTo>
                    <a:pt x="0" y="1952244"/>
                  </a:moveTo>
                  <a:lnTo>
                    <a:pt x="2895600" y="1952244"/>
                  </a:lnTo>
                  <a:lnTo>
                    <a:pt x="2895600" y="0"/>
                  </a:lnTo>
                  <a:lnTo>
                    <a:pt x="0" y="0"/>
                  </a:lnTo>
                  <a:lnTo>
                    <a:pt x="0" y="1952244"/>
                  </a:lnTo>
                  <a:close/>
                </a:path>
              </a:pathLst>
            </a:custGeom>
            <a:ln w="9144">
              <a:solidFill>
                <a:srgbClr val="000000"/>
              </a:solidFill>
              <a:prstDash val="sysDot"/>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22">
              <a:extLst>
                <a:ext uri="{FF2B5EF4-FFF2-40B4-BE49-F238E27FC236}">
                  <a16:creationId xmlns:a16="http://schemas.microsoft.com/office/drawing/2014/main" id="{0DE34058-FCBE-4544-B5C9-E7F69AD7214A}"/>
                </a:ext>
              </a:extLst>
            </p:cNvPr>
            <p:cNvSpPr/>
            <p:nvPr/>
          </p:nvSpPr>
          <p:spPr>
            <a:xfrm>
              <a:off x="6185916" y="1594104"/>
              <a:ext cx="1659889" cy="378460"/>
            </a:xfrm>
            <a:custGeom>
              <a:avLst/>
              <a:gdLst/>
              <a:ahLst/>
              <a:cxnLst/>
              <a:rect l="l" t="t" r="r" b="b"/>
              <a:pathLst>
                <a:path w="1659890" h="378460">
                  <a:moveTo>
                    <a:pt x="1659636" y="0"/>
                  </a:moveTo>
                  <a:lnTo>
                    <a:pt x="0" y="0"/>
                  </a:lnTo>
                  <a:lnTo>
                    <a:pt x="0" y="377951"/>
                  </a:lnTo>
                  <a:lnTo>
                    <a:pt x="1659636" y="377951"/>
                  </a:lnTo>
                  <a:lnTo>
                    <a:pt x="1659636"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5" name="object 23">
            <a:extLst>
              <a:ext uri="{FF2B5EF4-FFF2-40B4-BE49-F238E27FC236}">
                <a16:creationId xmlns:a16="http://schemas.microsoft.com/office/drawing/2014/main" id="{240BF7D5-9736-4A28-AE36-8631E4E6886A}"/>
              </a:ext>
            </a:extLst>
          </p:cNvPr>
          <p:cNvSpPr txBox="1"/>
          <p:nvPr/>
        </p:nvSpPr>
        <p:spPr>
          <a:xfrm>
            <a:off x="6719315" y="2357627"/>
            <a:ext cx="1659889" cy="378460"/>
          </a:xfrm>
          <a:prstGeom prst="rect">
            <a:avLst/>
          </a:prstGeom>
          <a:ln w="9144">
            <a:solidFill>
              <a:srgbClr val="000000"/>
            </a:solidFill>
          </a:ln>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72110">
              <a:lnSpc>
                <a:spcPct val="100000"/>
              </a:lnSpc>
              <a:spcBef>
                <a:spcPts val="315"/>
              </a:spcBef>
            </a:pPr>
            <a:r>
              <a:rPr sz="1800" spc="-15" dirty="0">
                <a:latin typeface="Trebuchet MS"/>
                <a:cs typeface="Trebuchet MS"/>
              </a:rPr>
              <a:t>Registers</a:t>
            </a:r>
            <a:endParaRPr sz="1800">
              <a:latin typeface="Trebuchet MS"/>
              <a:cs typeface="Trebuchet MS"/>
            </a:endParaRPr>
          </a:p>
        </p:txBody>
      </p:sp>
      <p:sp>
        <p:nvSpPr>
          <p:cNvPr id="16" name="object 24">
            <a:extLst>
              <a:ext uri="{FF2B5EF4-FFF2-40B4-BE49-F238E27FC236}">
                <a16:creationId xmlns:a16="http://schemas.microsoft.com/office/drawing/2014/main" id="{7A661AF5-92DA-41F5-AE63-7AB3B27548CE}"/>
              </a:ext>
            </a:extLst>
          </p:cNvPr>
          <p:cNvSpPr/>
          <p:nvPr/>
        </p:nvSpPr>
        <p:spPr>
          <a:xfrm>
            <a:off x="7381240" y="2042160"/>
            <a:ext cx="50800" cy="315595"/>
          </a:xfrm>
          <a:custGeom>
            <a:avLst/>
            <a:gdLst/>
            <a:ahLst/>
            <a:cxnLst/>
            <a:rect l="l" t="t" r="r" b="b"/>
            <a:pathLst>
              <a:path w="50800" h="315594">
                <a:moveTo>
                  <a:pt x="19050" y="239267"/>
                </a:moveTo>
                <a:lnTo>
                  <a:pt x="0" y="239267"/>
                </a:lnTo>
                <a:lnTo>
                  <a:pt x="25400" y="315467"/>
                </a:lnTo>
                <a:lnTo>
                  <a:pt x="46566" y="251967"/>
                </a:lnTo>
                <a:lnTo>
                  <a:pt x="19050" y="251967"/>
                </a:lnTo>
                <a:lnTo>
                  <a:pt x="19050" y="239267"/>
                </a:lnTo>
                <a:close/>
              </a:path>
              <a:path w="50800" h="315594">
                <a:moveTo>
                  <a:pt x="31750" y="63500"/>
                </a:moveTo>
                <a:lnTo>
                  <a:pt x="19050" y="63500"/>
                </a:lnTo>
                <a:lnTo>
                  <a:pt x="19050" y="251967"/>
                </a:lnTo>
                <a:lnTo>
                  <a:pt x="31750" y="251967"/>
                </a:lnTo>
                <a:lnTo>
                  <a:pt x="31750" y="63500"/>
                </a:lnTo>
                <a:close/>
              </a:path>
              <a:path w="50800" h="315594">
                <a:moveTo>
                  <a:pt x="50800" y="239267"/>
                </a:moveTo>
                <a:lnTo>
                  <a:pt x="31750" y="239267"/>
                </a:lnTo>
                <a:lnTo>
                  <a:pt x="31750" y="251967"/>
                </a:lnTo>
                <a:lnTo>
                  <a:pt x="46566" y="251967"/>
                </a:lnTo>
                <a:lnTo>
                  <a:pt x="50800" y="239267"/>
                </a:lnTo>
                <a:close/>
              </a:path>
              <a:path w="50800" h="315594">
                <a:moveTo>
                  <a:pt x="25400" y="0"/>
                </a:moveTo>
                <a:lnTo>
                  <a:pt x="0" y="76200"/>
                </a:lnTo>
                <a:lnTo>
                  <a:pt x="19050" y="76200"/>
                </a:lnTo>
                <a:lnTo>
                  <a:pt x="19050" y="63500"/>
                </a:lnTo>
                <a:lnTo>
                  <a:pt x="46566" y="63500"/>
                </a:lnTo>
                <a:lnTo>
                  <a:pt x="25400" y="0"/>
                </a:lnTo>
                <a:close/>
              </a:path>
              <a:path w="50800" h="315594">
                <a:moveTo>
                  <a:pt x="46566" y="63500"/>
                </a:moveTo>
                <a:lnTo>
                  <a:pt x="31750" y="63500"/>
                </a:lnTo>
                <a:lnTo>
                  <a:pt x="31750" y="76200"/>
                </a:lnTo>
                <a:lnTo>
                  <a:pt x="50800" y="76200"/>
                </a:lnTo>
                <a:lnTo>
                  <a:pt x="46566" y="635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59217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061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Mapping</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Direct mapping</a:t>
            </a:r>
          </a:p>
        </p:txBody>
      </p:sp>
      <p:pic>
        <p:nvPicPr>
          <p:cNvPr id="1028" name="Picture 4" descr="No description available.">
            <a:extLst>
              <a:ext uri="{FF2B5EF4-FFF2-40B4-BE49-F238E27FC236}">
                <a16:creationId xmlns:a16="http://schemas.microsoft.com/office/drawing/2014/main" id="{D6EE29FC-7E1D-4FD1-992B-22851EDF8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573717" y="-1119549"/>
            <a:ext cx="6335526" cy="896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72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BEF3-8129-4403-8742-A41A57CC2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E851B9-0829-403A-A893-24537F28C9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6193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Mapping</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Fully Associative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mapping</a:t>
            </a:r>
          </a:p>
        </p:txBody>
      </p:sp>
      <p:pic>
        <p:nvPicPr>
          <p:cNvPr id="2050" name="Picture 2" descr="No description available.">
            <a:extLst>
              <a:ext uri="{FF2B5EF4-FFF2-40B4-BE49-F238E27FC236}">
                <a16:creationId xmlns:a16="http://schemas.microsoft.com/office/drawing/2014/main" id="{3B376CE2-9AF2-46EE-A0C5-C11942080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549745" y="-953345"/>
            <a:ext cx="6481010" cy="870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68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BEF3-8129-4403-8742-A41A57CC2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E851B9-0829-403A-A893-24537F28C9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661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Mapping</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r>
              <a:rPr lang="en-US" sz="2200" dirty="0">
                <a:latin typeface="Times New Roman" panose="02020603050405020304" pitchFamily="18" charset="0"/>
                <a:cs typeface="Times New Roman" panose="02020603050405020304" pitchFamily="18" charset="0"/>
              </a:rPr>
              <a:t>Set Associative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mapping</a:t>
            </a:r>
          </a:p>
        </p:txBody>
      </p:sp>
      <p:pic>
        <p:nvPicPr>
          <p:cNvPr id="3074" name="Picture 2" descr="No description available.">
            <a:extLst>
              <a:ext uri="{FF2B5EF4-FFF2-40B4-BE49-F238E27FC236}">
                <a16:creationId xmlns:a16="http://schemas.microsoft.com/office/drawing/2014/main" id="{467979EF-9346-4AA3-AFA6-4700F44CC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626445" y="-1036418"/>
            <a:ext cx="6266668" cy="886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641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Cache-Replacement Policy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r>
              <a:rPr lang="en-US" sz="2400" dirty="0"/>
              <a:t>When cache is full and new main memory block is to be assigned to the cache then certain technique must be used to choose which cache line should be replaced. </a:t>
            </a:r>
          </a:p>
          <a:p>
            <a:pPr marL="812800" indent="-342900">
              <a:lnSpc>
                <a:spcPct val="100000"/>
              </a:lnSpc>
              <a:spcBef>
                <a:spcPts val="990"/>
              </a:spcBef>
              <a:tabLst>
                <a:tab pos="756285" algn="l"/>
              </a:tabLst>
            </a:pPr>
            <a:r>
              <a:rPr lang="en-US" sz="2400" dirty="0"/>
              <a:t>This mechanism of replacing the existing block by new set of blocks is referred as cache-replacement policy. In direct mapping the main memory block always maps to the fixed cache line, so replacement is fixed. </a:t>
            </a:r>
          </a:p>
          <a:p>
            <a:pPr marL="812800" indent="-342900">
              <a:lnSpc>
                <a:spcPct val="100000"/>
              </a:lnSpc>
              <a:spcBef>
                <a:spcPts val="990"/>
              </a:spcBef>
              <a:tabLst>
                <a:tab pos="756285" algn="l"/>
              </a:tabLst>
            </a:pPr>
            <a:r>
              <a:rPr lang="en-US" sz="2400" dirty="0"/>
              <a:t>But fully associative and set associative can follow various replacement algorithms. </a:t>
            </a:r>
          </a:p>
          <a:p>
            <a:pPr marL="812800" indent="-342900">
              <a:lnSpc>
                <a:spcPct val="100000"/>
              </a:lnSpc>
              <a:spcBef>
                <a:spcPts val="990"/>
              </a:spcBef>
              <a:tabLst>
                <a:tab pos="756285" algn="l"/>
              </a:tabLst>
            </a:pPr>
            <a:r>
              <a:rPr lang="en-US" sz="2400" dirty="0"/>
              <a:t>Least Recently Used (RU), First In First Out (FIFO), Least-Frequently Used (LFU) and Random are few commonly used replacement techniques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35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Cache-Replacement Policy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469900" indent="0">
              <a:lnSpc>
                <a:spcPct val="100000"/>
              </a:lnSpc>
              <a:spcBef>
                <a:spcPts val="990"/>
              </a:spcBef>
              <a:buNone/>
              <a:tabLst>
                <a:tab pos="756285" algn="l"/>
              </a:tabLst>
            </a:pPr>
            <a:r>
              <a:rPr lang="en-US" sz="2400" dirty="0"/>
              <a:t>Few commonly used replacement techniques. </a:t>
            </a:r>
          </a:p>
          <a:p>
            <a:pPr marL="984250" indent="-514350">
              <a:lnSpc>
                <a:spcPct val="100000"/>
              </a:lnSpc>
              <a:spcBef>
                <a:spcPts val="990"/>
              </a:spcBef>
              <a:buFont typeface="+mj-lt"/>
              <a:buAutoNum type="arabicPeriod"/>
              <a:tabLst>
                <a:tab pos="756285" algn="l"/>
              </a:tabLst>
            </a:pPr>
            <a:r>
              <a:rPr lang="en-US" sz="2400" b="1" dirty="0"/>
              <a:t>Random replacement </a:t>
            </a:r>
            <a:r>
              <a:rPr lang="en-US" sz="2400" dirty="0"/>
              <a:t>replaces the block randomly without following any specific algorithm. </a:t>
            </a:r>
          </a:p>
          <a:p>
            <a:pPr marL="984250" indent="-514350">
              <a:lnSpc>
                <a:spcPct val="100000"/>
              </a:lnSpc>
              <a:spcBef>
                <a:spcPts val="990"/>
              </a:spcBef>
              <a:buFont typeface="+mj-lt"/>
              <a:buAutoNum type="arabicPeriod"/>
              <a:tabLst>
                <a:tab pos="756285" algn="l"/>
              </a:tabLst>
            </a:pPr>
            <a:r>
              <a:rPr lang="en-US" sz="2400" b="1" dirty="0"/>
              <a:t>Least Recently Used (LRU) </a:t>
            </a:r>
            <a:r>
              <a:rPr lang="en-US" sz="2400" dirty="0"/>
              <a:t>algorithm is based on time in which the block not accessed for longest time is replaced by the new block. </a:t>
            </a:r>
          </a:p>
          <a:p>
            <a:pPr marL="984250" indent="-514350">
              <a:lnSpc>
                <a:spcPct val="100000"/>
              </a:lnSpc>
              <a:spcBef>
                <a:spcPts val="990"/>
              </a:spcBef>
              <a:buFont typeface="+mj-lt"/>
              <a:buAutoNum type="arabicPeriod"/>
              <a:tabLst>
                <a:tab pos="756285" algn="l"/>
              </a:tabLst>
            </a:pPr>
            <a:r>
              <a:rPr lang="en-US" sz="2400" b="1" dirty="0"/>
              <a:t>First In First Out (FIFO) </a:t>
            </a:r>
            <a:r>
              <a:rPr lang="en-US" sz="2400" dirty="0"/>
              <a:t>method uses queue mechanism to replace the first entered block. </a:t>
            </a:r>
            <a:br>
              <a:rPr lang="en-US" sz="2400" dirty="0"/>
            </a:br>
            <a:r>
              <a:rPr lang="en-US" sz="2400" dirty="0"/>
              <a:t>Each block is pushed into the queue when accessed. And when replacement is required the blocks are popped out from the queue. </a:t>
            </a:r>
          </a:p>
          <a:p>
            <a:pPr marL="984250" indent="-514350">
              <a:lnSpc>
                <a:spcPct val="100000"/>
              </a:lnSpc>
              <a:spcBef>
                <a:spcPts val="990"/>
              </a:spcBef>
              <a:buFont typeface="+mj-lt"/>
              <a:buAutoNum type="arabicPeriod"/>
              <a:tabLst>
                <a:tab pos="756285" algn="l"/>
              </a:tabLst>
            </a:pPr>
            <a:r>
              <a:rPr lang="en-US" sz="2400" b="1" dirty="0"/>
              <a:t>Least Frequently Used (LFU) </a:t>
            </a:r>
            <a:r>
              <a:rPr lang="en-US" sz="2400" dirty="0"/>
              <a:t>technique is based on number of time the block is accessed. </a:t>
            </a:r>
            <a:br>
              <a:rPr lang="en-US" sz="2400" dirty="0"/>
            </a:br>
            <a:r>
              <a:rPr lang="en-US" sz="2400" dirty="0"/>
              <a:t>The block which is accessed less number of times is replaced.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9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Introduction</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985394" cy="5133970"/>
          </a:xfrm>
        </p:spPr>
        <p:txBody>
          <a:bodyPr>
            <a:normAutofit/>
          </a:bodyPr>
          <a:lstStyle/>
          <a:p>
            <a:r>
              <a:rPr lang="en-US" sz="2400" dirty="0"/>
              <a:t>Any embedded system’s functionality consists of three  aspects: processing, storage, and communication.</a:t>
            </a:r>
          </a:p>
          <a:p>
            <a:pPr lvl="1"/>
            <a:r>
              <a:rPr lang="en-US" dirty="0"/>
              <a:t>Processing is the transformation of data,</a:t>
            </a:r>
          </a:p>
          <a:p>
            <a:pPr lvl="1"/>
            <a:r>
              <a:rPr lang="en-US" dirty="0"/>
              <a:t>storage is the retention of data for later use, and</a:t>
            </a:r>
          </a:p>
          <a:p>
            <a:pPr lvl="1"/>
            <a:r>
              <a:rPr lang="en-US" dirty="0"/>
              <a:t>communication is the transfer of data.</a:t>
            </a:r>
          </a:p>
          <a:p>
            <a:r>
              <a:rPr lang="en-US" sz="2400" dirty="0"/>
              <a:t>We use processors to implement processing, memories to  implement storage, and buses to implement communication.</a:t>
            </a:r>
          </a:p>
          <a:p>
            <a:r>
              <a:rPr lang="en-US" sz="2400" dirty="0"/>
              <a:t>Information can be program instruction or data for computational purposes</a:t>
            </a:r>
          </a:p>
          <a:p>
            <a:r>
              <a:rPr lang="en-US" sz="2400" dirty="0"/>
              <a:t>Instructions represent the group of bits of operation code along with operands, while data indicates the values of operand that will be used in the operation</a:t>
            </a:r>
          </a:p>
          <a:p>
            <a:r>
              <a:rPr lang="en-US" sz="2400" dirty="0"/>
              <a:t>In general, the instructions are stored in a type of memory which we refer as read only memory. And the data for regular computation are temporarily stored in registers</a:t>
            </a:r>
          </a:p>
          <a:p>
            <a:endParaRPr lang="en-US" sz="2400" dirty="0"/>
          </a:p>
        </p:txBody>
      </p:sp>
    </p:spTree>
    <p:extLst>
      <p:ext uri="{BB962C8B-B14F-4D97-AF65-F5344CB8AC3E}">
        <p14:creationId xmlns:p14="http://schemas.microsoft.com/office/powerpoint/2010/main" val="270751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Cache-Write Policy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r>
              <a:rPr lang="en-US" sz="2400" dirty="0"/>
              <a:t>A mechanism is required when content of cache is changed by the processor and the change must be updated to the corresponding main memory block. </a:t>
            </a:r>
          </a:p>
          <a:p>
            <a:pPr marL="812800" indent="-342900">
              <a:lnSpc>
                <a:spcPct val="100000"/>
              </a:lnSpc>
              <a:spcBef>
                <a:spcPts val="990"/>
              </a:spcBef>
              <a:tabLst>
                <a:tab pos="756285" algn="l"/>
              </a:tabLst>
            </a:pPr>
            <a:r>
              <a:rPr lang="en-US" sz="2400" dirty="0"/>
              <a:t>This technique of updating the main memory after change in cache is referred as cache write policy. </a:t>
            </a:r>
          </a:p>
          <a:p>
            <a:pPr marL="812800" indent="-342900">
              <a:lnSpc>
                <a:spcPct val="100000"/>
              </a:lnSpc>
              <a:spcBef>
                <a:spcPts val="990"/>
              </a:spcBef>
              <a:tabLst>
                <a:tab pos="756285" algn="l"/>
              </a:tabLst>
            </a:pPr>
            <a:r>
              <a:rPr lang="en-US" sz="2400" dirty="0"/>
              <a:t>There are two common cache write policy; </a:t>
            </a:r>
            <a:br>
              <a:rPr lang="en-US" sz="2400" dirty="0"/>
            </a:br>
            <a:r>
              <a:rPr lang="en-US" sz="2400" dirty="0"/>
              <a:t>write-through and write-back.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098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Cache-Write Policy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927100" indent="-457200">
              <a:lnSpc>
                <a:spcPct val="100000"/>
              </a:lnSpc>
              <a:spcBef>
                <a:spcPts val="990"/>
              </a:spcBef>
              <a:buFont typeface="+mj-lt"/>
              <a:buAutoNum type="arabicPeriod"/>
              <a:tabLst>
                <a:tab pos="756285" algn="l"/>
              </a:tabLst>
            </a:pPr>
            <a:r>
              <a:rPr lang="en-US" sz="2400" dirty="0"/>
              <a:t>Write-through Policy </a:t>
            </a:r>
          </a:p>
          <a:p>
            <a:pPr marL="812800" indent="-342900">
              <a:lnSpc>
                <a:spcPct val="100000"/>
              </a:lnSpc>
              <a:spcBef>
                <a:spcPts val="990"/>
              </a:spcBef>
              <a:tabLst>
                <a:tab pos="756285" algn="l"/>
              </a:tabLst>
            </a:pPr>
            <a:r>
              <a:rPr lang="en-US" sz="2400" dirty="0"/>
              <a:t>Write-through is a technique in which the main memory is updated immediately after the content in cache is changed. </a:t>
            </a:r>
          </a:p>
          <a:p>
            <a:pPr marL="812800" indent="-342900">
              <a:lnSpc>
                <a:spcPct val="100000"/>
              </a:lnSpc>
              <a:spcBef>
                <a:spcPts val="990"/>
              </a:spcBef>
              <a:tabLst>
                <a:tab pos="756285" algn="l"/>
              </a:tabLst>
            </a:pPr>
            <a:r>
              <a:rPr lang="en-US" sz="2400" dirty="0"/>
              <a:t>This technique is easier to implement but the processor has to wait for slower main memory frequent access. Also there are chances of unnecessary writes resulting in substantial memory traffic. </a:t>
            </a:r>
          </a:p>
          <a:p>
            <a:pPr marL="812800" indent="-342900">
              <a:lnSpc>
                <a:spcPct val="100000"/>
              </a:lnSpc>
              <a:spcBef>
                <a:spcPts val="990"/>
              </a:spcBef>
              <a:tabLst>
                <a:tab pos="756285" algn="l"/>
              </a:tabLst>
            </a:pPr>
            <a:r>
              <a:rPr lang="en-US" sz="2400" dirty="0"/>
              <a:t>For example when a particular value is changed four times, the last updated value must only be updated in the main memory. But the memory is updated four times for every change causing unnecessary memory access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14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Cache-Write Policy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927100" indent="-457200">
              <a:lnSpc>
                <a:spcPct val="100000"/>
              </a:lnSpc>
              <a:spcBef>
                <a:spcPts val="990"/>
              </a:spcBef>
              <a:buAutoNum type="arabicPeriod" startAt="2"/>
              <a:tabLst>
                <a:tab pos="756285" algn="l"/>
              </a:tabLst>
            </a:pPr>
            <a:r>
              <a:rPr lang="en-US" sz="2400" dirty="0"/>
              <a:t>Write-back Policy </a:t>
            </a:r>
          </a:p>
          <a:p>
            <a:pPr marL="927100" indent="-457200">
              <a:lnSpc>
                <a:spcPct val="100000"/>
              </a:lnSpc>
              <a:spcBef>
                <a:spcPts val="990"/>
              </a:spcBef>
              <a:tabLst>
                <a:tab pos="756285" algn="l"/>
              </a:tabLst>
            </a:pPr>
            <a:r>
              <a:rPr lang="en-US" sz="2400" dirty="0"/>
              <a:t>Write-back policy allows main memory to be updated only when cache line is to be replaced. </a:t>
            </a:r>
          </a:p>
          <a:p>
            <a:pPr marL="927100" indent="-457200">
              <a:lnSpc>
                <a:spcPct val="100000"/>
              </a:lnSpc>
              <a:spcBef>
                <a:spcPts val="990"/>
              </a:spcBef>
              <a:tabLst>
                <a:tab pos="756285" algn="l"/>
              </a:tabLst>
            </a:pPr>
            <a:r>
              <a:rPr lang="en-US" sz="2400" dirty="0"/>
              <a:t>Extra bit is associated with each cache line to represent whether the content of cache line is changed or not. </a:t>
            </a:r>
          </a:p>
          <a:p>
            <a:pPr marL="927100" indent="-457200">
              <a:lnSpc>
                <a:spcPct val="100000"/>
              </a:lnSpc>
              <a:spcBef>
                <a:spcPts val="990"/>
              </a:spcBef>
              <a:tabLst>
                <a:tab pos="756285" algn="l"/>
              </a:tabLst>
            </a:pPr>
            <a:r>
              <a:rPr lang="en-US" sz="2400" dirty="0"/>
              <a:t>Based on that extra bit the corresponding main memory block is updated when cache line is about to be replaced. </a:t>
            </a:r>
          </a:p>
          <a:p>
            <a:pPr marL="927100" indent="-457200">
              <a:lnSpc>
                <a:spcPct val="100000"/>
              </a:lnSpc>
              <a:spcBef>
                <a:spcPts val="990"/>
              </a:spcBef>
              <a:tabLst>
                <a:tab pos="756285" algn="l"/>
              </a:tabLst>
            </a:pPr>
            <a:r>
              <a:rPr lang="en-US" sz="2400" dirty="0"/>
              <a:t>Extra bit and update checking increase system complexity; however, it reduces number of slow main memory access and avoids memory congestion.</a:t>
            </a:r>
          </a:p>
        </p:txBody>
      </p:sp>
    </p:spTree>
    <p:extLst>
      <p:ext uri="{BB962C8B-B14F-4D97-AF65-F5344CB8AC3E}">
        <p14:creationId xmlns:p14="http://schemas.microsoft.com/office/powerpoint/2010/main" val="364070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Impact on System Performance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812800" indent="-342900">
              <a:lnSpc>
                <a:spcPct val="100000"/>
              </a:lnSpc>
              <a:spcBef>
                <a:spcPts val="990"/>
              </a:spcBef>
              <a:tabLst>
                <a:tab pos="756285" algn="l"/>
              </a:tabLst>
            </a:pPr>
            <a:r>
              <a:rPr lang="en-US" sz="2400" dirty="0"/>
              <a:t>The performance of system is directly related to design and configuration of caches. </a:t>
            </a:r>
          </a:p>
          <a:p>
            <a:pPr marL="812800" indent="-342900">
              <a:lnSpc>
                <a:spcPct val="100000"/>
              </a:lnSpc>
              <a:spcBef>
                <a:spcPts val="990"/>
              </a:spcBef>
              <a:tabLst>
                <a:tab pos="756285" algn="l"/>
              </a:tabLst>
            </a:pPr>
            <a:r>
              <a:rPr lang="en-US" sz="2400" dirty="0"/>
              <a:t>The total size of cache, degree of associativity, and the data block size are important parameters that have direct impact on performance. </a:t>
            </a:r>
          </a:p>
        </p:txBody>
      </p:sp>
    </p:spTree>
    <p:extLst>
      <p:ext uri="{BB962C8B-B14F-4D97-AF65-F5344CB8AC3E}">
        <p14:creationId xmlns:p14="http://schemas.microsoft.com/office/powerpoint/2010/main" val="439378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Impact on System Performance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469900" indent="0">
              <a:lnSpc>
                <a:spcPct val="100000"/>
              </a:lnSpc>
              <a:spcBef>
                <a:spcPts val="990"/>
              </a:spcBef>
              <a:buNone/>
              <a:tabLst>
                <a:tab pos="756285" algn="l"/>
              </a:tabLst>
            </a:pPr>
            <a:r>
              <a:rPr lang="en-US" sz="2400" b="1" dirty="0"/>
              <a:t>Cache size </a:t>
            </a:r>
          </a:p>
          <a:p>
            <a:pPr marL="812800" indent="-342900">
              <a:lnSpc>
                <a:spcPct val="100000"/>
              </a:lnSpc>
              <a:spcBef>
                <a:spcPts val="990"/>
              </a:spcBef>
              <a:tabLst>
                <a:tab pos="756285" algn="l"/>
              </a:tabLst>
            </a:pPr>
            <a:r>
              <a:rPr lang="en-US" sz="2400" dirty="0"/>
              <a:t>Cache size is the total number of bytes that the cache can store. </a:t>
            </a:r>
          </a:p>
          <a:p>
            <a:pPr marL="812800" indent="-342900">
              <a:lnSpc>
                <a:spcPct val="100000"/>
              </a:lnSpc>
              <a:spcBef>
                <a:spcPts val="990"/>
              </a:spcBef>
              <a:tabLst>
                <a:tab pos="756285" algn="l"/>
              </a:tabLst>
            </a:pPr>
            <a:r>
              <a:rPr lang="en-US" sz="2400" dirty="0"/>
              <a:t>The tags and extra bits, which do not contribute to the size of the cache, are also stored in cache along with the data of main memory block. </a:t>
            </a:r>
          </a:p>
          <a:p>
            <a:pPr marL="812800" indent="-342900">
              <a:lnSpc>
                <a:spcPct val="100000"/>
              </a:lnSpc>
              <a:spcBef>
                <a:spcPts val="990"/>
              </a:spcBef>
              <a:tabLst>
                <a:tab pos="756285" algn="l"/>
              </a:tabLst>
            </a:pPr>
            <a:r>
              <a:rPr lang="en-US" sz="2400" dirty="0"/>
              <a:t>Increasing the size of cache results in lower miss rates, however the access of data from the cache will be slower. So, larger cache size does not necessarily mean better performance. </a:t>
            </a:r>
          </a:p>
        </p:txBody>
      </p:sp>
    </p:spTree>
    <p:extLst>
      <p:ext uri="{BB962C8B-B14F-4D97-AF65-F5344CB8AC3E}">
        <p14:creationId xmlns:p14="http://schemas.microsoft.com/office/powerpoint/2010/main" val="3175410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Impact on System Performance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469900" indent="0">
              <a:lnSpc>
                <a:spcPct val="100000"/>
              </a:lnSpc>
              <a:spcBef>
                <a:spcPts val="990"/>
              </a:spcBef>
              <a:buNone/>
              <a:tabLst>
                <a:tab pos="756285" algn="l"/>
              </a:tabLst>
            </a:pPr>
            <a:r>
              <a:rPr lang="en-US" sz="2400" b="1" dirty="0"/>
              <a:t>Degree of associativity</a:t>
            </a:r>
          </a:p>
          <a:p>
            <a:pPr marL="812800" indent="-342900">
              <a:lnSpc>
                <a:spcPct val="100000"/>
              </a:lnSpc>
              <a:spcBef>
                <a:spcPts val="990"/>
              </a:spcBef>
              <a:tabLst>
                <a:tab pos="756285" algn="l"/>
              </a:tabLst>
            </a:pPr>
            <a:r>
              <a:rPr lang="en-US" sz="2400" dirty="0"/>
              <a:t>Degree of associativity is related to number of sets used in set associative cache implementation. </a:t>
            </a:r>
          </a:p>
          <a:p>
            <a:pPr marL="812800" indent="-342900">
              <a:lnSpc>
                <a:spcPct val="100000"/>
              </a:lnSpc>
              <a:spcBef>
                <a:spcPts val="990"/>
              </a:spcBef>
              <a:tabLst>
                <a:tab pos="756285" algn="l"/>
              </a:tabLst>
            </a:pPr>
            <a:r>
              <a:rPr lang="en-US" sz="2400" dirty="0"/>
              <a:t>Increasing the number of sets will improve the hit rate. However, additional logic requirement will increase the access time latency. </a:t>
            </a:r>
          </a:p>
        </p:txBody>
      </p:sp>
    </p:spTree>
    <p:extLst>
      <p:ext uri="{BB962C8B-B14F-4D97-AF65-F5344CB8AC3E}">
        <p14:creationId xmlns:p14="http://schemas.microsoft.com/office/powerpoint/2010/main" val="1080850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490194" y="452718"/>
            <a:ext cx="10030119" cy="725633"/>
          </a:xfrm>
        </p:spPr>
        <p:txBody>
          <a:bodyPr/>
          <a:lstStyle/>
          <a:p>
            <a:r>
              <a:rPr lang="en-US" sz="3000" dirty="0"/>
              <a:t>Cache Impact on System Performance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490194" y="1178351"/>
            <a:ext cx="11140332" cy="5350786"/>
          </a:xfrm>
        </p:spPr>
        <p:txBody>
          <a:bodyPr>
            <a:noAutofit/>
          </a:bodyPr>
          <a:lstStyle/>
          <a:p>
            <a:pPr marL="469900" indent="0">
              <a:lnSpc>
                <a:spcPct val="100000"/>
              </a:lnSpc>
              <a:spcBef>
                <a:spcPts val="990"/>
              </a:spcBef>
              <a:buNone/>
              <a:tabLst>
                <a:tab pos="756285" algn="l"/>
              </a:tabLst>
            </a:pPr>
            <a:r>
              <a:rPr lang="en-US" sz="2400" b="1" dirty="0"/>
              <a:t>Cache line size</a:t>
            </a:r>
          </a:p>
          <a:p>
            <a:pPr marL="812800" indent="-342900">
              <a:lnSpc>
                <a:spcPct val="100000"/>
              </a:lnSpc>
              <a:spcBef>
                <a:spcPts val="990"/>
              </a:spcBef>
              <a:tabLst>
                <a:tab pos="756285" algn="l"/>
              </a:tabLst>
            </a:pPr>
            <a:r>
              <a:rPr lang="en-US" sz="2400" dirty="0"/>
              <a:t>Cache line size represents the size of each block in cache that holds the block of data of main memory. </a:t>
            </a:r>
          </a:p>
          <a:p>
            <a:pPr marL="812800" indent="-342900">
              <a:lnSpc>
                <a:spcPct val="100000"/>
              </a:lnSpc>
              <a:spcBef>
                <a:spcPts val="990"/>
              </a:spcBef>
              <a:tabLst>
                <a:tab pos="756285" algn="l"/>
              </a:tabLst>
            </a:pPr>
            <a:r>
              <a:rPr lang="en-US" sz="2400" dirty="0"/>
              <a:t>When line size is increased, the main memory access time is, obviously, reduced but only at the expense of more complex multiplexing circuitry which increases the access latency.</a:t>
            </a:r>
          </a:p>
        </p:txBody>
      </p:sp>
    </p:spTree>
    <p:extLst>
      <p:ext uri="{BB962C8B-B14F-4D97-AF65-F5344CB8AC3E}">
        <p14:creationId xmlns:p14="http://schemas.microsoft.com/office/powerpoint/2010/main" val="66167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dirty="0"/>
              <a:t>Introduction</a:t>
            </a:r>
          </a:p>
        </p:txBody>
      </p:sp>
      <p:pic>
        <p:nvPicPr>
          <p:cNvPr id="4" name="Content Placeholder 3">
            <a:extLst>
              <a:ext uri="{FF2B5EF4-FFF2-40B4-BE49-F238E27FC236}">
                <a16:creationId xmlns:a16="http://schemas.microsoft.com/office/drawing/2014/main" id="{3EA78EFB-6071-4BF0-A26E-BA65452F0E56}"/>
              </a:ext>
            </a:extLst>
          </p:cNvPr>
          <p:cNvPicPr>
            <a:picLocks noGrp="1" noChangeAspect="1"/>
          </p:cNvPicPr>
          <p:nvPr>
            <p:ph idx="1"/>
          </p:nvPr>
        </p:nvPicPr>
        <p:blipFill>
          <a:blip r:embed="rId2"/>
          <a:stretch>
            <a:fillRect/>
          </a:stretch>
        </p:blipFill>
        <p:spPr>
          <a:xfrm>
            <a:off x="975009" y="3601461"/>
            <a:ext cx="9902617" cy="3074095"/>
          </a:xfrm>
          <a:prstGeom prst="rect">
            <a:avLst/>
          </a:prstGeom>
        </p:spPr>
      </p:pic>
      <p:pic>
        <p:nvPicPr>
          <p:cNvPr id="1026" name="Picture 2" descr="No description available.">
            <a:extLst>
              <a:ext uri="{FF2B5EF4-FFF2-40B4-BE49-F238E27FC236}">
                <a16:creationId xmlns:a16="http://schemas.microsoft.com/office/drawing/2014/main" id="{5FA9DCC4-ABD9-4D87-9F14-31101F38A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765438" y="-1287042"/>
            <a:ext cx="2941467" cy="642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56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b="1" dirty="0"/>
              <a:t>Write Ability: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985394" cy="5133970"/>
          </a:xfrm>
        </p:spPr>
        <p:txBody>
          <a:bodyPr>
            <a:noAutofit/>
          </a:bodyPr>
          <a:lstStyle/>
          <a:p>
            <a:r>
              <a:rPr lang="en-US" sz="2200" dirty="0"/>
              <a:t>Write ability refers to the manner and speed that a particular memory can be written. </a:t>
            </a:r>
          </a:p>
          <a:p>
            <a:r>
              <a:rPr lang="en-US" sz="2200" dirty="0"/>
              <a:t>It also can be used to represent the </a:t>
            </a:r>
            <a:r>
              <a:rPr lang="en-US" sz="2200" b="1" dirty="0"/>
              <a:t>number of times a memory can be programmed or written into. </a:t>
            </a:r>
          </a:p>
          <a:p>
            <a:r>
              <a:rPr lang="en-US" sz="2200" dirty="0"/>
              <a:t>In-system programmable is used to categorize memories into two along the write ability axis. </a:t>
            </a:r>
          </a:p>
          <a:p>
            <a:r>
              <a:rPr lang="en-US" sz="2200" dirty="0"/>
              <a:t>In-system programmable memory can be programmed by a processor where as non in-system programmable memory must be programmed by some external means.</a:t>
            </a:r>
          </a:p>
          <a:p>
            <a:endParaRPr lang="en-US" sz="2200" dirty="0"/>
          </a:p>
        </p:txBody>
      </p:sp>
    </p:spTree>
    <p:extLst>
      <p:ext uri="{BB962C8B-B14F-4D97-AF65-F5344CB8AC3E}">
        <p14:creationId xmlns:p14="http://schemas.microsoft.com/office/powerpoint/2010/main" val="19148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b="1" dirty="0"/>
              <a:t>Write Ability: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395167"/>
            <a:ext cx="10985394" cy="5133970"/>
          </a:xfrm>
        </p:spPr>
        <p:txBody>
          <a:bodyPr>
            <a:noAutofit/>
          </a:bodyPr>
          <a:lstStyle/>
          <a:p>
            <a:pPr marL="0" indent="0">
              <a:buNone/>
            </a:pPr>
            <a:r>
              <a:rPr lang="en-US" sz="2200" dirty="0"/>
              <a:t>Range of write ability:</a:t>
            </a:r>
          </a:p>
          <a:p>
            <a:r>
              <a:rPr lang="en-US" sz="2200" dirty="0"/>
              <a:t>High End </a:t>
            </a:r>
          </a:p>
          <a:p>
            <a:pPr lvl="1"/>
            <a:r>
              <a:rPr lang="en-US" sz="2200" dirty="0"/>
              <a:t>Processor can write to memory simply and quickly by setting its address lines, data input bits and control lines appropriately. Example: RAM</a:t>
            </a:r>
          </a:p>
          <a:p>
            <a:r>
              <a:rPr lang="en-US" sz="2200" dirty="0"/>
              <a:t>Middle Range </a:t>
            </a:r>
          </a:p>
          <a:p>
            <a:pPr lvl="1"/>
            <a:r>
              <a:rPr lang="en-US" sz="2200" dirty="0"/>
              <a:t>Processor can write to memory a bit slower compared to high end. Example: EEPROM, FLASH</a:t>
            </a:r>
          </a:p>
          <a:p>
            <a:r>
              <a:rPr lang="en-US" sz="2200" dirty="0"/>
              <a:t>Lower Range </a:t>
            </a:r>
          </a:p>
          <a:p>
            <a:pPr lvl="1"/>
            <a:r>
              <a:rPr lang="en-US" sz="2200" dirty="0"/>
              <a:t>Special device called programmer is used to write into the memory. The device must apply suitable voltage levels to write to the memory. E.g.: EPROM, OTP ROM</a:t>
            </a:r>
          </a:p>
          <a:p>
            <a:r>
              <a:rPr lang="en-US" sz="2200" dirty="0"/>
              <a:t>Low End </a:t>
            </a:r>
          </a:p>
          <a:p>
            <a:pPr lvl="1"/>
            <a:r>
              <a:rPr lang="en-US" sz="2200" dirty="0"/>
              <a:t>Bits are stored only once during fabrication. Example: Mask-programmed ROM</a:t>
            </a:r>
          </a:p>
          <a:p>
            <a:endParaRPr lang="en-US" sz="2200" dirty="0"/>
          </a:p>
        </p:txBody>
      </p:sp>
    </p:spTree>
    <p:extLst>
      <p:ext uri="{BB962C8B-B14F-4D97-AF65-F5344CB8AC3E}">
        <p14:creationId xmlns:p14="http://schemas.microsoft.com/office/powerpoint/2010/main" val="419611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b="1" dirty="0"/>
              <a:t>Storage Permanence: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r>
              <a:rPr lang="en-US" sz="2200" dirty="0"/>
              <a:t>Storage permanence refers to the </a:t>
            </a:r>
            <a:r>
              <a:rPr lang="en-US" sz="2200" b="1" dirty="0"/>
              <a:t>ability of memory to hold its stored bits after those bits have been written. </a:t>
            </a:r>
          </a:p>
          <a:p>
            <a:r>
              <a:rPr lang="en-US" sz="2200" dirty="0"/>
              <a:t>Volatile and Nonvolatile attributes are commonly used to divide memory types into two categories along the storage permanence axis. </a:t>
            </a:r>
          </a:p>
          <a:p>
            <a:r>
              <a:rPr lang="en-US" sz="2200" dirty="0"/>
              <a:t>The nonvolatile memory can hold its bits even after power is no longer supplied. </a:t>
            </a:r>
          </a:p>
          <a:p>
            <a:r>
              <a:rPr lang="en-US" sz="2200" dirty="0"/>
              <a:t>On the contrary, volatile memory requires continual power to retain its data.</a:t>
            </a:r>
          </a:p>
        </p:txBody>
      </p:sp>
    </p:spTree>
    <p:extLst>
      <p:ext uri="{BB962C8B-B14F-4D97-AF65-F5344CB8AC3E}">
        <p14:creationId xmlns:p14="http://schemas.microsoft.com/office/powerpoint/2010/main" val="179086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b="1" dirty="0"/>
              <a:t>Storage Permanence:</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t>Range of storage permanence:</a:t>
            </a:r>
          </a:p>
          <a:p>
            <a:r>
              <a:rPr lang="en-US" sz="2200" dirty="0"/>
              <a:t>Low End </a:t>
            </a:r>
          </a:p>
          <a:p>
            <a:pPr lvl="1"/>
            <a:r>
              <a:rPr lang="en-US" sz="2200" dirty="0"/>
              <a:t>Memory in this range begins to lose its bits almost immediately after those bits are written and therefore it must be refreshed periodically. Example: DRAM</a:t>
            </a:r>
          </a:p>
          <a:p>
            <a:r>
              <a:rPr lang="en-US" sz="2200" dirty="0"/>
              <a:t>Lower Range </a:t>
            </a:r>
          </a:p>
          <a:p>
            <a:pPr lvl="1"/>
            <a:r>
              <a:rPr lang="en-US" sz="2200" dirty="0"/>
              <a:t>Memory holds bit as long as power is applied to the memory. Example: SRAM</a:t>
            </a:r>
          </a:p>
          <a:p>
            <a:r>
              <a:rPr lang="en-US" sz="2200" dirty="0"/>
              <a:t>Middle Range</a:t>
            </a:r>
          </a:p>
          <a:p>
            <a:pPr lvl="1"/>
            <a:r>
              <a:rPr lang="en-US" sz="2200" dirty="0"/>
              <a:t>Memory in this range holds bits for days, months, or even years after the memory power source has been turned off. </a:t>
            </a:r>
          </a:p>
          <a:p>
            <a:pPr lvl="1"/>
            <a:r>
              <a:rPr lang="en-US" sz="2200" dirty="0"/>
              <a:t>Example: NVRAM (non-volatile random-access memory)</a:t>
            </a:r>
          </a:p>
          <a:p>
            <a:r>
              <a:rPr lang="en-US" sz="2200" dirty="0"/>
              <a:t>High End </a:t>
            </a:r>
          </a:p>
          <a:p>
            <a:pPr lvl="1"/>
            <a:r>
              <a:rPr lang="en-US" sz="2200" dirty="0"/>
              <a:t>Memory in this end will never lose its bits, as long as the memory chip is not damaged. Example: Mask Programmed ROM</a:t>
            </a:r>
          </a:p>
        </p:txBody>
      </p:sp>
    </p:spTree>
    <p:extLst>
      <p:ext uri="{BB962C8B-B14F-4D97-AF65-F5344CB8AC3E}">
        <p14:creationId xmlns:p14="http://schemas.microsoft.com/office/powerpoint/2010/main" val="304842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66DE-680D-4CB7-877C-867142F20804}"/>
              </a:ext>
            </a:extLst>
          </p:cNvPr>
          <p:cNvSpPr>
            <a:spLocks noGrp="1"/>
          </p:cNvSpPr>
          <p:nvPr>
            <p:ph type="title"/>
          </p:nvPr>
        </p:nvSpPr>
        <p:spPr>
          <a:xfrm>
            <a:off x="646111" y="452718"/>
            <a:ext cx="9874202" cy="725633"/>
          </a:xfrm>
        </p:spPr>
        <p:txBody>
          <a:bodyPr/>
          <a:lstStyle/>
          <a:p>
            <a:r>
              <a:rPr lang="en-US" sz="3000" b="1" dirty="0"/>
              <a:t>Types of Memory:</a:t>
            </a:r>
          </a:p>
        </p:txBody>
      </p:sp>
      <p:sp>
        <p:nvSpPr>
          <p:cNvPr id="3" name="Content Placeholder 2">
            <a:extLst>
              <a:ext uri="{FF2B5EF4-FFF2-40B4-BE49-F238E27FC236}">
                <a16:creationId xmlns:a16="http://schemas.microsoft.com/office/drawing/2014/main" id="{C6CC4063-A6FC-467C-8A5D-048002803A96}"/>
              </a:ext>
            </a:extLst>
          </p:cNvPr>
          <p:cNvSpPr>
            <a:spLocks noGrp="1"/>
          </p:cNvSpPr>
          <p:nvPr>
            <p:ph idx="1"/>
          </p:nvPr>
        </p:nvSpPr>
        <p:spPr>
          <a:xfrm>
            <a:off x="645132" y="1178351"/>
            <a:ext cx="10985394" cy="5350786"/>
          </a:xfrm>
        </p:spPr>
        <p:txBody>
          <a:bodyPr>
            <a:noAutofit/>
          </a:bodyPr>
          <a:lstStyle/>
          <a:p>
            <a:pPr marL="0" indent="0">
              <a:buNone/>
            </a:pPr>
            <a:r>
              <a:rPr lang="en-US" sz="2200" dirty="0"/>
              <a:t>ROM: “Read-Only” Memory</a:t>
            </a:r>
          </a:p>
          <a:p>
            <a:r>
              <a:rPr lang="en-US" sz="2200" dirty="0"/>
              <a:t>Nonvolatile memory</a:t>
            </a:r>
          </a:p>
          <a:p>
            <a:r>
              <a:rPr lang="en-US" sz="2200" dirty="0"/>
              <a:t>Can be read from but not written to, by  a processor in an embedded system</a:t>
            </a:r>
          </a:p>
          <a:p>
            <a:r>
              <a:rPr lang="en-US" sz="2200" dirty="0"/>
              <a:t>Traditionally written to, “programmed”,  before inserting to embedded system</a:t>
            </a:r>
          </a:p>
          <a:p>
            <a:pPr marL="0" indent="0">
              <a:buNone/>
            </a:pPr>
            <a:endParaRPr lang="en-US" sz="2200" dirty="0"/>
          </a:p>
          <a:p>
            <a:pPr marL="0" indent="0">
              <a:buNone/>
            </a:pPr>
            <a:r>
              <a:rPr lang="en-US" sz="2200" dirty="0"/>
              <a:t>Uses</a:t>
            </a:r>
          </a:p>
          <a:p>
            <a:r>
              <a:rPr lang="en-US" sz="2200" dirty="0"/>
              <a:t>Store software program for general-purpose processor</a:t>
            </a:r>
          </a:p>
          <a:p>
            <a:r>
              <a:rPr lang="en-US" sz="2200" dirty="0"/>
              <a:t>Program instructions can be one or more ROM words</a:t>
            </a:r>
          </a:p>
          <a:p>
            <a:r>
              <a:rPr lang="en-US" sz="2200" dirty="0"/>
              <a:t>Store constant data needed by system</a:t>
            </a:r>
          </a:p>
          <a:p>
            <a:r>
              <a:rPr lang="en-US" sz="2200" dirty="0"/>
              <a:t>Implement combinational circuit</a:t>
            </a:r>
          </a:p>
          <a:p>
            <a:pPr marL="0" indent="0">
              <a:buNone/>
            </a:pPr>
            <a:endParaRPr lang="en-US" sz="2200" dirty="0"/>
          </a:p>
          <a:p>
            <a:pPr marL="0" indent="0">
              <a:buNone/>
            </a:pPr>
            <a:endParaRPr lang="en-US" sz="2200" dirty="0"/>
          </a:p>
        </p:txBody>
      </p:sp>
      <p:sp>
        <p:nvSpPr>
          <p:cNvPr id="4" name="object 4">
            <a:extLst>
              <a:ext uri="{FF2B5EF4-FFF2-40B4-BE49-F238E27FC236}">
                <a16:creationId xmlns:a16="http://schemas.microsoft.com/office/drawing/2014/main" id="{80CA7787-76DC-496C-9D98-733BEDD158A6}"/>
              </a:ext>
            </a:extLst>
          </p:cNvPr>
          <p:cNvSpPr txBox="1"/>
          <p:nvPr/>
        </p:nvSpPr>
        <p:spPr>
          <a:xfrm>
            <a:off x="9140392" y="3591084"/>
            <a:ext cx="1234440" cy="1452880"/>
          </a:xfrm>
          <a:prstGeom prst="rect">
            <a:avLst/>
          </a:prstGeom>
          <a:solidFill>
            <a:srgbClr val="FFFFFF"/>
          </a:solidFill>
          <a:ln w="9144">
            <a:solidFill>
              <a:srgbClr val="000000"/>
            </a:solidFill>
          </a:ln>
        </p:spPr>
        <p:txBody>
          <a:bodyPr vert="horz" wrap="square" lIns="0" tIns="0" rIns="0" bIns="0" rtlCol="0">
            <a:spAutoFit/>
          </a:bodyPr>
          <a:lstStyle/>
          <a:p>
            <a:pPr>
              <a:lnSpc>
                <a:spcPct val="100000"/>
              </a:lnSpc>
            </a:pPr>
            <a:endParaRPr sz="2100">
              <a:latin typeface="Times New Roman"/>
              <a:cs typeface="Times New Roman"/>
            </a:endParaRPr>
          </a:p>
          <a:p>
            <a:pPr>
              <a:lnSpc>
                <a:spcPct val="100000"/>
              </a:lnSpc>
              <a:spcBef>
                <a:spcPts val="30"/>
              </a:spcBef>
            </a:pPr>
            <a:endParaRPr sz="1900">
              <a:latin typeface="Times New Roman"/>
              <a:cs typeface="Times New Roman"/>
            </a:endParaRPr>
          </a:p>
          <a:p>
            <a:pPr marL="69850">
              <a:lnSpc>
                <a:spcPct val="100000"/>
              </a:lnSpc>
            </a:pPr>
            <a:r>
              <a:rPr sz="1800" dirty="0">
                <a:latin typeface="Trebuchet MS"/>
                <a:cs typeface="Trebuchet MS"/>
              </a:rPr>
              <a:t>2</a:t>
            </a:r>
            <a:r>
              <a:rPr sz="1800" baseline="25462" dirty="0">
                <a:latin typeface="Trebuchet MS"/>
                <a:cs typeface="Trebuchet MS"/>
              </a:rPr>
              <a:t>k </a:t>
            </a:r>
            <a:r>
              <a:rPr sz="1800" dirty="0">
                <a:latin typeface="Trebuchet MS"/>
                <a:cs typeface="Trebuchet MS"/>
              </a:rPr>
              <a:t>× n</a:t>
            </a:r>
            <a:r>
              <a:rPr sz="1800" spc="-275" dirty="0">
                <a:latin typeface="Trebuchet MS"/>
                <a:cs typeface="Trebuchet MS"/>
              </a:rPr>
              <a:t> </a:t>
            </a:r>
            <a:r>
              <a:rPr sz="1800" spc="-5" dirty="0">
                <a:latin typeface="Trebuchet MS"/>
                <a:cs typeface="Trebuchet MS"/>
              </a:rPr>
              <a:t>ROM</a:t>
            </a:r>
            <a:endParaRPr sz="1800">
              <a:latin typeface="Trebuchet MS"/>
              <a:cs typeface="Trebuchet MS"/>
            </a:endParaRPr>
          </a:p>
        </p:txBody>
      </p:sp>
      <p:sp>
        <p:nvSpPr>
          <p:cNvPr id="5" name="object 5">
            <a:extLst>
              <a:ext uri="{FF2B5EF4-FFF2-40B4-BE49-F238E27FC236}">
                <a16:creationId xmlns:a16="http://schemas.microsoft.com/office/drawing/2014/main" id="{D0EE94D3-E181-4963-89FB-D6990FEACA05}"/>
              </a:ext>
            </a:extLst>
          </p:cNvPr>
          <p:cNvSpPr/>
          <p:nvPr/>
        </p:nvSpPr>
        <p:spPr>
          <a:xfrm>
            <a:off x="9860228" y="5043456"/>
            <a:ext cx="50800" cy="710565"/>
          </a:xfrm>
          <a:custGeom>
            <a:avLst/>
            <a:gdLst/>
            <a:ahLst/>
            <a:cxnLst/>
            <a:rect l="l" t="t" r="r" b="b"/>
            <a:pathLst>
              <a:path w="50800" h="710564">
                <a:moveTo>
                  <a:pt x="19050" y="633983"/>
                </a:moveTo>
                <a:lnTo>
                  <a:pt x="0" y="633983"/>
                </a:lnTo>
                <a:lnTo>
                  <a:pt x="25400" y="710183"/>
                </a:lnTo>
                <a:lnTo>
                  <a:pt x="46566" y="646683"/>
                </a:lnTo>
                <a:lnTo>
                  <a:pt x="19050" y="646683"/>
                </a:lnTo>
                <a:lnTo>
                  <a:pt x="19050" y="633983"/>
                </a:lnTo>
                <a:close/>
              </a:path>
              <a:path w="50800" h="710564">
                <a:moveTo>
                  <a:pt x="31750" y="0"/>
                </a:moveTo>
                <a:lnTo>
                  <a:pt x="19050" y="0"/>
                </a:lnTo>
                <a:lnTo>
                  <a:pt x="19050" y="646683"/>
                </a:lnTo>
                <a:lnTo>
                  <a:pt x="31750" y="646683"/>
                </a:lnTo>
                <a:lnTo>
                  <a:pt x="31750" y="0"/>
                </a:lnTo>
                <a:close/>
              </a:path>
              <a:path w="50800" h="710564">
                <a:moveTo>
                  <a:pt x="50800" y="633983"/>
                </a:moveTo>
                <a:lnTo>
                  <a:pt x="31750" y="633983"/>
                </a:lnTo>
                <a:lnTo>
                  <a:pt x="31750" y="646683"/>
                </a:lnTo>
                <a:lnTo>
                  <a:pt x="46566" y="646683"/>
                </a:lnTo>
                <a:lnTo>
                  <a:pt x="50800" y="633983"/>
                </a:lnTo>
                <a:close/>
              </a:path>
            </a:pathLst>
          </a:custGeom>
          <a:solidFill>
            <a:srgbClr val="000000"/>
          </a:solidFill>
        </p:spPr>
        <p:txBody>
          <a:bodyPr wrap="square" lIns="0" tIns="0" rIns="0" bIns="0" rtlCol="0"/>
          <a:lstStyle/>
          <a:p>
            <a:endParaRPr/>
          </a:p>
        </p:txBody>
      </p:sp>
      <p:sp>
        <p:nvSpPr>
          <p:cNvPr id="6" name="object 6">
            <a:extLst>
              <a:ext uri="{FF2B5EF4-FFF2-40B4-BE49-F238E27FC236}">
                <a16:creationId xmlns:a16="http://schemas.microsoft.com/office/drawing/2014/main" id="{092C46B8-5DA7-4596-BAFF-57398CF5CFF7}"/>
              </a:ext>
            </a:extLst>
          </p:cNvPr>
          <p:cNvSpPr/>
          <p:nvPr/>
        </p:nvSpPr>
        <p:spPr>
          <a:xfrm>
            <a:off x="9684968" y="5043456"/>
            <a:ext cx="50800" cy="710565"/>
          </a:xfrm>
          <a:custGeom>
            <a:avLst/>
            <a:gdLst/>
            <a:ahLst/>
            <a:cxnLst/>
            <a:rect l="l" t="t" r="r" b="b"/>
            <a:pathLst>
              <a:path w="50800" h="710564">
                <a:moveTo>
                  <a:pt x="19050" y="633983"/>
                </a:moveTo>
                <a:lnTo>
                  <a:pt x="0" y="633983"/>
                </a:lnTo>
                <a:lnTo>
                  <a:pt x="25400" y="710183"/>
                </a:lnTo>
                <a:lnTo>
                  <a:pt x="46566" y="646683"/>
                </a:lnTo>
                <a:lnTo>
                  <a:pt x="19050" y="646683"/>
                </a:lnTo>
                <a:lnTo>
                  <a:pt x="19050" y="633983"/>
                </a:lnTo>
                <a:close/>
              </a:path>
              <a:path w="50800" h="710564">
                <a:moveTo>
                  <a:pt x="31750" y="0"/>
                </a:moveTo>
                <a:lnTo>
                  <a:pt x="19050" y="0"/>
                </a:lnTo>
                <a:lnTo>
                  <a:pt x="19050" y="646683"/>
                </a:lnTo>
                <a:lnTo>
                  <a:pt x="31750" y="646683"/>
                </a:lnTo>
                <a:lnTo>
                  <a:pt x="31750" y="0"/>
                </a:lnTo>
                <a:close/>
              </a:path>
              <a:path w="50800" h="710564">
                <a:moveTo>
                  <a:pt x="50800" y="633983"/>
                </a:moveTo>
                <a:lnTo>
                  <a:pt x="31750" y="633983"/>
                </a:lnTo>
                <a:lnTo>
                  <a:pt x="31750" y="646683"/>
                </a:lnTo>
                <a:lnTo>
                  <a:pt x="46566" y="646683"/>
                </a:lnTo>
                <a:lnTo>
                  <a:pt x="50800" y="633983"/>
                </a:lnTo>
                <a:close/>
              </a:path>
            </a:pathLst>
          </a:custGeom>
          <a:solidFill>
            <a:srgbClr val="000000"/>
          </a:solidFill>
        </p:spPr>
        <p:txBody>
          <a:bodyPr wrap="square" lIns="0" tIns="0" rIns="0" bIns="0" rtlCol="0"/>
          <a:lstStyle/>
          <a:p>
            <a:endParaRPr/>
          </a:p>
        </p:txBody>
      </p:sp>
      <p:sp>
        <p:nvSpPr>
          <p:cNvPr id="7" name="object 7">
            <a:extLst>
              <a:ext uri="{FF2B5EF4-FFF2-40B4-BE49-F238E27FC236}">
                <a16:creationId xmlns:a16="http://schemas.microsoft.com/office/drawing/2014/main" id="{7E07EE6F-7D88-4D0A-9DD4-0C001D261495}"/>
              </a:ext>
            </a:extLst>
          </p:cNvPr>
          <p:cNvSpPr txBox="1"/>
          <p:nvPr/>
        </p:nvSpPr>
        <p:spPr>
          <a:xfrm>
            <a:off x="9447732" y="5121562"/>
            <a:ext cx="1936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a:t>
            </a:r>
            <a:endParaRPr sz="1800">
              <a:latin typeface="Trebuchet MS"/>
              <a:cs typeface="Trebuchet MS"/>
            </a:endParaRPr>
          </a:p>
        </p:txBody>
      </p:sp>
      <p:sp>
        <p:nvSpPr>
          <p:cNvPr id="8" name="object 8">
            <a:extLst>
              <a:ext uri="{FF2B5EF4-FFF2-40B4-BE49-F238E27FC236}">
                <a16:creationId xmlns:a16="http://schemas.microsoft.com/office/drawing/2014/main" id="{BCAC7CFA-5C1B-4D7D-9AEA-A9BDA25E259C}"/>
              </a:ext>
            </a:extLst>
          </p:cNvPr>
          <p:cNvSpPr/>
          <p:nvPr/>
        </p:nvSpPr>
        <p:spPr>
          <a:xfrm>
            <a:off x="9998911" y="5043456"/>
            <a:ext cx="50800" cy="710565"/>
          </a:xfrm>
          <a:custGeom>
            <a:avLst/>
            <a:gdLst/>
            <a:ahLst/>
            <a:cxnLst/>
            <a:rect l="l" t="t" r="r" b="b"/>
            <a:pathLst>
              <a:path w="50800" h="710564">
                <a:moveTo>
                  <a:pt x="19050" y="633983"/>
                </a:moveTo>
                <a:lnTo>
                  <a:pt x="0" y="633983"/>
                </a:lnTo>
                <a:lnTo>
                  <a:pt x="25400" y="710183"/>
                </a:lnTo>
                <a:lnTo>
                  <a:pt x="46566" y="646683"/>
                </a:lnTo>
                <a:lnTo>
                  <a:pt x="19050" y="646683"/>
                </a:lnTo>
                <a:lnTo>
                  <a:pt x="19050" y="633983"/>
                </a:lnTo>
                <a:close/>
              </a:path>
              <a:path w="50800" h="710564">
                <a:moveTo>
                  <a:pt x="31750" y="0"/>
                </a:moveTo>
                <a:lnTo>
                  <a:pt x="19050" y="0"/>
                </a:lnTo>
                <a:lnTo>
                  <a:pt x="19050" y="646683"/>
                </a:lnTo>
                <a:lnTo>
                  <a:pt x="31750" y="646683"/>
                </a:lnTo>
                <a:lnTo>
                  <a:pt x="31750" y="0"/>
                </a:lnTo>
                <a:close/>
              </a:path>
              <a:path w="50800" h="710564">
                <a:moveTo>
                  <a:pt x="50800" y="633983"/>
                </a:moveTo>
                <a:lnTo>
                  <a:pt x="31750" y="633983"/>
                </a:lnTo>
                <a:lnTo>
                  <a:pt x="31750" y="646683"/>
                </a:lnTo>
                <a:lnTo>
                  <a:pt x="46566" y="646683"/>
                </a:lnTo>
                <a:lnTo>
                  <a:pt x="50800" y="633983"/>
                </a:lnTo>
                <a:close/>
              </a:path>
            </a:pathLst>
          </a:custGeom>
          <a:solidFill>
            <a:srgbClr val="000000"/>
          </a:solidFill>
        </p:spPr>
        <p:txBody>
          <a:bodyPr wrap="square" lIns="0" tIns="0" rIns="0" bIns="0" rtlCol="0"/>
          <a:lstStyle/>
          <a:p>
            <a:endParaRPr/>
          </a:p>
        </p:txBody>
      </p:sp>
      <p:sp>
        <p:nvSpPr>
          <p:cNvPr id="9" name="object 9">
            <a:extLst>
              <a:ext uri="{FF2B5EF4-FFF2-40B4-BE49-F238E27FC236}">
                <a16:creationId xmlns:a16="http://schemas.microsoft.com/office/drawing/2014/main" id="{417FFE07-0628-46C4-93A5-BAA02F2FBA41}"/>
              </a:ext>
            </a:extLst>
          </p:cNvPr>
          <p:cNvSpPr txBox="1"/>
          <p:nvPr/>
        </p:nvSpPr>
        <p:spPr>
          <a:xfrm>
            <a:off x="9978592" y="5736115"/>
            <a:ext cx="310515"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Trebuchet MS"/>
                <a:cs typeface="Trebuchet MS"/>
              </a:rPr>
              <a:t>Q</a:t>
            </a:r>
            <a:r>
              <a:rPr sz="1800" spc="-7" baseline="-20833" dirty="0">
                <a:latin typeface="Trebuchet MS"/>
                <a:cs typeface="Trebuchet MS"/>
              </a:rPr>
              <a:t>0</a:t>
            </a:r>
            <a:endParaRPr sz="1800" baseline="-20833">
              <a:latin typeface="Trebuchet MS"/>
              <a:cs typeface="Trebuchet MS"/>
            </a:endParaRPr>
          </a:p>
        </p:txBody>
      </p:sp>
      <p:sp>
        <p:nvSpPr>
          <p:cNvPr id="10" name="object 10">
            <a:extLst>
              <a:ext uri="{FF2B5EF4-FFF2-40B4-BE49-F238E27FC236}">
                <a16:creationId xmlns:a16="http://schemas.microsoft.com/office/drawing/2014/main" id="{5F37B5DC-5E6B-4063-B2DF-B4ADF2C6C268}"/>
              </a:ext>
            </a:extLst>
          </p:cNvPr>
          <p:cNvSpPr txBox="1"/>
          <p:nvPr/>
        </p:nvSpPr>
        <p:spPr>
          <a:xfrm>
            <a:off x="9170236" y="5792502"/>
            <a:ext cx="450850" cy="299720"/>
          </a:xfrm>
          <a:prstGeom prst="rect">
            <a:avLst/>
          </a:prstGeom>
        </p:spPr>
        <p:txBody>
          <a:bodyPr vert="horz" wrap="square" lIns="0" tIns="12700" rIns="0" bIns="0" rtlCol="0">
            <a:spAutoFit/>
          </a:bodyPr>
          <a:lstStyle/>
          <a:p>
            <a:pPr marL="38100">
              <a:lnSpc>
                <a:spcPct val="100000"/>
              </a:lnSpc>
              <a:spcBef>
                <a:spcPts val="100"/>
              </a:spcBef>
            </a:pPr>
            <a:r>
              <a:rPr sz="2700" spc="-7" baseline="13888" dirty="0">
                <a:latin typeface="Trebuchet MS"/>
                <a:cs typeface="Trebuchet MS"/>
              </a:rPr>
              <a:t>Q</a:t>
            </a:r>
            <a:r>
              <a:rPr sz="1200" spc="-5" dirty="0">
                <a:latin typeface="Trebuchet MS"/>
                <a:cs typeface="Trebuchet MS"/>
              </a:rPr>
              <a:t>n-1</a:t>
            </a:r>
            <a:endParaRPr sz="1200">
              <a:latin typeface="Trebuchet MS"/>
              <a:cs typeface="Trebuchet MS"/>
            </a:endParaRPr>
          </a:p>
        </p:txBody>
      </p:sp>
      <p:sp>
        <p:nvSpPr>
          <p:cNvPr id="11" name="object 11">
            <a:extLst>
              <a:ext uri="{FF2B5EF4-FFF2-40B4-BE49-F238E27FC236}">
                <a16:creationId xmlns:a16="http://schemas.microsoft.com/office/drawing/2014/main" id="{8EAC0E8C-6929-4203-AAC0-B211F2F61950}"/>
              </a:ext>
            </a:extLst>
          </p:cNvPr>
          <p:cNvSpPr txBox="1"/>
          <p:nvPr/>
        </p:nvSpPr>
        <p:spPr>
          <a:xfrm>
            <a:off x="8486849" y="4218414"/>
            <a:ext cx="266700" cy="269240"/>
          </a:xfrm>
          <a:prstGeom prst="rect">
            <a:avLst/>
          </a:prstGeom>
        </p:spPr>
        <p:txBody>
          <a:bodyPr vert="horz" wrap="square" lIns="0" tIns="12065" rIns="0" bIns="0" rtlCol="0">
            <a:spAutoFit/>
          </a:bodyPr>
          <a:lstStyle/>
          <a:p>
            <a:pPr marL="38100">
              <a:lnSpc>
                <a:spcPct val="100000"/>
              </a:lnSpc>
              <a:spcBef>
                <a:spcPts val="95"/>
              </a:spcBef>
            </a:pPr>
            <a:r>
              <a:rPr sz="1600" spc="-5" dirty="0">
                <a:latin typeface="Trebuchet MS"/>
                <a:cs typeface="Trebuchet MS"/>
              </a:rPr>
              <a:t>A</a:t>
            </a:r>
            <a:r>
              <a:rPr sz="1575" spc="-7" baseline="-21164" dirty="0">
                <a:latin typeface="Trebuchet MS"/>
                <a:cs typeface="Trebuchet MS"/>
              </a:rPr>
              <a:t>0</a:t>
            </a:r>
            <a:endParaRPr sz="1575" baseline="-21164">
              <a:latin typeface="Trebuchet MS"/>
              <a:cs typeface="Trebuchet MS"/>
            </a:endParaRPr>
          </a:p>
        </p:txBody>
      </p:sp>
      <p:sp>
        <p:nvSpPr>
          <p:cNvPr id="12" name="object 12">
            <a:extLst>
              <a:ext uri="{FF2B5EF4-FFF2-40B4-BE49-F238E27FC236}">
                <a16:creationId xmlns:a16="http://schemas.microsoft.com/office/drawing/2014/main" id="{14CAB781-4D4E-4C77-9E89-8D132EE000BD}"/>
              </a:ext>
            </a:extLst>
          </p:cNvPr>
          <p:cNvSpPr/>
          <p:nvPr/>
        </p:nvSpPr>
        <p:spPr>
          <a:xfrm>
            <a:off x="8756344" y="4623340"/>
            <a:ext cx="382905" cy="50800"/>
          </a:xfrm>
          <a:custGeom>
            <a:avLst/>
            <a:gdLst/>
            <a:ahLst/>
            <a:cxnLst/>
            <a:rect l="l" t="t" r="r" b="b"/>
            <a:pathLst>
              <a:path w="382904" h="50800">
                <a:moveTo>
                  <a:pt x="306324" y="0"/>
                </a:moveTo>
                <a:lnTo>
                  <a:pt x="306324" y="50800"/>
                </a:lnTo>
                <a:lnTo>
                  <a:pt x="363474" y="31750"/>
                </a:lnTo>
                <a:lnTo>
                  <a:pt x="319024" y="31750"/>
                </a:lnTo>
                <a:lnTo>
                  <a:pt x="319024" y="19050"/>
                </a:lnTo>
                <a:lnTo>
                  <a:pt x="363474" y="19050"/>
                </a:lnTo>
                <a:lnTo>
                  <a:pt x="306324" y="0"/>
                </a:lnTo>
                <a:close/>
              </a:path>
              <a:path w="382904" h="50800">
                <a:moveTo>
                  <a:pt x="306324" y="19050"/>
                </a:moveTo>
                <a:lnTo>
                  <a:pt x="0" y="19050"/>
                </a:lnTo>
                <a:lnTo>
                  <a:pt x="0" y="31750"/>
                </a:lnTo>
                <a:lnTo>
                  <a:pt x="306324" y="31750"/>
                </a:lnTo>
                <a:lnTo>
                  <a:pt x="306324" y="19050"/>
                </a:lnTo>
                <a:close/>
              </a:path>
              <a:path w="382904" h="50800">
                <a:moveTo>
                  <a:pt x="363474" y="19050"/>
                </a:moveTo>
                <a:lnTo>
                  <a:pt x="319024" y="19050"/>
                </a:lnTo>
                <a:lnTo>
                  <a:pt x="319024" y="31750"/>
                </a:lnTo>
                <a:lnTo>
                  <a:pt x="363474" y="31750"/>
                </a:lnTo>
                <a:lnTo>
                  <a:pt x="382524" y="25400"/>
                </a:lnTo>
                <a:lnTo>
                  <a:pt x="363474" y="19050"/>
                </a:lnTo>
                <a:close/>
              </a:path>
            </a:pathLst>
          </a:custGeom>
          <a:solidFill>
            <a:srgbClr val="000000"/>
          </a:solidFill>
        </p:spPr>
        <p:txBody>
          <a:bodyPr wrap="square" lIns="0" tIns="0" rIns="0" bIns="0" rtlCol="0"/>
          <a:lstStyle/>
          <a:p>
            <a:endParaRPr/>
          </a:p>
        </p:txBody>
      </p:sp>
      <p:sp>
        <p:nvSpPr>
          <p:cNvPr id="13" name="object 13">
            <a:extLst>
              <a:ext uri="{FF2B5EF4-FFF2-40B4-BE49-F238E27FC236}">
                <a16:creationId xmlns:a16="http://schemas.microsoft.com/office/drawing/2014/main" id="{3174CEC5-8D04-4A23-AF92-1E989821AAC3}"/>
              </a:ext>
            </a:extLst>
          </p:cNvPr>
          <p:cNvSpPr/>
          <p:nvPr/>
        </p:nvSpPr>
        <p:spPr>
          <a:xfrm>
            <a:off x="8756090" y="4929156"/>
            <a:ext cx="382905" cy="50800"/>
          </a:xfrm>
          <a:custGeom>
            <a:avLst/>
            <a:gdLst/>
            <a:ahLst/>
            <a:cxnLst/>
            <a:rect l="l" t="t" r="r" b="b"/>
            <a:pathLst>
              <a:path w="382904" h="50800">
                <a:moveTo>
                  <a:pt x="307848" y="0"/>
                </a:moveTo>
                <a:lnTo>
                  <a:pt x="306945" y="18950"/>
                </a:lnTo>
                <a:lnTo>
                  <a:pt x="319658" y="19557"/>
                </a:lnTo>
                <a:lnTo>
                  <a:pt x="319024" y="32257"/>
                </a:lnTo>
                <a:lnTo>
                  <a:pt x="306311" y="32257"/>
                </a:lnTo>
                <a:lnTo>
                  <a:pt x="305434" y="50673"/>
                </a:lnTo>
                <a:lnTo>
                  <a:pt x="371018" y="32257"/>
                </a:lnTo>
                <a:lnTo>
                  <a:pt x="319024" y="32257"/>
                </a:lnTo>
                <a:lnTo>
                  <a:pt x="306340" y="31652"/>
                </a:lnTo>
                <a:lnTo>
                  <a:pt x="373176" y="31652"/>
                </a:lnTo>
                <a:lnTo>
                  <a:pt x="382777" y="28955"/>
                </a:lnTo>
                <a:lnTo>
                  <a:pt x="307848" y="0"/>
                </a:lnTo>
                <a:close/>
              </a:path>
              <a:path w="382904" h="50800">
                <a:moveTo>
                  <a:pt x="306945" y="18950"/>
                </a:moveTo>
                <a:lnTo>
                  <a:pt x="306340" y="31652"/>
                </a:lnTo>
                <a:lnTo>
                  <a:pt x="319024" y="32257"/>
                </a:lnTo>
                <a:lnTo>
                  <a:pt x="319658" y="19557"/>
                </a:lnTo>
                <a:lnTo>
                  <a:pt x="306945" y="18950"/>
                </a:lnTo>
                <a:close/>
              </a:path>
              <a:path w="382904" h="50800">
                <a:moveTo>
                  <a:pt x="507" y="4317"/>
                </a:moveTo>
                <a:lnTo>
                  <a:pt x="0" y="17017"/>
                </a:lnTo>
                <a:lnTo>
                  <a:pt x="306340" y="31652"/>
                </a:lnTo>
                <a:lnTo>
                  <a:pt x="306945" y="18950"/>
                </a:lnTo>
                <a:lnTo>
                  <a:pt x="507" y="4317"/>
                </a:lnTo>
                <a:close/>
              </a:path>
            </a:pathLst>
          </a:custGeom>
          <a:solidFill>
            <a:srgbClr val="000000"/>
          </a:solidFill>
        </p:spPr>
        <p:txBody>
          <a:bodyPr wrap="square" lIns="0" tIns="0" rIns="0" bIns="0" rtlCol="0"/>
          <a:lstStyle/>
          <a:p>
            <a:endParaRPr/>
          </a:p>
        </p:txBody>
      </p:sp>
      <p:sp>
        <p:nvSpPr>
          <p:cNvPr id="14" name="object 14">
            <a:extLst>
              <a:ext uri="{FF2B5EF4-FFF2-40B4-BE49-F238E27FC236}">
                <a16:creationId xmlns:a16="http://schemas.microsoft.com/office/drawing/2014/main" id="{11EE76A1-B9D8-411C-9F6C-A67AD1106169}"/>
              </a:ext>
            </a:extLst>
          </p:cNvPr>
          <p:cNvSpPr txBox="1"/>
          <p:nvPr/>
        </p:nvSpPr>
        <p:spPr>
          <a:xfrm>
            <a:off x="8747466" y="4668299"/>
            <a:ext cx="290830" cy="193675"/>
          </a:xfrm>
          <a:prstGeom prst="rect">
            <a:avLst/>
          </a:prstGeom>
        </p:spPr>
        <p:txBody>
          <a:bodyPr vert="vert" wrap="square" lIns="0" tIns="0" rIns="0" bIns="0" rtlCol="0">
            <a:spAutoFit/>
          </a:bodyPr>
          <a:lstStyle/>
          <a:p>
            <a:pPr marL="12700">
              <a:lnSpc>
                <a:spcPts val="2150"/>
              </a:lnSpc>
            </a:pPr>
            <a:r>
              <a:rPr sz="1800" dirty="0">
                <a:latin typeface="Trebuchet MS"/>
                <a:cs typeface="Trebuchet MS"/>
              </a:rPr>
              <a:t>…</a:t>
            </a:r>
            <a:endParaRPr sz="1800">
              <a:latin typeface="Trebuchet MS"/>
              <a:cs typeface="Trebuchet MS"/>
            </a:endParaRPr>
          </a:p>
        </p:txBody>
      </p:sp>
      <p:sp>
        <p:nvSpPr>
          <p:cNvPr id="15" name="object 15">
            <a:extLst>
              <a:ext uri="{FF2B5EF4-FFF2-40B4-BE49-F238E27FC236}">
                <a16:creationId xmlns:a16="http://schemas.microsoft.com/office/drawing/2014/main" id="{D19F6C88-B739-468E-8201-325196B919F1}"/>
              </a:ext>
            </a:extLst>
          </p:cNvPr>
          <p:cNvSpPr/>
          <p:nvPr/>
        </p:nvSpPr>
        <p:spPr>
          <a:xfrm>
            <a:off x="8756344" y="4335305"/>
            <a:ext cx="390525" cy="50800"/>
          </a:xfrm>
          <a:custGeom>
            <a:avLst/>
            <a:gdLst/>
            <a:ahLst/>
            <a:cxnLst/>
            <a:rect l="l" t="t" r="r" b="b"/>
            <a:pathLst>
              <a:path w="390525" h="50800">
                <a:moveTo>
                  <a:pt x="313944" y="0"/>
                </a:moveTo>
                <a:lnTo>
                  <a:pt x="313944" y="50800"/>
                </a:lnTo>
                <a:lnTo>
                  <a:pt x="371094" y="31750"/>
                </a:lnTo>
                <a:lnTo>
                  <a:pt x="326644" y="31750"/>
                </a:lnTo>
                <a:lnTo>
                  <a:pt x="326644" y="19050"/>
                </a:lnTo>
                <a:lnTo>
                  <a:pt x="371094" y="19050"/>
                </a:lnTo>
                <a:lnTo>
                  <a:pt x="313944" y="0"/>
                </a:lnTo>
                <a:close/>
              </a:path>
              <a:path w="390525" h="50800">
                <a:moveTo>
                  <a:pt x="313944" y="19050"/>
                </a:moveTo>
                <a:lnTo>
                  <a:pt x="0" y="19050"/>
                </a:lnTo>
                <a:lnTo>
                  <a:pt x="0" y="31750"/>
                </a:lnTo>
                <a:lnTo>
                  <a:pt x="313944" y="31750"/>
                </a:lnTo>
                <a:lnTo>
                  <a:pt x="313944" y="19050"/>
                </a:lnTo>
                <a:close/>
              </a:path>
              <a:path w="390525" h="50800">
                <a:moveTo>
                  <a:pt x="371094" y="19050"/>
                </a:moveTo>
                <a:lnTo>
                  <a:pt x="326644" y="19050"/>
                </a:lnTo>
                <a:lnTo>
                  <a:pt x="326644" y="31750"/>
                </a:lnTo>
                <a:lnTo>
                  <a:pt x="371094" y="31750"/>
                </a:lnTo>
                <a:lnTo>
                  <a:pt x="390144" y="25400"/>
                </a:lnTo>
                <a:lnTo>
                  <a:pt x="371094" y="19050"/>
                </a:lnTo>
                <a:close/>
              </a:path>
            </a:pathLst>
          </a:custGeom>
          <a:solidFill>
            <a:srgbClr val="000000"/>
          </a:solidFill>
        </p:spPr>
        <p:txBody>
          <a:bodyPr wrap="square" lIns="0" tIns="0" rIns="0" bIns="0" rtlCol="0"/>
          <a:lstStyle/>
          <a:p>
            <a:endParaRPr/>
          </a:p>
        </p:txBody>
      </p:sp>
      <p:sp>
        <p:nvSpPr>
          <p:cNvPr id="16" name="object 16">
            <a:extLst>
              <a:ext uri="{FF2B5EF4-FFF2-40B4-BE49-F238E27FC236}">
                <a16:creationId xmlns:a16="http://schemas.microsoft.com/office/drawing/2014/main" id="{86531605-25B1-4FCD-B9D8-C49BF1A3D250}"/>
              </a:ext>
            </a:extLst>
          </p:cNvPr>
          <p:cNvSpPr/>
          <p:nvPr/>
        </p:nvSpPr>
        <p:spPr>
          <a:xfrm>
            <a:off x="9337495" y="5043456"/>
            <a:ext cx="50800" cy="710565"/>
          </a:xfrm>
          <a:custGeom>
            <a:avLst/>
            <a:gdLst/>
            <a:ahLst/>
            <a:cxnLst/>
            <a:rect l="l" t="t" r="r" b="b"/>
            <a:pathLst>
              <a:path w="50800" h="710564">
                <a:moveTo>
                  <a:pt x="19050" y="633983"/>
                </a:moveTo>
                <a:lnTo>
                  <a:pt x="0" y="633983"/>
                </a:lnTo>
                <a:lnTo>
                  <a:pt x="25400" y="710183"/>
                </a:lnTo>
                <a:lnTo>
                  <a:pt x="46566" y="646683"/>
                </a:lnTo>
                <a:lnTo>
                  <a:pt x="19050" y="646683"/>
                </a:lnTo>
                <a:lnTo>
                  <a:pt x="19050" y="633983"/>
                </a:lnTo>
                <a:close/>
              </a:path>
              <a:path w="50800" h="710564">
                <a:moveTo>
                  <a:pt x="31750" y="0"/>
                </a:moveTo>
                <a:lnTo>
                  <a:pt x="19050" y="0"/>
                </a:lnTo>
                <a:lnTo>
                  <a:pt x="19050" y="646683"/>
                </a:lnTo>
                <a:lnTo>
                  <a:pt x="31750" y="646683"/>
                </a:lnTo>
                <a:lnTo>
                  <a:pt x="31750" y="0"/>
                </a:lnTo>
                <a:close/>
              </a:path>
              <a:path w="50800" h="710564">
                <a:moveTo>
                  <a:pt x="50800" y="633983"/>
                </a:moveTo>
                <a:lnTo>
                  <a:pt x="31750" y="633983"/>
                </a:lnTo>
                <a:lnTo>
                  <a:pt x="31750" y="646683"/>
                </a:lnTo>
                <a:lnTo>
                  <a:pt x="46566" y="646683"/>
                </a:lnTo>
                <a:lnTo>
                  <a:pt x="50800" y="633983"/>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44A18335-730C-4ADA-A38B-79FDEE3EF8A8}"/>
              </a:ext>
            </a:extLst>
          </p:cNvPr>
          <p:cNvSpPr/>
          <p:nvPr/>
        </p:nvSpPr>
        <p:spPr>
          <a:xfrm>
            <a:off x="8826194" y="3804699"/>
            <a:ext cx="313055" cy="50800"/>
          </a:xfrm>
          <a:custGeom>
            <a:avLst/>
            <a:gdLst/>
            <a:ahLst/>
            <a:cxnLst/>
            <a:rect l="l" t="t" r="r" b="b"/>
            <a:pathLst>
              <a:path w="313054" h="50800">
                <a:moveTo>
                  <a:pt x="237617" y="0"/>
                </a:moveTo>
                <a:lnTo>
                  <a:pt x="236807" y="18998"/>
                </a:lnTo>
                <a:lnTo>
                  <a:pt x="249554" y="19558"/>
                </a:lnTo>
                <a:lnTo>
                  <a:pt x="248920" y="32258"/>
                </a:lnTo>
                <a:lnTo>
                  <a:pt x="236242" y="32258"/>
                </a:lnTo>
                <a:lnTo>
                  <a:pt x="235458" y="50673"/>
                </a:lnTo>
                <a:lnTo>
                  <a:pt x="300176" y="32258"/>
                </a:lnTo>
                <a:lnTo>
                  <a:pt x="248920" y="32258"/>
                </a:lnTo>
                <a:lnTo>
                  <a:pt x="236266" y="31702"/>
                </a:lnTo>
                <a:lnTo>
                  <a:pt x="302127" y="31702"/>
                </a:lnTo>
                <a:lnTo>
                  <a:pt x="312674" y="28701"/>
                </a:lnTo>
                <a:lnTo>
                  <a:pt x="237617" y="0"/>
                </a:lnTo>
                <a:close/>
              </a:path>
              <a:path w="313054" h="50800">
                <a:moveTo>
                  <a:pt x="236807" y="18998"/>
                </a:moveTo>
                <a:lnTo>
                  <a:pt x="236266" y="31702"/>
                </a:lnTo>
                <a:lnTo>
                  <a:pt x="248920" y="32258"/>
                </a:lnTo>
                <a:lnTo>
                  <a:pt x="249554" y="19558"/>
                </a:lnTo>
                <a:lnTo>
                  <a:pt x="236807" y="18998"/>
                </a:lnTo>
                <a:close/>
              </a:path>
              <a:path w="313054" h="50800">
                <a:moveTo>
                  <a:pt x="508" y="8636"/>
                </a:moveTo>
                <a:lnTo>
                  <a:pt x="0" y="21336"/>
                </a:lnTo>
                <a:lnTo>
                  <a:pt x="236266" y="31702"/>
                </a:lnTo>
                <a:lnTo>
                  <a:pt x="236807" y="18998"/>
                </a:lnTo>
                <a:lnTo>
                  <a:pt x="508" y="8636"/>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A4D0BA95-814D-49FB-A82F-B56D705BA307}"/>
              </a:ext>
            </a:extLst>
          </p:cNvPr>
          <p:cNvSpPr txBox="1"/>
          <p:nvPr/>
        </p:nvSpPr>
        <p:spPr>
          <a:xfrm>
            <a:off x="8121597" y="3666523"/>
            <a:ext cx="7156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en</a:t>
            </a:r>
            <a:r>
              <a:rPr sz="1800" dirty="0">
                <a:latin typeface="Trebuchet MS"/>
                <a:cs typeface="Trebuchet MS"/>
              </a:rPr>
              <a:t>able</a:t>
            </a:r>
            <a:endParaRPr sz="1800">
              <a:latin typeface="Trebuchet MS"/>
              <a:cs typeface="Trebuchet MS"/>
            </a:endParaRPr>
          </a:p>
        </p:txBody>
      </p:sp>
      <p:sp>
        <p:nvSpPr>
          <p:cNvPr id="19" name="object 19">
            <a:extLst>
              <a:ext uri="{FF2B5EF4-FFF2-40B4-BE49-F238E27FC236}">
                <a16:creationId xmlns:a16="http://schemas.microsoft.com/office/drawing/2014/main" id="{1ABEF794-3191-4CDC-825E-CEAD44F1424A}"/>
              </a:ext>
            </a:extLst>
          </p:cNvPr>
          <p:cNvSpPr txBox="1"/>
          <p:nvPr/>
        </p:nvSpPr>
        <p:spPr>
          <a:xfrm>
            <a:off x="8467037" y="4826795"/>
            <a:ext cx="464184" cy="330835"/>
          </a:xfrm>
          <a:prstGeom prst="rect">
            <a:avLst/>
          </a:prstGeom>
        </p:spPr>
        <p:txBody>
          <a:bodyPr vert="horz" wrap="square" lIns="0" tIns="13335" rIns="0" bIns="0" rtlCol="0">
            <a:spAutoFit/>
          </a:bodyPr>
          <a:lstStyle/>
          <a:p>
            <a:pPr marL="38100">
              <a:lnSpc>
                <a:spcPct val="100000"/>
              </a:lnSpc>
              <a:spcBef>
                <a:spcPts val="105"/>
              </a:spcBef>
            </a:pPr>
            <a:r>
              <a:rPr sz="3000" spc="15" baseline="13888" dirty="0">
                <a:latin typeface="Trebuchet MS"/>
                <a:cs typeface="Trebuchet MS"/>
              </a:rPr>
              <a:t>A</a:t>
            </a:r>
            <a:r>
              <a:rPr sz="1300" spc="10" dirty="0">
                <a:latin typeface="Trebuchet MS"/>
                <a:cs typeface="Trebuchet MS"/>
              </a:rPr>
              <a:t>k-1</a:t>
            </a:r>
            <a:endParaRPr sz="1300">
              <a:latin typeface="Trebuchet MS"/>
              <a:cs typeface="Trebuchet MS"/>
            </a:endParaRPr>
          </a:p>
        </p:txBody>
      </p:sp>
      <p:sp>
        <p:nvSpPr>
          <p:cNvPr id="20" name="object 20">
            <a:extLst>
              <a:ext uri="{FF2B5EF4-FFF2-40B4-BE49-F238E27FC236}">
                <a16:creationId xmlns:a16="http://schemas.microsoft.com/office/drawing/2014/main" id="{4442FF08-87F2-42AA-B6AA-38FEC5112636}"/>
              </a:ext>
            </a:extLst>
          </p:cNvPr>
          <p:cNvSpPr txBox="1"/>
          <p:nvPr/>
        </p:nvSpPr>
        <p:spPr>
          <a:xfrm>
            <a:off x="9107880" y="3057430"/>
            <a:ext cx="1175385" cy="239395"/>
          </a:xfrm>
          <a:prstGeom prst="rect">
            <a:avLst/>
          </a:prstGeom>
        </p:spPr>
        <p:txBody>
          <a:bodyPr vert="horz" wrap="square" lIns="0" tIns="13335" rIns="0" bIns="0" rtlCol="0">
            <a:spAutoFit/>
          </a:bodyPr>
          <a:lstStyle/>
          <a:p>
            <a:pPr marL="12700">
              <a:lnSpc>
                <a:spcPct val="100000"/>
              </a:lnSpc>
              <a:spcBef>
                <a:spcPts val="105"/>
              </a:spcBef>
            </a:pPr>
            <a:r>
              <a:rPr sz="1400" b="1" u="heavy" spc="-5" dirty="0">
                <a:uFill>
                  <a:solidFill>
                    <a:srgbClr val="000000"/>
                  </a:solidFill>
                </a:uFill>
                <a:latin typeface="Trebuchet MS"/>
                <a:cs typeface="Trebuchet MS"/>
              </a:rPr>
              <a:t>External</a:t>
            </a:r>
            <a:r>
              <a:rPr sz="1400" b="1" u="heavy" spc="-70" dirty="0">
                <a:uFill>
                  <a:solidFill>
                    <a:srgbClr val="000000"/>
                  </a:solidFill>
                </a:uFill>
                <a:latin typeface="Trebuchet MS"/>
                <a:cs typeface="Trebuchet MS"/>
              </a:rPr>
              <a:t> </a:t>
            </a:r>
            <a:r>
              <a:rPr sz="1400" b="1" u="heavy" spc="10" dirty="0">
                <a:uFill>
                  <a:solidFill>
                    <a:srgbClr val="000000"/>
                  </a:solidFill>
                </a:uFill>
                <a:latin typeface="Trebuchet MS"/>
                <a:cs typeface="Trebuchet MS"/>
              </a:rPr>
              <a:t>view</a:t>
            </a:r>
            <a:endParaRPr sz="1400">
              <a:latin typeface="Trebuchet MS"/>
              <a:cs typeface="Trebuchet MS"/>
            </a:endParaRPr>
          </a:p>
        </p:txBody>
      </p:sp>
    </p:spTree>
    <p:extLst>
      <p:ext uri="{BB962C8B-B14F-4D97-AF65-F5344CB8AC3E}">
        <p14:creationId xmlns:p14="http://schemas.microsoft.com/office/powerpoint/2010/main" val="247431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21082</TotalTime>
  <Words>2297</Words>
  <Application>Microsoft Office PowerPoint</Application>
  <PresentationFormat>Widescreen</PresentationFormat>
  <Paragraphs>279</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Rounded MT Bold</vt:lpstr>
      <vt:lpstr>Calibri</vt:lpstr>
      <vt:lpstr>Calibri Light</vt:lpstr>
      <vt:lpstr>Times New Roman</vt:lpstr>
      <vt:lpstr>Trebuchet MS</vt:lpstr>
      <vt:lpstr>Office Theme</vt:lpstr>
      <vt:lpstr>Memory</vt:lpstr>
      <vt:lpstr>3. Memory [5 Hrs.]</vt:lpstr>
      <vt:lpstr>Introduction</vt:lpstr>
      <vt:lpstr>Introduction</vt:lpstr>
      <vt:lpstr>Write Ability:</vt:lpstr>
      <vt:lpstr>Write Ability:</vt:lpstr>
      <vt:lpstr>Storage Permanence:</vt:lpstr>
      <vt:lpstr>Storage Permanence:</vt:lpstr>
      <vt:lpstr>Types of Memory:</vt:lpstr>
      <vt:lpstr>ROM: “Read-Only” Memory</vt:lpstr>
      <vt:lpstr>ROM: “Read-Only” Memory</vt:lpstr>
      <vt:lpstr>ROM: “Read-Only” Memory</vt:lpstr>
      <vt:lpstr>ROM: “Read-Only” Memory</vt:lpstr>
      <vt:lpstr>ROM: “Read-Only” Memory</vt:lpstr>
      <vt:lpstr>ROM: “Read-Only” Memory</vt:lpstr>
      <vt:lpstr>ROM: “Read-Only” Memory</vt:lpstr>
      <vt:lpstr>RAM: “Random-Access” Memory</vt:lpstr>
      <vt:lpstr>RAM: “Random-Access” Memory</vt:lpstr>
      <vt:lpstr>RAM: “Random-Access” Memory</vt:lpstr>
      <vt:lpstr>Composing Memory</vt:lpstr>
      <vt:lpstr>Memory hierarchy</vt:lpstr>
      <vt:lpstr>Cache</vt:lpstr>
      <vt:lpstr>Cache Mapping</vt:lpstr>
      <vt:lpstr>PowerPoint Presentation</vt:lpstr>
      <vt:lpstr>Cache Mapping</vt:lpstr>
      <vt:lpstr>PowerPoint Presentation</vt:lpstr>
      <vt:lpstr>Cache Mapping</vt:lpstr>
      <vt:lpstr>Cache-Replacement Policy</vt:lpstr>
      <vt:lpstr>Cache-Replacement Policy</vt:lpstr>
      <vt:lpstr>Cache-Write Policy</vt:lpstr>
      <vt:lpstr>Cache-Write Policy</vt:lpstr>
      <vt:lpstr>Cache-Write Policy</vt:lpstr>
      <vt:lpstr>Cache Impact on System Performance</vt:lpstr>
      <vt:lpstr>Cache Impact on System Performance</vt:lpstr>
      <vt:lpstr>Cache Impact on System Performance</vt:lpstr>
      <vt:lpstr>Cache Impact on System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Software Development Tools</dc:title>
  <dc:creator>bikal baral</dc:creator>
  <cp:lastModifiedBy>Sahit Baral</cp:lastModifiedBy>
  <cp:revision>147</cp:revision>
  <dcterms:created xsi:type="dcterms:W3CDTF">2021-03-29T05:40:39Z</dcterms:created>
  <dcterms:modified xsi:type="dcterms:W3CDTF">2023-05-14T02:04:39Z</dcterms:modified>
</cp:coreProperties>
</file>