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7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A63D-3838-4446-9D2C-6DAB57A1F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EA419-61D7-4983-9684-ED668313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E199-6178-4E56-9BEE-AA8FA804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C6BB-DF0E-4B0F-8F46-AD152C7E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DB66B-A2C9-4E14-874F-CF74D36C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E7F4-9065-4E00-81C8-0E37B54F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91185-8F0B-434E-BC59-2D430F09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9825-9EB3-486F-BC46-95D591F6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CCBB-BFF1-4153-9AEA-3A5CF59F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6434-86BB-4386-90A7-EC7508ED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302EC-EA21-414B-8B31-ACDC6C273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DCD6B-D15E-4819-9661-BC72862B6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A835-9722-4A80-9BA2-13156309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31D1-A0AA-45D8-B83B-FA274F3F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220B-C1C6-4A1C-BC77-A86A6E9B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5BBE-37C7-483D-A2B2-57B2449C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1B40-2509-4B06-857E-3263BD33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1EA7-A462-49BB-B396-675CFEAB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57E6-E32D-4E5E-9691-D60A3A7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921F5-14AF-4592-A6C6-A82480E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13FF-8134-4AFE-8DB3-F72EF1CA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E0FB-F9C1-44CA-AD26-D25B95EF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F28D-C605-4120-B3F7-67192912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B910-6395-4000-8754-257871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6A41-17D3-4CD8-9908-3FB1FA49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4866-E3B0-48DB-B6DD-4B9E1AE0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B819-3B35-4404-904F-C67F76A0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5FF6-B781-4D7D-8192-4A9DAE04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2E4A3-2645-4B99-BD5F-0952E1D3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4318D-04C5-47A4-A50E-84777B04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3233-567F-4956-8EC3-824001F2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02B9-A63E-4E9F-8951-4EE49AE7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9AAF-D578-4001-B094-EC5C6EB3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A70E4-BE27-4F86-8CE0-21F3BC33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FA87E-925E-42AB-B5D7-FDEC186C7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C3A8F-4318-4A68-B415-52E4AE388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4BAD7-A5B3-40E5-9D34-ABB8E80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110AE-7424-4DF1-8391-CB916C91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465F7-DE1C-42DA-A5F2-A9D3AE86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89C1-2439-42DB-8DED-3EFA2B9D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6C8DF-F6F1-48E3-A13E-F46ADB7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62BC-4836-47D5-BCF7-99948EF5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9581F-8A4C-40B3-B381-4F9481A8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75EA-1C5C-4D66-8F94-3C84F547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865CD-AF98-4899-9E05-ECDF549F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34DF-471E-402E-A29F-907B0C81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9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3527-888D-4969-A5F6-684075A5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60BD-7114-4631-9888-FFB04D09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78050-3C12-4501-A6E1-773697A02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E8B2-1144-4EF2-92FA-8643948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2EAE-24DE-4B65-9B97-0EA05A67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490F-E1AE-417B-8978-F04FEDBA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9A95-72CD-4D8B-81C7-70C773A0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A965B-9B92-45C0-9C72-ED09B60ED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51FED-F81C-4DAC-BD0E-D0D7B231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2EB8-C312-4F05-A472-0C97200E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A09-77A6-4654-AC05-F647467F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F6AB-E203-4DD3-8A7F-A893958B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B3B83-89ED-4E5A-87B1-9C38A537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472AD-0D20-405E-8D90-0B70AF16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3042-9002-48B4-8156-E81FE94E2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69AD-3B4F-4EC1-88D1-DC5856440B20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8826-DD1A-4679-BA5D-49EA3DEAA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D753-7042-4F18-9A9E-25B481FA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9E027-FF10-409D-89A0-B7233C501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4313-BE38-41CE-8CE8-06AE146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06E67-5D34-4D4E-ACE4-8A03086BE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4095" y="-778566"/>
            <a:ext cx="6858001" cy="84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6410-2DE2-4B4D-ACF0-927578F4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18FB-0701-4A01-B697-CA1BD492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377BEFDA-987D-4D08-9B27-5ADF0DFB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0" y="0"/>
            <a:ext cx="11175670" cy="453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75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E78C-E302-4FD2-B7F4-FF0E1644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3E93-D901-457A-A7C3-BBE72341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7D24-7AB5-4599-A801-A01401E4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6E195BCB-479A-4FB0-9091-9EC74A350C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1583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0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4B1B-7AF0-4D53-B777-90E47CD9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F87D-9390-4FB1-9965-3C5D960A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078C0823-6782-4A47-A490-6F0E006BE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6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0E48-1A29-4335-8C9E-FF75DC89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B779DEAE-E0D5-4538-96E7-58CB4EB3F8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" y="-92764"/>
            <a:ext cx="11128513" cy="69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9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55BF-74E3-4128-AD7E-569EBAC8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6E904500-E0D3-4BB0-A846-7D15F08CD3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4885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152C-413C-4CED-90CF-B7BE749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09EE8591-1F86-4D0E-BA37-43BBE5766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9" y="1"/>
            <a:ext cx="11169621" cy="41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9925-F73F-4DB2-B476-08096E71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D517-968D-4DE5-AA6A-47DC007E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33072C74-5105-478D-9118-5A5DDE52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" y="-83127"/>
            <a:ext cx="109110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087B-0203-4613-861D-8612B534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1829-65F8-4933-B8B1-EA23EB3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F14D9137-755B-47B5-BD9D-1A0E25AC4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1" y="118754"/>
            <a:ext cx="11815948" cy="413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5C4B-78CA-4EAF-98E3-2CFA25E8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92A8-8F73-4354-9C65-E8187AF0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 </vt:lpstr>
      <vt:lpstr>PowerPoint Presentation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Damodar Bhandari</dc:creator>
  <cp:lastModifiedBy>Damodar Bhandari</cp:lastModifiedBy>
  <cp:revision>4</cp:revision>
  <dcterms:created xsi:type="dcterms:W3CDTF">2020-12-03T04:00:34Z</dcterms:created>
  <dcterms:modified xsi:type="dcterms:W3CDTF">2021-07-05T16:20:56Z</dcterms:modified>
</cp:coreProperties>
</file>