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05"/>
  </p:notesMasterIdLst>
  <p:sldIdLst>
    <p:sldId id="257" r:id="rId5"/>
    <p:sldId id="259" r:id="rId6"/>
    <p:sldId id="277" r:id="rId7"/>
    <p:sldId id="258" r:id="rId8"/>
    <p:sldId id="357" r:id="rId9"/>
    <p:sldId id="358" r:id="rId10"/>
    <p:sldId id="359" r:id="rId11"/>
    <p:sldId id="362" r:id="rId12"/>
    <p:sldId id="360" r:id="rId13"/>
    <p:sldId id="361" r:id="rId14"/>
    <p:sldId id="262" r:id="rId15"/>
    <p:sldId id="269" r:id="rId16"/>
    <p:sldId id="263" r:id="rId17"/>
    <p:sldId id="266" r:id="rId18"/>
    <p:sldId id="265" r:id="rId19"/>
    <p:sldId id="280" r:id="rId20"/>
    <p:sldId id="279" r:id="rId21"/>
    <p:sldId id="271" r:id="rId22"/>
    <p:sldId id="272" r:id="rId23"/>
    <p:sldId id="273" r:id="rId24"/>
    <p:sldId id="282" r:id="rId25"/>
    <p:sldId id="281" r:id="rId26"/>
    <p:sldId id="283" r:id="rId27"/>
    <p:sldId id="284" r:id="rId28"/>
    <p:sldId id="285" r:id="rId29"/>
    <p:sldId id="286" r:id="rId30"/>
    <p:sldId id="287" r:id="rId31"/>
    <p:sldId id="274" r:id="rId32"/>
    <p:sldId id="275" r:id="rId33"/>
    <p:sldId id="276" r:id="rId34"/>
    <p:sldId id="317" r:id="rId35"/>
    <p:sldId id="288" r:id="rId36"/>
    <p:sldId id="289" r:id="rId37"/>
    <p:sldId id="290" r:id="rId38"/>
    <p:sldId id="292" r:id="rId39"/>
    <p:sldId id="293" r:id="rId40"/>
    <p:sldId id="295" r:id="rId41"/>
    <p:sldId id="296" r:id="rId42"/>
    <p:sldId id="294" r:id="rId43"/>
    <p:sldId id="301" r:id="rId44"/>
    <p:sldId id="311" r:id="rId45"/>
    <p:sldId id="313" r:id="rId46"/>
    <p:sldId id="314" r:id="rId47"/>
    <p:sldId id="297" r:id="rId48"/>
    <p:sldId id="306" r:id="rId49"/>
    <p:sldId id="298" r:id="rId50"/>
    <p:sldId id="302" r:id="rId51"/>
    <p:sldId id="303" r:id="rId52"/>
    <p:sldId id="304" r:id="rId53"/>
    <p:sldId id="305" r:id="rId54"/>
    <p:sldId id="316" r:id="rId55"/>
    <p:sldId id="315" r:id="rId56"/>
    <p:sldId id="299" r:id="rId57"/>
    <p:sldId id="300" r:id="rId58"/>
    <p:sldId id="307" r:id="rId59"/>
    <p:sldId id="308" r:id="rId60"/>
    <p:sldId id="309" r:id="rId61"/>
    <p:sldId id="310" r:id="rId62"/>
    <p:sldId id="318" r:id="rId63"/>
    <p:sldId id="319" r:id="rId64"/>
    <p:sldId id="320" r:id="rId65"/>
    <p:sldId id="323" r:id="rId66"/>
    <p:sldId id="329" r:id="rId67"/>
    <p:sldId id="328" r:id="rId68"/>
    <p:sldId id="330" r:id="rId69"/>
    <p:sldId id="331" r:id="rId70"/>
    <p:sldId id="332" r:id="rId71"/>
    <p:sldId id="333" r:id="rId72"/>
    <p:sldId id="334" r:id="rId73"/>
    <p:sldId id="335" r:id="rId74"/>
    <p:sldId id="324" r:id="rId75"/>
    <p:sldId id="336" r:id="rId76"/>
    <p:sldId id="325" r:id="rId77"/>
    <p:sldId id="326" r:id="rId78"/>
    <p:sldId id="338" r:id="rId79"/>
    <p:sldId id="337" r:id="rId80"/>
    <p:sldId id="351" r:id="rId81"/>
    <p:sldId id="339" r:id="rId82"/>
    <p:sldId id="341" r:id="rId83"/>
    <p:sldId id="340" r:id="rId84"/>
    <p:sldId id="342" r:id="rId85"/>
    <p:sldId id="343" r:id="rId86"/>
    <p:sldId id="344" r:id="rId87"/>
    <p:sldId id="345" r:id="rId88"/>
    <p:sldId id="346" r:id="rId89"/>
    <p:sldId id="347" r:id="rId90"/>
    <p:sldId id="348" r:id="rId91"/>
    <p:sldId id="349" r:id="rId92"/>
    <p:sldId id="352" r:id="rId93"/>
    <p:sldId id="350" r:id="rId94"/>
    <p:sldId id="354" r:id="rId95"/>
    <p:sldId id="355" r:id="rId96"/>
    <p:sldId id="356" r:id="rId97"/>
    <p:sldId id="353" r:id="rId98"/>
    <p:sldId id="268" r:id="rId99"/>
    <p:sldId id="363" r:id="rId100"/>
    <p:sldId id="365" r:id="rId101"/>
    <p:sldId id="366" r:id="rId102"/>
    <p:sldId id="367" r:id="rId103"/>
    <p:sldId id="36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l baral" userId="e18f24a75bc3f326" providerId="LiveId" clId="{7CB7AEB1-C2A7-4E38-BE4D-B843FE6DB5F7}"/>
    <pc:docChg chg="undo custSel addSld delSld modSld sldOrd">
      <pc:chgData name="bikal baral" userId="e18f24a75bc3f326" providerId="LiveId" clId="{7CB7AEB1-C2A7-4E38-BE4D-B843FE6DB5F7}" dt="2021-04-09T01:33:05.169" v="11478"/>
      <pc:docMkLst>
        <pc:docMk/>
      </pc:docMkLst>
      <pc:sldChg chg="modSp mod ord">
        <pc:chgData name="bikal baral" userId="e18f24a75bc3f326" providerId="LiveId" clId="{7CB7AEB1-C2A7-4E38-BE4D-B843FE6DB5F7}" dt="2021-04-04T04:27:26.833" v="110"/>
        <pc:sldMkLst>
          <pc:docMk/>
          <pc:sldMk cId="3335908887" sldId="258"/>
        </pc:sldMkLst>
        <pc:spChg chg="mod">
          <ac:chgData name="bikal baral" userId="e18f24a75bc3f326" providerId="LiveId" clId="{7CB7AEB1-C2A7-4E38-BE4D-B843FE6DB5F7}" dt="2021-04-04T04:22:05.567" v="20" actId="20577"/>
          <ac:spMkLst>
            <pc:docMk/>
            <pc:sldMk cId="3335908887" sldId="258"/>
            <ac:spMk id="3" creationId="{C631364C-6631-4416-BCF3-D7F2CC7A7C11}"/>
          </ac:spMkLst>
        </pc:spChg>
      </pc:sldChg>
      <pc:sldChg chg="modSp mod ord">
        <pc:chgData name="bikal baral" userId="e18f24a75bc3f326" providerId="LiveId" clId="{7CB7AEB1-C2A7-4E38-BE4D-B843FE6DB5F7}" dt="2021-04-04T04:35:36.542" v="256" actId="20577"/>
        <pc:sldMkLst>
          <pc:docMk/>
          <pc:sldMk cId="779221202" sldId="259"/>
        </pc:sldMkLst>
        <pc:spChg chg="mod">
          <ac:chgData name="bikal baral" userId="e18f24a75bc3f326" providerId="LiveId" clId="{7CB7AEB1-C2A7-4E38-BE4D-B843FE6DB5F7}" dt="2021-04-04T04:25:02.634" v="87" actId="20577"/>
          <ac:spMkLst>
            <pc:docMk/>
            <pc:sldMk cId="779221202" sldId="259"/>
            <ac:spMk id="2" creationId="{AEEC1868-C363-4952-BD79-2101B6C78891}"/>
          </ac:spMkLst>
        </pc:spChg>
        <pc:spChg chg="mod">
          <ac:chgData name="bikal baral" userId="e18f24a75bc3f326" providerId="LiveId" clId="{7CB7AEB1-C2A7-4E38-BE4D-B843FE6DB5F7}" dt="2021-04-04T04:35:36.542" v="256" actId="20577"/>
          <ac:spMkLst>
            <pc:docMk/>
            <pc:sldMk cId="779221202" sldId="259"/>
            <ac:spMk id="3" creationId="{C631364C-6631-4416-BCF3-D7F2CC7A7C11}"/>
          </ac:spMkLst>
        </pc:spChg>
      </pc:sldChg>
      <pc:sldChg chg="addSp modSp mod">
        <pc:chgData name="bikal baral" userId="e18f24a75bc3f326" providerId="LiveId" clId="{7CB7AEB1-C2A7-4E38-BE4D-B843FE6DB5F7}" dt="2021-04-04T04:29:29.566" v="152" actId="20577"/>
        <pc:sldMkLst>
          <pc:docMk/>
          <pc:sldMk cId="3481880140" sldId="260"/>
        </pc:sldMkLst>
        <pc:spChg chg="mod">
          <ac:chgData name="bikal baral" userId="e18f24a75bc3f326" providerId="LiveId" clId="{7CB7AEB1-C2A7-4E38-BE4D-B843FE6DB5F7}" dt="2021-04-04T04:29:29.566" v="152" actId="20577"/>
          <ac:spMkLst>
            <pc:docMk/>
            <pc:sldMk cId="3481880140" sldId="260"/>
            <ac:spMk id="2" creationId="{AEEC1868-C363-4952-BD79-2101B6C78891}"/>
          </ac:spMkLst>
        </pc:spChg>
        <pc:spChg chg="mod">
          <ac:chgData name="bikal baral" userId="e18f24a75bc3f326" providerId="LiveId" clId="{7CB7AEB1-C2A7-4E38-BE4D-B843FE6DB5F7}" dt="2021-04-04T04:29:11.351" v="123" actId="20577"/>
          <ac:spMkLst>
            <pc:docMk/>
            <pc:sldMk cId="3481880140" sldId="260"/>
            <ac:spMk id="3" creationId="{C631364C-6631-4416-BCF3-D7F2CC7A7C11}"/>
          </ac:spMkLst>
        </pc:spChg>
        <pc:picChg chg="add mod">
          <ac:chgData name="bikal baral" userId="e18f24a75bc3f326" providerId="LiveId" clId="{7CB7AEB1-C2A7-4E38-BE4D-B843FE6DB5F7}" dt="2021-04-04T04:28:30.381" v="116" actId="1076"/>
          <ac:picMkLst>
            <pc:docMk/>
            <pc:sldMk cId="3481880140" sldId="260"/>
            <ac:picMk id="2050" creationId="{674FB0E7-0196-4B4F-B1EC-F5D9EAF3B0C5}"/>
          </ac:picMkLst>
        </pc:picChg>
      </pc:sldChg>
      <pc:sldChg chg="modSp mod ord">
        <pc:chgData name="bikal baral" userId="e18f24a75bc3f326" providerId="LiveId" clId="{7CB7AEB1-C2A7-4E38-BE4D-B843FE6DB5F7}" dt="2021-04-04T07:03:56.240" v="1587" actId="2711"/>
        <pc:sldMkLst>
          <pc:docMk/>
          <pc:sldMk cId="186508967" sldId="261"/>
        </pc:sldMkLst>
        <pc:spChg chg="mod">
          <ac:chgData name="bikal baral" userId="e18f24a75bc3f326" providerId="LiveId" clId="{7CB7AEB1-C2A7-4E38-BE4D-B843FE6DB5F7}" dt="2021-04-04T04:48:00.458" v="704" actId="20577"/>
          <ac:spMkLst>
            <pc:docMk/>
            <pc:sldMk cId="186508967" sldId="261"/>
            <ac:spMk id="2" creationId="{AEEC1868-C363-4952-BD79-2101B6C78891}"/>
          </ac:spMkLst>
        </pc:spChg>
        <pc:spChg chg="mod">
          <ac:chgData name="bikal baral" userId="e18f24a75bc3f326" providerId="LiveId" clId="{7CB7AEB1-C2A7-4E38-BE4D-B843FE6DB5F7}" dt="2021-04-04T07:03:56.240" v="1587" actId="2711"/>
          <ac:spMkLst>
            <pc:docMk/>
            <pc:sldMk cId="186508967" sldId="261"/>
            <ac:spMk id="3" creationId="{C631364C-6631-4416-BCF3-D7F2CC7A7C11}"/>
          </ac:spMkLst>
        </pc:spChg>
      </pc:sldChg>
      <pc:sldChg chg="addSp modSp mod">
        <pc:chgData name="bikal baral" userId="e18f24a75bc3f326" providerId="LiveId" clId="{7CB7AEB1-C2A7-4E38-BE4D-B843FE6DB5F7}" dt="2021-04-04T06:01:42.337" v="843" actId="20577"/>
        <pc:sldMkLst>
          <pc:docMk/>
          <pc:sldMk cId="3084271316" sldId="262"/>
        </pc:sldMkLst>
        <pc:spChg chg="mod">
          <ac:chgData name="bikal baral" userId="e18f24a75bc3f326" providerId="LiveId" clId="{7CB7AEB1-C2A7-4E38-BE4D-B843FE6DB5F7}" dt="2021-04-04T05:53:10.048" v="718" actId="1076"/>
          <ac:spMkLst>
            <pc:docMk/>
            <pc:sldMk cId="3084271316" sldId="262"/>
            <ac:spMk id="2" creationId="{AEEC1868-C363-4952-BD79-2101B6C78891}"/>
          </ac:spMkLst>
        </pc:spChg>
        <pc:spChg chg="mod">
          <ac:chgData name="bikal baral" userId="e18f24a75bc3f326" providerId="LiveId" clId="{7CB7AEB1-C2A7-4E38-BE4D-B843FE6DB5F7}" dt="2021-04-04T06:01:42.337" v="843" actId="20577"/>
          <ac:spMkLst>
            <pc:docMk/>
            <pc:sldMk cId="3084271316" sldId="262"/>
            <ac:spMk id="3" creationId="{C631364C-6631-4416-BCF3-D7F2CC7A7C11}"/>
          </ac:spMkLst>
        </pc:spChg>
        <pc:picChg chg="add mod">
          <ac:chgData name="bikal baral" userId="e18f24a75bc3f326" providerId="LiveId" clId="{7CB7AEB1-C2A7-4E38-BE4D-B843FE6DB5F7}" dt="2021-04-04T06:00:30.199" v="818" actId="1076"/>
          <ac:picMkLst>
            <pc:docMk/>
            <pc:sldMk cId="3084271316" sldId="262"/>
            <ac:picMk id="3074" creationId="{4BFA000C-98B8-46B1-B4CD-410C4DB8EB5E}"/>
          </ac:picMkLst>
        </pc:picChg>
      </pc:sldChg>
      <pc:sldChg chg="modSp mod">
        <pc:chgData name="bikal baral" userId="e18f24a75bc3f326" providerId="LiveId" clId="{7CB7AEB1-C2A7-4E38-BE4D-B843FE6DB5F7}" dt="2021-04-04T06:14:25.985" v="880" actId="14100"/>
        <pc:sldMkLst>
          <pc:docMk/>
          <pc:sldMk cId="1488654016" sldId="263"/>
        </pc:sldMkLst>
        <pc:spChg chg="mod">
          <ac:chgData name="bikal baral" userId="e18f24a75bc3f326" providerId="LiveId" clId="{7CB7AEB1-C2A7-4E38-BE4D-B843FE6DB5F7}" dt="2021-04-04T05:53:50.819" v="721"/>
          <ac:spMkLst>
            <pc:docMk/>
            <pc:sldMk cId="1488654016" sldId="263"/>
            <ac:spMk id="2" creationId="{AEEC1868-C363-4952-BD79-2101B6C78891}"/>
          </ac:spMkLst>
        </pc:spChg>
        <pc:spChg chg="mod">
          <ac:chgData name="bikal baral" userId="e18f24a75bc3f326" providerId="LiveId" clId="{7CB7AEB1-C2A7-4E38-BE4D-B843FE6DB5F7}" dt="2021-04-04T06:14:25.985" v="880" actId="14100"/>
          <ac:spMkLst>
            <pc:docMk/>
            <pc:sldMk cId="1488654016" sldId="263"/>
            <ac:spMk id="3" creationId="{C631364C-6631-4416-BCF3-D7F2CC7A7C11}"/>
          </ac:spMkLst>
        </pc:spChg>
      </pc:sldChg>
      <pc:sldChg chg="modSp del mod">
        <pc:chgData name="bikal baral" userId="e18f24a75bc3f326" providerId="LiveId" clId="{7CB7AEB1-C2A7-4E38-BE4D-B843FE6DB5F7}" dt="2021-04-04T06:14:35.757" v="881" actId="47"/>
        <pc:sldMkLst>
          <pc:docMk/>
          <pc:sldMk cId="2123003911" sldId="264"/>
        </pc:sldMkLst>
        <pc:spChg chg="mod">
          <ac:chgData name="bikal baral" userId="e18f24a75bc3f326" providerId="LiveId" clId="{7CB7AEB1-C2A7-4E38-BE4D-B843FE6DB5F7}" dt="2021-04-04T05:57:15.893" v="784"/>
          <ac:spMkLst>
            <pc:docMk/>
            <pc:sldMk cId="2123003911" sldId="264"/>
            <ac:spMk id="2" creationId="{AEEC1868-C363-4952-BD79-2101B6C78891}"/>
          </ac:spMkLst>
        </pc:spChg>
        <pc:spChg chg="mod">
          <ac:chgData name="bikal baral" userId="e18f24a75bc3f326" providerId="LiveId" clId="{7CB7AEB1-C2A7-4E38-BE4D-B843FE6DB5F7}" dt="2021-04-04T06:14:13.356" v="877" actId="21"/>
          <ac:spMkLst>
            <pc:docMk/>
            <pc:sldMk cId="2123003911" sldId="264"/>
            <ac:spMk id="3" creationId="{C631364C-6631-4416-BCF3-D7F2CC7A7C11}"/>
          </ac:spMkLst>
        </pc:spChg>
      </pc:sldChg>
      <pc:sldChg chg="modSp mod">
        <pc:chgData name="bikal baral" userId="e18f24a75bc3f326" providerId="LiveId" clId="{7CB7AEB1-C2A7-4E38-BE4D-B843FE6DB5F7}" dt="2021-04-04T06:16:59.658" v="950"/>
        <pc:sldMkLst>
          <pc:docMk/>
          <pc:sldMk cId="3703293765" sldId="265"/>
        </pc:sldMkLst>
        <pc:spChg chg="mod">
          <ac:chgData name="bikal baral" userId="e18f24a75bc3f326" providerId="LiveId" clId="{7CB7AEB1-C2A7-4E38-BE4D-B843FE6DB5F7}" dt="2021-04-04T05:57:19.052" v="785"/>
          <ac:spMkLst>
            <pc:docMk/>
            <pc:sldMk cId="3703293765" sldId="265"/>
            <ac:spMk id="2" creationId="{AEEC1868-C363-4952-BD79-2101B6C78891}"/>
          </ac:spMkLst>
        </pc:spChg>
        <pc:spChg chg="mod">
          <ac:chgData name="bikal baral" userId="e18f24a75bc3f326" providerId="LiveId" clId="{7CB7AEB1-C2A7-4E38-BE4D-B843FE6DB5F7}" dt="2021-04-04T06:16:59.658" v="950"/>
          <ac:spMkLst>
            <pc:docMk/>
            <pc:sldMk cId="3703293765" sldId="265"/>
            <ac:spMk id="3" creationId="{C631364C-6631-4416-BCF3-D7F2CC7A7C11}"/>
          </ac:spMkLst>
        </pc:spChg>
      </pc:sldChg>
      <pc:sldChg chg="modSp mod ord">
        <pc:chgData name="bikal baral" userId="e18f24a75bc3f326" providerId="LiveId" clId="{7CB7AEB1-C2A7-4E38-BE4D-B843FE6DB5F7}" dt="2021-04-04T06:35:01.305" v="1562" actId="20577"/>
        <pc:sldMkLst>
          <pc:docMk/>
          <pc:sldMk cId="2257171384" sldId="266"/>
        </pc:sldMkLst>
        <pc:spChg chg="mod">
          <ac:chgData name="bikal baral" userId="e18f24a75bc3f326" providerId="LiveId" clId="{7CB7AEB1-C2A7-4E38-BE4D-B843FE6DB5F7}" dt="2021-04-04T05:57:23.240" v="786"/>
          <ac:spMkLst>
            <pc:docMk/>
            <pc:sldMk cId="2257171384" sldId="266"/>
            <ac:spMk id="2" creationId="{AEEC1868-C363-4952-BD79-2101B6C78891}"/>
          </ac:spMkLst>
        </pc:spChg>
        <pc:spChg chg="mod">
          <ac:chgData name="bikal baral" userId="e18f24a75bc3f326" providerId="LiveId" clId="{7CB7AEB1-C2A7-4E38-BE4D-B843FE6DB5F7}" dt="2021-04-04T06:35:01.305" v="1562" actId="20577"/>
          <ac:spMkLst>
            <pc:docMk/>
            <pc:sldMk cId="2257171384" sldId="266"/>
            <ac:spMk id="3" creationId="{C631364C-6631-4416-BCF3-D7F2CC7A7C11}"/>
          </ac:spMkLst>
        </pc:spChg>
      </pc:sldChg>
      <pc:sldChg chg="modSp del mod ord">
        <pc:chgData name="bikal baral" userId="e18f24a75bc3f326" providerId="LiveId" clId="{7CB7AEB1-C2A7-4E38-BE4D-B843FE6DB5F7}" dt="2021-04-04T10:16:07.268" v="1593" actId="47"/>
        <pc:sldMkLst>
          <pc:docMk/>
          <pc:sldMk cId="3319879432" sldId="267"/>
        </pc:sldMkLst>
        <pc:spChg chg="mod">
          <ac:chgData name="bikal baral" userId="e18f24a75bc3f326" providerId="LiveId" clId="{7CB7AEB1-C2A7-4E38-BE4D-B843FE6DB5F7}" dt="2021-04-04T05:58:56.733" v="797" actId="27636"/>
          <ac:spMkLst>
            <pc:docMk/>
            <pc:sldMk cId="3319879432" sldId="267"/>
            <ac:spMk id="2" creationId="{AEEC1868-C363-4952-BD79-2101B6C78891}"/>
          </ac:spMkLst>
        </pc:spChg>
        <pc:spChg chg="mod">
          <ac:chgData name="bikal baral" userId="e18f24a75bc3f326" providerId="LiveId" clId="{7CB7AEB1-C2A7-4E38-BE4D-B843FE6DB5F7}" dt="2021-04-04T05:59:04.957" v="799" actId="5793"/>
          <ac:spMkLst>
            <pc:docMk/>
            <pc:sldMk cId="3319879432" sldId="267"/>
            <ac:spMk id="3" creationId="{C631364C-6631-4416-BCF3-D7F2CC7A7C11}"/>
          </ac:spMkLst>
        </pc:spChg>
      </pc:sldChg>
      <pc:sldChg chg="modSp mod ord">
        <pc:chgData name="bikal baral" userId="e18f24a75bc3f326" providerId="LiveId" clId="{7CB7AEB1-C2A7-4E38-BE4D-B843FE6DB5F7}" dt="2021-04-04T07:04:47.351" v="1592"/>
        <pc:sldMkLst>
          <pc:docMk/>
          <pc:sldMk cId="2158112968" sldId="268"/>
        </pc:sldMkLst>
        <pc:spChg chg="mod">
          <ac:chgData name="bikal baral" userId="e18f24a75bc3f326" providerId="LiveId" clId="{7CB7AEB1-C2A7-4E38-BE4D-B843FE6DB5F7}" dt="2021-04-04T05:59:21.169" v="805" actId="27636"/>
          <ac:spMkLst>
            <pc:docMk/>
            <pc:sldMk cId="2158112968" sldId="268"/>
            <ac:spMk id="2" creationId="{AEEC1868-C363-4952-BD79-2101B6C78891}"/>
          </ac:spMkLst>
        </pc:spChg>
        <pc:spChg chg="mod">
          <ac:chgData name="bikal baral" userId="e18f24a75bc3f326" providerId="LiveId" clId="{7CB7AEB1-C2A7-4E38-BE4D-B843FE6DB5F7}" dt="2021-04-04T05:59:24.852" v="806" actId="255"/>
          <ac:spMkLst>
            <pc:docMk/>
            <pc:sldMk cId="2158112968" sldId="268"/>
            <ac:spMk id="3" creationId="{C631364C-6631-4416-BCF3-D7F2CC7A7C11}"/>
          </ac:spMkLst>
        </pc:spChg>
      </pc:sldChg>
      <pc:sldChg chg="modSp mod ord">
        <pc:chgData name="bikal baral" userId="e18f24a75bc3f326" providerId="LiveId" clId="{7CB7AEB1-C2A7-4E38-BE4D-B843FE6DB5F7}" dt="2021-04-04T07:04:29.206" v="1588"/>
        <pc:sldMkLst>
          <pc:docMk/>
          <pc:sldMk cId="689173311" sldId="269"/>
        </pc:sldMkLst>
        <pc:spChg chg="mod">
          <ac:chgData name="bikal baral" userId="e18f24a75bc3f326" providerId="LiveId" clId="{7CB7AEB1-C2A7-4E38-BE4D-B843FE6DB5F7}" dt="2021-04-04T07:04:29.206" v="1588"/>
          <ac:spMkLst>
            <pc:docMk/>
            <pc:sldMk cId="689173311" sldId="269"/>
            <ac:spMk id="2" creationId="{AEEC1868-C363-4952-BD79-2101B6C78891}"/>
          </ac:spMkLst>
        </pc:spChg>
        <pc:spChg chg="mod">
          <ac:chgData name="bikal baral" userId="e18f24a75bc3f326" providerId="LiveId" clId="{7CB7AEB1-C2A7-4E38-BE4D-B843FE6DB5F7}" dt="2021-04-04T06:14:06.989" v="876"/>
          <ac:spMkLst>
            <pc:docMk/>
            <pc:sldMk cId="689173311" sldId="269"/>
            <ac:spMk id="3" creationId="{C631364C-6631-4416-BCF3-D7F2CC7A7C11}"/>
          </ac:spMkLst>
        </pc:spChg>
      </pc:sldChg>
      <pc:sldChg chg="addSp delSp modSp mod ord">
        <pc:chgData name="bikal baral" userId="e18f24a75bc3f326" providerId="LiveId" clId="{7CB7AEB1-C2A7-4E38-BE4D-B843FE6DB5F7}" dt="2021-04-04T07:01:14.581" v="1580" actId="14100"/>
        <pc:sldMkLst>
          <pc:docMk/>
          <pc:sldMk cId="1877751117" sldId="270"/>
        </pc:sldMkLst>
        <pc:spChg chg="del mod">
          <ac:chgData name="bikal baral" userId="e18f24a75bc3f326" providerId="LiveId" clId="{7CB7AEB1-C2A7-4E38-BE4D-B843FE6DB5F7}" dt="2021-04-04T07:01:02.205" v="1578" actId="478"/>
          <ac:spMkLst>
            <pc:docMk/>
            <pc:sldMk cId="1877751117" sldId="270"/>
            <ac:spMk id="3" creationId="{C631364C-6631-4416-BCF3-D7F2CC7A7C11}"/>
          </ac:spMkLst>
        </pc:spChg>
        <pc:picChg chg="add mod">
          <ac:chgData name="bikal baral" userId="e18f24a75bc3f326" providerId="LiveId" clId="{7CB7AEB1-C2A7-4E38-BE4D-B843FE6DB5F7}" dt="2021-04-04T07:01:14.581" v="1580" actId="14100"/>
          <ac:picMkLst>
            <pc:docMk/>
            <pc:sldMk cId="1877751117" sldId="270"/>
            <ac:picMk id="4098" creationId="{5E886F73-AA1C-42F6-9003-A42E64649F05}"/>
          </ac:picMkLst>
        </pc:picChg>
      </pc:sldChg>
      <pc:sldChg chg="modSp mod ord">
        <pc:chgData name="bikal baral" userId="e18f24a75bc3f326" providerId="LiveId" clId="{7CB7AEB1-C2A7-4E38-BE4D-B843FE6DB5F7}" dt="2021-04-05T00:54:30.826" v="3249" actId="20577"/>
        <pc:sldMkLst>
          <pc:docMk/>
          <pc:sldMk cId="696002273" sldId="271"/>
        </pc:sldMkLst>
        <pc:spChg chg="mod">
          <ac:chgData name="bikal baral" userId="e18f24a75bc3f326" providerId="LiveId" clId="{7CB7AEB1-C2A7-4E38-BE4D-B843FE6DB5F7}" dt="2021-04-05T00:54:30.826" v="3249" actId="20577"/>
          <ac:spMkLst>
            <pc:docMk/>
            <pc:sldMk cId="696002273" sldId="271"/>
            <ac:spMk id="3" creationId="{C631364C-6631-4416-BCF3-D7F2CC7A7C11}"/>
          </ac:spMkLst>
        </pc:spChg>
      </pc:sldChg>
      <pc:sldChg chg="modSp mod ord">
        <pc:chgData name="bikal baral" userId="e18f24a75bc3f326" providerId="LiveId" clId="{7CB7AEB1-C2A7-4E38-BE4D-B843FE6DB5F7}" dt="2021-04-04T12:21:47.007" v="3196" actId="255"/>
        <pc:sldMkLst>
          <pc:docMk/>
          <pc:sldMk cId="2547058230" sldId="272"/>
        </pc:sldMkLst>
        <pc:spChg chg="mod">
          <ac:chgData name="bikal baral" userId="e18f24a75bc3f326" providerId="LiveId" clId="{7CB7AEB1-C2A7-4E38-BE4D-B843FE6DB5F7}" dt="2021-04-04T11:36:14.903" v="2349" actId="20577"/>
          <ac:spMkLst>
            <pc:docMk/>
            <pc:sldMk cId="2547058230" sldId="272"/>
            <ac:spMk id="2" creationId="{AEEC1868-C363-4952-BD79-2101B6C78891}"/>
          </ac:spMkLst>
        </pc:spChg>
        <pc:spChg chg="mod">
          <ac:chgData name="bikal baral" userId="e18f24a75bc3f326" providerId="LiveId" clId="{7CB7AEB1-C2A7-4E38-BE4D-B843FE6DB5F7}" dt="2021-04-04T12:21:47.007" v="3196" actId="255"/>
          <ac:spMkLst>
            <pc:docMk/>
            <pc:sldMk cId="2547058230" sldId="272"/>
            <ac:spMk id="3" creationId="{C631364C-6631-4416-BCF3-D7F2CC7A7C11}"/>
          </ac:spMkLst>
        </pc:spChg>
      </pc:sldChg>
      <pc:sldChg chg="modSp mod ord">
        <pc:chgData name="bikal baral" userId="e18f24a75bc3f326" providerId="LiveId" clId="{7CB7AEB1-C2A7-4E38-BE4D-B843FE6DB5F7}" dt="2021-04-05T00:57:59.944" v="3381" actId="20577"/>
        <pc:sldMkLst>
          <pc:docMk/>
          <pc:sldMk cId="2429964860" sldId="273"/>
        </pc:sldMkLst>
        <pc:spChg chg="mod">
          <ac:chgData name="bikal baral" userId="e18f24a75bc3f326" providerId="LiveId" clId="{7CB7AEB1-C2A7-4E38-BE4D-B843FE6DB5F7}" dt="2021-04-04T11:56:25.842" v="2707" actId="20577"/>
          <ac:spMkLst>
            <pc:docMk/>
            <pc:sldMk cId="2429964860" sldId="273"/>
            <ac:spMk id="2" creationId="{AEEC1868-C363-4952-BD79-2101B6C78891}"/>
          </ac:spMkLst>
        </pc:spChg>
        <pc:spChg chg="mod">
          <ac:chgData name="bikal baral" userId="e18f24a75bc3f326" providerId="LiveId" clId="{7CB7AEB1-C2A7-4E38-BE4D-B843FE6DB5F7}" dt="2021-04-05T00:57:59.944" v="3381" actId="20577"/>
          <ac:spMkLst>
            <pc:docMk/>
            <pc:sldMk cId="2429964860" sldId="273"/>
            <ac:spMk id="3" creationId="{C631364C-6631-4416-BCF3-D7F2CC7A7C11}"/>
          </ac:spMkLst>
        </pc:spChg>
      </pc:sldChg>
      <pc:sldChg chg="modSp mod ord">
        <pc:chgData name="bikal baral" userId="e18f24a75bc3f326" providerId="LiveId" clId="{7CB7AEB1-C2A7-4E38-BE4D-B843FE6DB5F7}" dt="2021-04-04T12:18:57.763" v="3149" actId="20577"/>
        <pc:sldMkLst>
          <pc:docMk/>
          <pc:sldMk cId="1207550999" sldId="274"/>
        </pc:sldMkLst>
        <pc:spChg chg="mod">
          <ac:chgData name="bikal baral" userId="e18f24a75bc3f326" providerId="LiveId" clId="{7CB7AEB1-C2A7-4E38-BE4D-B843FE6DB5F7}" dt="2021-04-04T12:18:30.097" v="3138" actId="20577"/>
          <ac:spMkLst>
            <pc:docMk/>
            <pc:sldMk cId="1207550999" sldId="274"/>
            <ac:spMk id="2" creationId="{AEEC1868-C363-4952-BD79-2101B6C78891}"/>
          </ac:spMkLst>
        </pc:spChg>
        <pc:spChg chg="mod">
          <ac:chgData name="bikal baral" userId="e18f24a75bc3f326" providerId="LiveId" clId="{7CB7AEB1-C2A7-4E38-BE4D-B843FE6DB5F7}" dt="2021-04-04T12:18:57.763" v="3149" actId="20577"/>
          <ac:spMkLst>
            <pc:docMk/>
            <pc:sldMk cId="1207550999" sldId="274"/>
            <ac:spMk id="3" creationId="{C631364C-6631-4416-BCF3-D7F2CC7A7C11}"/>
          </ac:spMkLst>
        </pc:spChg>
      </pc:sldChg>
      <pc:sldChg chg="modSp mod ord">
        <pc:chgData name="bikal baral" userId="e18f24a75bc3f326" providerId="LiveId" clId="{7CB7AEB1-C2A7-4E38-BE4D-B843FE6DB5F7}" dt="2021-04-04T12:20:05.049" v="3192" actId="20577"/>
        <pc:sldMkLst>
          <pc:docMk/>
          <pc:sldMk cId="468548240" sldId="275"/>
        </pc:sldMkLst>
        <pc:spChg chg="mod">
          <ac:chgData name="bikal baral" userId="e18f24a75bc3f326" providerId="LiveId" clId="{7CB7AEB1-C2A7-4E38-BE4D-B843FE6DB5F7}" dt="2021-04-04T12:19:20.624" v="3172" actId="20577"/>
          <ac:spMkLst>
            <pc:docMk/>
            <pc:sldMk cId="468548240" sldId="275"/>
            <ac:spMk id="2" creationId="{AEEC1868-C363-4952-BD79-2101B6C78891}"/>
          </ac:spMkLst>
        </pc:spChg>
        <pc:spChg chg="mod">
          <ac:chgData name="bikal baral" userId="e18f24a75bc3f326" providerId="LiveId" clId="{7CB7AEB1-C2A7-4E38-BE4D-B843FE6DB5F7}" dt="2021-04-04T12:20:05.049" v="3192" actId="20577"/>
          <ac:spMkLst>
            <pc:docMk/>
            <pc:sldMk cId="468548240" sldId="275"/>
            <ac:spMk id="3" creationId="{C631364C-6631-4416-BCF3-D7F2CC7A7C11}"/>
          </ac:spMkLst>
        </pc:spChg>
      </pc:sldChg>
      <pc:sldChg chg="modSp mod ord">
        <pc:chgData name="bikal baral" userId="e18f24a75bc3f326" providerId="LiveId" clId="{7CB7AEB1-C2A7-4E38-BE4D-B843FE6DB5F7}" dt="2021-04-05T13:10:04.987" v="7838" actId="20577"/>
        <pc:sldMkLst>
          <pc:docMk/>
          <pc:sldMk cId="2831477441" sldId="276"/>
        </pc:sldMkLst>
        <pc:spChg chg="mod">
          <ac:chgData name="bikal baral" userId="e18f24a75bc3f326" providerId="LiveId" clId="{7CB7AEB1-C2A7-4E38-BE4D-B843FE6DB5F7}" dt="2021-04-05T13:10:04.987" v="7838" actId="20577"/>
          <ac:spMkLst>
            <pc:docMk/>
            <pc:sldMk cId="2831477441" sldId="276"/>
            <ac:spMk id="2" creationId="{AEEC1868-C363-4952-BD79-2101B6C78891}"/>
          </ac:spMkLst>
        </pc:spChg>
        <pc:spChg chg="mod">
          <ac:chgData name="bikal baral" userId="e18f24a75bc3f326" providerId="LiveId" clId="{7CB7AEB1-C2A7-4E38-BE4D-B843FE6DB5F7}" dt="2021-04-05T13:10:03.031" v="7837" actId="20577"/>
          <ac:spMkLst>
            <pc:docMk/>
            <pc:sldMk cId="2831477441" sldId="276"/>
            <ac:spMk id="3" creationId="{C631364C-6631-4416-BCF3-D7F2CC7A7C11}"/>
          </ac:spMkLst>
        </pc:spChg>
      </pc:sldChg>
      <pc:sldChg chg="addSp modSp add mod">
        <pc:chgData name="bikal baral" userId="e18f24a75bc3f326" providerId="LiveId" clId="{7CB7AEB1-C2A7-4E38-BE4D-B843FE6DB5F7}" dt="2021-04-04T04:39:57.468" v="292" actId="20577"/>
        <pc:sldMkLst>
          <pc:docMk/>
          <pc:sldMk cId="1704381616" sldId="277"/>
        </pc:sldMkLst>
        <pc:spChg chg="mod">
          <ac:chgData name="bikal baral" userId="e18f24a75bc3f326" providerId="LiveId" clId="{7CB7AEB1-C2A7-4E38-BE4D-B843FE6DB5F7}" dt="2021-04-04T04:39:57.468" v="292" actId="20577"/>
          <ac:spMkLst>
            <pc:docMk/>
            <pc:sldMk cId="1704381616" sldId="277"/>
            <ac:spMk id="2" creationId="{AEEC1868-C363-4952-BD79-2101B6C78891}"/>
          </ac:spMkLst>
        </pc:spChg>
        <pc:spChg chg="mod">
          <ac:chgData name="bikal baral" userId="e18f24a75bc3f326" providerId="LiveId" clId="{7CB7AEB1-C2A7-4E38-BE4D-B843FE6DB5F7}" dt="2021-04-04T04:38:15.820" v="264" actId="20577"/>
          <ac:spMkLst>
            <pc:docMk/>
            <pc:sldMk cId="1704381616" sldId="277"/>
            <ac:spMk id="3" creationId="{C631364C-6631-4416-BCF3-D7F2CC7A7C11}"/>
          </ac:spMkLst>
        </pc:spChg>
        <pc:picChg chg="add mod">
          <ac:chgData name="bikal baral" userId="e18f24a75bc3f326" providerId="LiveId" clId="{7CB7AEB1-C2A7-4E38-BE4D-B843FE6DB5F7}" dt="2021-04-04T04:38:24.385" v="267" actId="1076"/>
          <ac:picMkLst>
            <pc:docMk/>
            <pc:sldMk cId="1704381616" sldId="277"/>
            <ac:picMk id="5" creationId="{A58ECD14-A4C9-4B87-9A5D-903E17BB44BA}"/>
          </ac:picMkLst>
        </pc:picChg>
      </pc:sldChg>
      <pc:sldChg chg="addSp delSp modSp add mod">
        <pc:chgData name="bikal baral" userId="e18f24a75bc3f326" providerId="LiveId" clId="{7CB7AEB1-C2A7-4E38-BE4D-B843FE6DB5F7}" dt="2021-04-04T07:02:34.589" v="1585" actId="1076"/>
        <pc:sldMkLst>
          <pc:docMk/>
          <pc:sldMk cId="304601527" sldId="278"/>
        </pc:sldMkLst>
        <pc:spChg chg="del">
          <ac:chgData name="bikal baral" userId="e18f24a75bc3f326" providerId="LiveId" clId="{7CB7AEB1-C2A7-4E38-BE4D-B843FE6DB5F7}" dt="2021-04-04T07:02:26.898" v="1581"/>
          <ac:spMkLst>
            <pc:docMk/>
            <pc:sldMk cId="304601527" sldId="278"/>
            <ac:spMk id="3" creationId="{C631364C-6631-4416-BCF3-D7F2CC7A7C11}"/>
          </ac:spMkLst>
        </pc:spChg>
        <pc:picChg chg="add mod">
          <ac:chgData name="bikal baral" userId="e18f24a75bc3f326" providerId="LiveId" clId="{7CB7AEB1-C2A7-4E38-BE4D-B843FE6DB5F7}" dt="2021-04-04T07:02:34.589" v="1585" actId="1076"/>
          <ac:picMkLst>
            <pc:docMk/>
            <pc:sldMk cId="304601527" sldId="278"/>
            <ac:picMk id="5" creationId="{1E693DD8-480C-4894-8DE2-66369F831DC0}"/>
          </ac:picMkLst>
        </pc:picChg>
      </pc:sldChg>
      <pc:sldChg chg="modSp add mod ord">
        <pc:chgData name="bikal baral" userId="e18f24a75bc3f326" providerId="LiveId" clId="{7CB7AEB1-C2A7-4E38-BE4D-B843FE6DB5F7}" dt="2021-04-04T12:21:27.049" v="3193" actId="2711"/>
        <pc:sldMkLst>
          <pc:docMk/>
          <pc:sldMk cId="101657819" sldId="279"/>
        </pc:sldMkLst>
        <pc:spChg chg="mod">
          <ac:chgData name="bikal baral" userId="e18f24a75bc3f326" providerId="LiveId" clId="{7CB7AEB1-C2A7-4E38-BE4D-B843FE6DB5F7}" dt="2021-04-04T10:33:37.898" v="1597" actId="20577"/>
          <ac:spMkLst>
            <pc:docMk/>
            <pc:sldMk cId="101657819" sldId="279"/>
            <ac:spMk id="2" creationId="{AEEC1868-C363-4952-BD79-2101B6C78891}"/>
          </ac:spMkLst>
        </pc:spChg>
        <pc:spChg chg="mod">
          <ac:chgData name="bikal baral" userId="e18f24a75bc3f326" providerId="LiveId" clId="{7CB7AEB1-C2A7-4E38-BE4D-B843FE6DB5F7}" dt="2021-04-04T12:21:27.049" v="3193" actId="2711"/>
          <ac:spMkLst>
            <pc:docMk/>
            <pc:sldMk cId="101657819" sldId="279"/>
            <ac:spMk id="3" creationId="{C631364C-6631-4416-BCF3-D7F2CC7A7C11}"/>
          </ac:spMkLst>
        </pc:spChg>
      </pc:sldChg>
      <pc:sldChg chg="addSp modSp add mod ord">
        <pc:chgData name="bikal baral" userId="e18f24a75bc3f326" providerId="LiveId" clId="{7CB7AEB1-C2A7-4E38-BE4D-B843FE6DB5F7}" dt="2021-04-04T06:35:44.562" v="1567" actId="20577"/>
        <pc:sldMkLst>
          <pc:docMk/>
          <pc:sldMk cId="2859953036" sldId="280"/>
        </pc:sldMkLst>
        <pc:spChg chg="mod">
          <ac:chgData name="bikal baral" userId="e18f24a75bc3f326" providerId="LiveId" clId="{7CB7AEB1-C2A7-4E38-BE4D-B843FE6DB5F7}" dt="2021-04-04T06:17:50.050" v="985" actId="20577"/>
          <ac:spMkLst>
            <pc:docMk/>
            <pc:sldMk cId="2859953036" sldId="280"/>
            <ac:spMk id="2" creationId="{AEEC1868-C363-4952-BD79-2101B6C78891}"/>
          </ac:spMkLst>
        </pc:spChg>
        <pc:spChg chg="mod">
          <ac:chgData name="bikal baral" userId="e18f24a75bc3f326" providerId="LiveId" clId="{7CB7AEB1-C2A7-4E38-BE4D-B843FE6DB5F7}" dt="2021-04-04T06:23:30.219" v="1269" actId="5793"/>
          <ac:spMkLst>
            <pc:docMk/>
            <pc:sldMk cId="2859953036" sldId="280"/>
            <ac:spMk id="3" creationId="{C631364C-6631-4416-BCF3-D7F2CC7A7C11}"/>
          </ac:spMkLst>
        </pc:spChg>
        <pc:graphicFrameChg chg="add mod modGraphic">
          <ac:chgData name="bikal baral" userId="e18f24a75bc3f326" providerId="LiveId" clId="{7CB7AEB1-C2A7-4E38-BE4D-B843FE6DB5F7}" dt="2021-04-04T06:35:44.562" v="1567" actId="20577"/>
          <ac:graphicFrameMkLst>
            <pc:docMk/>
            <pc:sldMk cId="2859953036" sldId="280"/>
            <ac:graphicFrameMk id="4" creationId="{BD959074-9BBB-4B17-870E-7C5E7DA8F19C}"/>
          </ac:graphicFrameMkLst>
        </pc:graphicFrameChg>
      </pc:sldChg>
      <pc:sldChg chg="modSp add mod">
        <pc:chgData name="bikal baral" userId="e18f24a75bc3f326" providerId="LiveId" clId="{7CB7AEB1-C2A7-4E38-BE4D-B843FE6DB5F7}" dt="2021-04-05T01:03:45.712" v="3478" actId="20577"/>
        <pc:sldMkLst>
          <pc:docMk/>
          <pc:sldMk cId="1916832150" sldId="281"/>
        </pc:sldMkLst>
        <pc:spChg chg="mod">
          <ac:chgData name="bikal baral" userId="e18f24a75bc3f326" providerId="LiveId" clId="{7CB7AEB1-C2A7-4E38-BE4D-B843FE6DB5F7}" dt="2021-04-04T11:57:08.884" v="2769" actId="20577"/>
          <ac:spMkLst>
            <pc:docMk/>
            <pc:sldMk cId="1916832150" sldId="281"/>
            <ac:spMk id="2" creationId="{AEEC1868-C363-4952-BD79-2101B6C78891}"/>
          </ac:spMkLst>
        </pc:spChg>
        <pc:spChg chg="mod">
          <ac:chgData name="bikal baral" userId="e18f24a75bc3f326" providerId="LiveId" clId="{7CB7AEB1-C2A7-4E38-BE4D-B843FE6DB5F7}" dt="2021-04-05T01:03:45.712" v="3478" actId="20577"/>
          <ac:spMkLst>
            <pc:docMk/>
            <pc:sldMk cId="1916832150" sldId="281"/>
            <ac:spMk id="3" creationId="{C631364C-6631-4416-BCF3-D7F2CC7A7C11}"/>
          </ac:spMkLst>
        </pc:spChg>
      </pc:sldChg>
      <pc:sldChg chg="modSp add mod ord">
        <pc:chgData name="bikal baral" userId="e18f24a75bc3f326" providerId="LiveId" clId="{7CB7AEB1-C2A7-4E38-BE4D-B843FE6DB5F7}" dt="2021-04-05T01:01:59.737" v="3477" actId="20577"/>
        <pc:sldMkLst>
          <pc:docMk/>
          <pc:sldMk cId="1069610576" sldId="282"/>
        </pc:sldMkLst>
        <pc:spChg chg="mod">
          <ac:chgData name="bikal baral" userId="e18f24a75bc3f326" providerId="LiveId" clId="{7CB7AEB1-C2A7-4E38-BE4D-B843FE6DB5F7}" dt="2021-04-04T11:58:25.154" v="2829" actId="20577"/>
          <ac:spMkLst>
            <pc:docMk/>
            <pc:sldMk cId="1069610576" sldId="282"/>
            <ac:spMk id="2" creationId="{AEEC1868-C363-4952-BD79-2101B6C78891}"/>
          </ac:spMkLst>
        </pc:spChg>
        <pc:spChg chg="mod">
          <ac:chgData name="bikal baral" userId="e18f24a75bc3f326" providerId="LiveId" clId="{7CB7AEB1-C2A7-4E38-BE4D-B843FE6DB5F7}" dt="2021-04-05T01:01:59.737" v="3477" actId="20577"/>
          <ac:spMkLst>
            <pc:docMk/>
            <pc:sldMk cId="1069610576" sldId="282"/>
            <ac:spMk id="3" creationId="{C631364C-6631-4416-BCF3-D7F2CC7A7C11}"/>
          </ac:spMkLst>
        </pc:spChg>
      </pc:sldChg>
      <pc:sldChg chg="modSp add mod">
        <pc:chgData name="bikal baral" userId="e18f24a75bc3f326" providerId="LiveId" clId="{7CB7AEB1-C2A7-4E38-BE4D-B843FE6DB5F7}" dt="2021-04-05T01:06:53.633" v="3479" actId="20577"/>
        <pc:sldMkLst>
          <pc:docMk/>
          <pc:sldMk cId="53295627" sldId="283"/>
        </pc:sldMkLst>
        <pc:spChg chg="mod">
          <ac:chgData name="bikal baral" userId="e18f24a75bc3f326" providerId="LiveId" clId="{7CB7AEB1-C2A7-4E38-BE4D-B843FE6DB5F7}" dt="2021-04-04T12:00:12.413" v="2888" actId="20577"/>
          <ac:spMkLst>
            <pc:docMk/>
            <pc:sldMk cId="53295627" sldId="283"/>
            <ac:spMk id="2" creationId="{AEEC1868-C363-4952-BD79-2101B6C78891}"/>
          </ac:spMkLst>
        </pc:spChg>
        <pc:spChg chg="mod">
          <ac:chgData name="bikal baral" userId="e18f24a75bc3f326" providerId="LiveId" clId="{7CB7AEB1-C2A7-4E38-BE4D-B843FE6DB5F7}" dt="2021-04-05T01:06:53.633" v="3479" actId="20577"/>
          <ac:spMkLst>
            <pc:docMk/>
            <pc:sldMk cId="53295627" sldId="283"/>
            <ac:spMk id="3" creationId="{C631364C-6631-4416-BCF3-D7F2CC7A7C11}"/>
          </ac:spMkLst>
        </pc:spChg>
      </pc:sldChg>
      <pc:sldChg chg="modSp add mod">
        <pc:chgData name="bikal baral" userId="e18f24a75bc3f326" providerId="LiveId" clId="{7CB7AEB1-C2A7-4E38-BE4D-B843FE6DB5F7}" dt="2021-04-04T12:22:22.155" v="3231" actId="20577"/>
        <pc:sldMkLst>
          <pc:docMk/>
          <pc:sldMk cId="1548287137" sldId="284"/>
        </pc:sldMkLst>
        <pc:spChg chg="mod">
          <ac:chgData name="bikal baral" userId="e18f24a75bc3f326" providerId="LiveId" clId="{7CB7AEB1-C2A7-4E38-BE4D-B843FE6DB5F7}" dt="2021-04-04T12:01:19.638" v="2943" actId="20577"/>
          <ac:spMkLst>
            <pc:docMk/>
            <pc:sldMk cId="1548287137" sldId="284"/>
            <ac:spMk id="2" creationId="{AEEC1868-C363-4952-BD79-2101B6C78891}"/>
          </ac:spMkLst>
        </pc:spChg>
        <pc:spChg chg="mod">
          <ac:chgData name="bikal baral" userId="e18f24a75bc3f326" providerId="LiveId" clId="{7CB7AEB1-C2A7-4E38-BE4D-B843FE6DB5F7}" dt="2021-04-04T12:22:22.155" v="3231" actId="20577"/>
          <ac:spMkLst>
            <pc:docMk/>
            <pc:sldMk cId="1548287137" sldId="284"/>
            <ac:spMk id="3" creationId="{C631364C-6631-4416-BCF3-D7F2CC7A7C11}"/>
          </ac:spMkLst>
        </pc:spChg>
      </pc:sldChg>
      <pc:sldChg chg="addSp delSp modSp add mod">
        <pc:chgData name="bikal baral" userId="e18f24a75bc3f326" providerId="LiveId" clId="{7CB7AEB1-C2A7-4E38-BE4D-B843FE6DB5F7}" dt="2021-04-05T01:19:26.001" v="3587" actId="20577"/>
        <pc:sldMkLst>
          <pc:docMk/>
          <pc:sldMk cId="2362125974" sldId="285"/>
        </pc:sldMkLst>
        <pc:spChg chg="mod">
          <ac:chgData name="bikal baral" userId="e18f24a75bc3f326" providerId="LiveId" clId="{7CB7AEB1-C2A7-4E38-BE4D-B843FE6DB5F7}" dt="2021-04-04T12:03:54.685" v="2987" actId="20577"/>
          <ac:spMkLst>
            <pc:docMk/>
            <pc:sldMk cId="2362125974" sldId="285"/>
            <ac:spMk id="2" creationId="{AEEC1868-C363-4952-BD79-2101B6C78891}"/>
          </ac:spMkLst>
        </pc:spChg>
        <pc:spChg chg="mod">
          <ac:chgData name="bikal baral" userId="e18f24a75bc3f326" providerId="LiveId" clId="{7CB7AEB1-C2A7-4E38-BE4D-B843FE6DB5F7}" dt="2021-04-05T01:15:26.065" v="3517" actId="20577"/>
          <ac:spMkLst>
            <pc:docMk/>
            <pc:sldMk cId="2362125974" sldId="285"/>
            <ac:spMk id="3" creationId="{C631364C-6631-4416-BCF3-D7F2CC7A7C11}"/>
          </ac:spMkLst>
        </pc:spChg>
        <pc:spChg chg="add mod">
          <ac:chgData name="bikal baral" userId="e18f24a75bc3f326" providerId="LiveId" clId="{7CB7AEB1-C2A7-4E38-BE4D-B843FE6DB5F7}" dt="2021-04-05T01:19:05.372" v="3582" actId="1076"/>
          <ac:spMkLst>
            <pc:docMk/>
            <pc:sldMk cId="2362125974" sldId="285"/>
            <ac:spMk id="6" creationId="{21385474-258B-4FC5-A78F-E462F9CC2E73}"/>
          </ac:spMkLst>
        </pc:spChg>
        <pc:graphicFrameChg chg="add del mod modGraphic">
          <ac:chgData name="bikal baral" userId="e18f24a75bc3f326" providerId="LiveId" clId="{7CB7AEB1-C2A7-4E38-BE4D-B843FE6DB5F7}" dt="2021-04-05T01:17:45.827" v="3530" actId="3680"/>
          <ac:graphicFrameMkLst>
            <pc:docMk/>
            <pc:sldMk cId="2362125974" sldId="285"/>
            <ac:graphicFrameMk id="4" creationId="{0FFC426B-DD8A-4EEB-B2DF-EFCC5F524956}"/>
          </ac:graphicFrameMkLst>
        </pc:graphicFrameChg>
        <pc:graphicFrameChg chg="add mod modGraphic">
          <ac:chgData name="bikal baral" userId="e18f24a75bc3f326" providerId="LiveId" clId="{7CB7AEB1-C2A7-4E38-BE4D-B843FE6DB5F7}" dt="2021-04-05T01:19:26.001" v="3587" actId="20577"/>
          <ac:graphicFrameMkLst>
            <pc:docMk/>
            <pc:sldMk cId="2362125974" sldId="285"/>
            <ac:graphicFrameMk id="5" creationId="{89088053-578E-4AF3-86AC-D55B786D8CBE}"/>
          </ac:graphicFrameMkLst>
        </pc:graphicFrameChg>
      </pc:sldChg>
      <pc:sldChg chg="modSp add mod">
        <pc:chgData name="bikal baral" userId="e18f24a75bc3f326" providerId="LiveId" clId="{7CB7AEB1-C2A7-4E38-BE4D-B843FE6DB5F7}" dt="2021-04-04T12:17:08.337" v="3076" actId="20577"/>
        <pc:sldMkLst>
          <pc:docMk/>
          <pc:sldMk cId="2091255888" sldId="286"/>
        </pc:sldMkLst>
        <pc:spChg chg="mod">
          <ac:chgData name="bikal baral" userId="e18f24a75bc3f326" providerId="LiveId" clId="{7CB7AEB1-C2A7-4E38-BE4D-B843FE6DB5F7}" dt="2021-04-04T12:15:42.958" v="3043" actId="20577"/>
          <ac:spMkLst>
            <pc:docMk/>
            <pc:sldMk cId="2091255888" sldId="286"/>
            <ac:spMk id="2" creationId="{AEEC1868-C363-4952-BD79-2101B6C78891}"/>
          </ac:spMkLst>
        </pc:spChg>
        <pc:spChg chg="mod">
          <ac:chgData name="bikal baral" userId="e18f24a75bc3f326" providerId="LiveId" clId="{7CB7AEB1-C2A7-4E38-BE4D-B843FE6DB5F7}" dt="2021-04-04T12:17:08.337" v="3076" actId="20577"/>
          <ac:spMkLst>
            <pc:docMk/>
            <pc:sldMk cId="2091255888" sldId="286"/>
            <ac:spMk id="3" creationId="{C631364C-6631-4416-BCF3-D7F2CC7A7C11}"/>
          </ac:spMkLst>
        </pc:spChg>
      </pc:sldChg>
      <pc:sldChg chg="modSp add mod ord">
        <pc:chgData name="bikal baral" userId="e18f24a75bc3f326" providerId="LiveId" clId="{7CB7AEB1-C2A7-4E38-BE4D-B843FE6DB5F7}" dt="2021-04-04T12:18:16.005" v="3115"/>
        <pc:sldMkLst>
          <pc:docMk/>
          <pc:sldMk cId="3752329026" sldId="287"/>
        </pc:sldMkLst>
        <pc:spChg chg="mod">
          <ac:chgData name="bikal baral" userId="e18f24a75bc3f326" providerId="LiveId" clId="{7CB7AEB1-C2A7-4E38-BE4D-B843FE6DB5F7}" dt="2021-04-04T12:17:33.239" v="3094" actId="20577"/>
          <ac:spMkLst>
            <pc:docMk/>
            <pc:sldMk cId="3752329026" sldId="287"/>
            <ac:spMk id="2" creationId="{AEEC1868-C363-4952-BD79-2101B6C78891}"/>
          </ac:spMkLst>
        </pc:spChg>
        <pc:spChg chg="mod">
          <ac:chgData name="bikal baral" userId="e18f24a75bc3f326" providerId="LiveId" clId="{7CB7AEB1-C2A7-4E38-BE4D-B843FE6DB5F7}" dt="2021-04-04T12:18:09.676" v="3113" actId="20577"/>
          <ac:spMkLst>
            <pc:docMk/>
            <pc:sldMk cId="3752329026" sldId="287"/>
            <ac:spMk id="3" creationId="{C631364C-6631-4416-BCF3-D7F2CC7A7C11}"/>
          </ac:spMkLst>
        </pc:spChg>
      </pc:sldChg>
      <pc:sldChg chg="modSp add mod">
        <pc:chgData name="bikal baral" userId="e18f24a75bc3f326" providerId="LiveId" clId="{7CB7AEB1-C2A7-4E38-BE4D-B843FE6DB5F7}" dt="2021-04-05T09:15:09.926" v="4199" actId="20577"/>
        <pc:sldMkLst>
          <pc:docMk/>
          <pc:sldMk cId="2744330148" sldId="288"/>
        </pc:sldMkLst>
        <pc:spChg chg="mod">
          <ac:chgData name="bikal baral" userId="e18f24a75bc3f326" providerId="LiveId" clId="{7CB7AEB1-C2A7-4E38-BE4D-B843FE6DB5F7}" dt="2021-04-05T09:15:09.926" v="4199" actId="20577"/>
          <ac:spMkLst>
            <pc:docMk/>
            <pc:sldMk cId="2744330148" sldId="288"/>
            <ac:spMk id="2" creationId="{AEEC1868-C363-4952-BD79-2101B6C78891}"/>
          </ac:spMkLst>
        </pc:spChg>
        <pc:spChg chg="mod">
          <ac:chgData name="bikal baral" userId="e18f24a75bc3f326" providerId="LiveId" clId="{7CB7AEB1-C2A7-4E38-BE4D-B843FE6DB5F7}" dt="2021-04-05T08:53:14.933" v="4159" actId="2711"/>
          <ac:spMkLst>
            <pc:docMk/>
            <pc:sldMk cId="2744330148" sldId="288"/>
            <ac:spMk id="3" creationId="{C631364C-6631-4416-BCF3-D7F2CC7A7C11}"/>
          </ac:spMkLst>
        </pc:spChg>
      </pc:sldChg>
      <pc:sldChg chg="modSp add mod">
        <pc:chgData name="bikal baral" userId="e18f24a75bc3f326" providerId="LiveId" clId="{7CB7AEB1-C2A7-4E38-BE4D-B843FE6DB5F7}" dt="2021-04-05T10:47:01.942" v="7093"/>
        <pc:sldMkLst>
          <pc:docMk/>
          <pc:sldMk cId="3141052939" sldId="289"/>
        </pc:sldMkLst>
        <pc:spChg chg="mod">
          <ac:chgData name="bikal baral" userId="e18f24a75bc3f326" providerId="LiveId" clId="{7CB7AEB1-C2A7-4E38-BE4D-B843FE6DB5F7}" dt="2021-04-05T10:47:01.942" v="7093"/>
          <ac:spMkLst>
            <pc:docMk/>
            <pc:sldMk cId="3141052939" sldId="289"/>
            <ac:spMk id="2" creationId="{AEEC1868-C363-4952-BD79-2101B6C78891}"/>
          </ac:spMkLst>
        </pc:spChg>
        <pc:spChg chg="mod">
          <ac:chgData name="bikal baral" userId="e18f24a75bc3f326" providerId="LiveId" clId="{7CB7AEB1-C2A7-4E38-BE4D-B843FE6DB5F7}" dt="2021-04-05T09:14:50.319" v="4196" actId="2711"/>
          <ac:spMkLst>
            <pc:docMk/>
            <pc:sldMk cId="3141052939" sldId="289"/>
            <ac:spMk id="3" creationId="{C631364C-6631-4416-BCF3-D7F2CC7A7C11}"/>
          </ac:spMkLst>
        </pc:spChg>
      </pc:sldChg>
      <pc:sldChg chg="addSp delSp modSp add mod ord">
        <pc:chgData name="bikal baral" userId="e18f24a75bc3f326" providerId="LiveId" clId="{7CB7AEB1-C2A7-4E38-BE4D-B843FE6DB5F7}" dt="2021-04-05T09:22:37.278" v="4683"/>
        <pc:sldMkLst>
          <pc:docMk/>
          <pc:sldMk cId="2430788494" sldId="290"/>
        </pc:sldMkLst>
        <pc:spChg chg="mod">
          <ac:chgData name="bikal baral" userId="e18f24a75bc3f326" providerId="LiveId" clId="{7CB7AEB1-C2A7-4E38-BE4D-B843FE6DB5F7}" dt="2021-04-05T09:15:34.856" v="4233" actId="20577"/>
          <ac:spMkLst>
            <pc:docMk/>
            <pc:sldMk cId="2430788494" sldId="290"/>
            <ac:spMk id="2" creationId="{AEEC1868-C363-4952-BD79-2101B6C78891}"/>
          </ac:spMkLst>
        </pc:spChg>
        <pc:spChg chg="mod">
          <ac:chgData name="bikal baral" userId="e18f24a75bc3f326" providerId="LiveId" clId="{7CB7AEB1-C2A7-4E38-BE4D-B843FE6DB5F7}" dt="2021-04-05T09:18:29.389" v="4441" actId="20577"/>
          <ac:spMkLst>
            <pc:docMk/>
            <pc:sldMk cId="2430788494" sldId="290"/>
            <ac:spMk id="3" creationId="{C631364C-6631-4416-BCF3-D7F2CC7A7C11}"/>
          </ac:spMkLst>
        </pc:spChg>
        <pc:spChg chg="add mod">
          <ac:chgData name="bikal baral" userId="e18f24a75bc3f326" providerId="LiveId" clId="{7CB7AEB1-C2A7-4E38-BE4D-B843FE6DB5F7}" dt="2021-04-05T09:19:28.748" v="4448" actId="1076"/>
          <ac:spMkLst>
            <pc:docMk/>
            <pc:sldMk cId="2430788494" sldId="290"/>
            <ac:spMk id="6" creationId="{239F6A91-86B0-4AFA-A561-C372F1C1A848}"/>
          </ac:spMkLst>
        </pc:spChg>
        <pc:cxnChg chg="add del">
          <ac:chgData name="bikal baral" userId="e18f24a75bc3f326" providerId="LiveId" clId="{7CB7AEB1-C2A7-4E38-BE4D-B843FE6DB5F7}" dt="2021-04-05T09:18:43.074" v="4443" actId="11529"/>
          <ac:cxnSpMkLst>
            <pc:docMk/>
            <pc:sldMk cId="2430788494" sldId="290"/>
            <ac:cxnSpMk id="5" creationId="{815B6953-3A07-482E-88FA-371D24370AA9}"/>
          </ac:cxnSpMkLst>
        </pc:cxnChg>
      </pc:sldChg>
      <pc:sldChg chg="modSp add del mod">
        <pc:chgData name="bikal baral" userId="e18f24a75bc3f326" providerId="LiveId" clId="{7CB7AEB1-C2A7-4E38-BE4D-B843FE6DB5F7}" dt="2021-04-05T10:46:59.283" v="7092" actId="47"/>
        <pc:sldMkLst>
          <pc:docMk/>
          <pc:sldMk cId="540161133" sldId="291"/>
        </pc:sldMkLst>
        <pc:spChg chg="mod">
          <ac:chgData name="bikal baral" userId="e18f24a75bc3f326" providerId="LiveId" clId="{7CB7AEB1-C2A7-4E38-BE4D-B843FE6DB5F7}" dt="2021-04-05T10:46:56.284" v="7091" actId="21"/>
          <ac:spMkLst>
            <pc:docMk/>
            <pc:sldMk cId="540161133" sldId="291"/>
            <ac:spMk id="2" creationId="{AEEC1868-C363-4952-BD79-2101B6C78891}"/>
          </ac:spMkLst>
        </pc:spChg>
      </pc:sldChg>
      <pc:sldChg chg="modSp add mod">
        <pc:chgData name="bikal baral" userId="e18f24a75bc3f326" providerId="LiveId" clId="{7CB7AEB1-C2A7-4E38-BE4D-B843FE6DB5F7}" dt="2021-04-05T09:20:44.274" v="4523"/>
        <pc:sldMkLst>
          <pc:docMk/>
          <pc:sldMk cId="2880890426" sldId="292"/>
        </pc:sldMkLst>
        <pc:spChg chg="mod">
          <ac:chgData name="bikal baral" userId="e18f24a75bc3f326" providerId="LiveId" clId="{7CB7AEB1-C2A7-4E38-BE4D-B843FE6DB5F7}" dt="2021-04-05T09:20:44.274" v="4523"/>
          <ac:spMkLst>
            <pc:docMk/>
            <pc:sldMk cId="2880890426" sldId="292"/>
            <ac:spMk id="2" creationId="{AEEC1868-C363-4952-BD79-2101B6C78891}"/>
          </ac:spMkLst>
        </pc:spChg>
        <pc:spChg chg="mod">
          <ac:chgData name="bikal baral" userId="e18f24a75bc3f326" providerId="LiveId" clId="{7CB7AEB1-C2A7-4E38-BE4D-B843FE6DB5F7}" dt="2021-04-05T09:20:40.707" v="4522" actId="5793"/>
          <ac:spMkLst>
            <pc:docMk/>
            <pc:sldMk cId="2880890426" sldId="292"/>
            <ac:spMk id="3" creationId="{C631364C-6631-4416-BCF3-D7F2CC7A7C11}"/>
          </ac:spMkLst>
        </pc:spChg>
      </pc:sldChg>
      <pc:sldChg chg="addSp modSp add mod">
        <pc:chgData name="bikal baral" userId="e18f24a75bc3f326" providerId="LiveId" clId="{7CB7AEB1-C2A7-4E38-BE4D-B843FE6DB5F7}" dt="2021-04-05T09:38:38.194" v="5182" actId="5793"/>
        <pc:sldMkLst>
          <pc:docMk/>
          <pc:sldMk cId="743912208" sldId="293"/>
        </pc:sldMkLst>
        <pc:spChg chg="mod">
          <ac:chgData name="bikal baral" userId="e18f24a75bc3f326" providerId="LiveId" clId="{7CB7AEB1-C2A7-4E38-BE4D-B843FE6DB5F7}" dt="2021-04-05T09:21:04.847" v="4524"/>
          <ac:spMkLst>
            <pc:docMk/>
            <pc:sldMk cId="743912208" sldId="293"/>
            <ac:spMk id="2" creationId="{AEEC1868-C363-4952-BD79-2101B6C78891}"/>
          </ac:spMkLst>
        </pc:spChg>
        <pc:spChg chg="mod">
          <ac:chgData name="bikal baral" userId="e18f24a75bc3f326" providerId="LiveId" clId="{7CB7AEB1-C2A7-4E38-BE4D-B843FE6DB5F7}" dt="2021-04-05T09:38:38.194" v="5182" actId="5793"/>
          <ac:spMkLst>
            <pc:docMk/>
            <pc:sldMk cId="743912208" sldId="293"/>
            <ac:spMk id="3" creationId="{C631364C-6631-4416-BCF3-D7F2CC7A7C11}"/>
          </ac:spMkLst>
        </pc:spChg>
        <pc:spChg chg="add mod">
          <ac:chgData name="bikal baral" userId="e18f24a75bc3f326" providerId="LiveId" clId="{7CB7AEB1-C2A7-4E38-BE4D-B843FE6DB5F7}" dt="2021-04-05T09:22:46.692" v="4685" actId="1076"/>
          <ac:spMkLst>
            <pc:docMk/>
            <pc:sldMk cId="743912208" sldId="293"/>
            <ac:spMk id="4" creationId="{8F03E780-0170-491C-8B01-0D6470E50A15}"/>
          </ac:spMkLst>
        </pc:spChg>
      </pc:sldChg>
      <pc:sldChg chg="modSp add mod ord">
        <pc:chgData name="bikal baral" userId="e18f24a75bc3f326" providerId="LiveId" clId="{7CB7AEB1-C2A7-4E38-BE4D-B843FE6DB5F7}" dt="2021-04-05T09:46:34.134" v="5471" actId="20577"/>
        <pc:sldMkLst>
          <pc:docMk/>
          <pc:sldMk cId="2417270547" sldId="294"/>
        </pc:sldMkLst>
        <pc:spChg chg="mod">
          <ac:chgData name="bikal baral" userId="e18f24a75bc3f326" providerId="LiveId" clId="{7CB7AEB1-C2A7-4E38-BE4D-B843FE6DB5F7}" dt="2021-04-05T09:27:32.327" v="4785"/>
          <ac:spMkLst>
            <pc:docMk/>
            <pc:sldMk cId="2417270547" sldId="294"/>
            <ac:spMk id="2" creationId="{AEEC1868-C363-4952-BD79-2101B6C78891}"/>
          </ac:spMkLst>
        </pc:spChg>
        <pc:spChg chg="mod">
          <ac:chgData name="bikal baral" userId="e18f24a75bc3f326" providerId="LiveId" clId="{7CB7AEB1-C2A7-4E38-BE4D-B843FE6DB5F7}" dt="2021-04-05T09:46:34.134" v="5471" actId="20577"/>
          <ac:spMkLst>
            <pc:docMk/>
            <pc:sldMk cId="2417270547" sldId="294"/>
            <ac:spMk id="3" creationId="{C631364C-6631-4416-BCF3-D7F2CC7A7C11}"/>
          </ac:spMkLst>
        </pc:spChg>
      </pc:sldChg>
      <pc:sldChg chg="modSp add mod ord">
        <pc:chgData name="bikal baral" userId="e18f24a75bc3f326" providerId="LiveId" clId="{7CB7AEB1-C2A7-4E38-BE4D-B843FE6DB5F7}" dt="2021-04-05T09:41:32.274" v="5311" actId="255"/>
        <pc:sldMkLst>
          <pc:docMk/>
          <pc:sldMk cId="2253562663" sldId="295"/>
        </pc:sldMkLst>
        <pc:spChg chg="mod">
          <ac:chgData name="bikal baral" userId="e18f24a75bc3f326" providerId="LiveId" clId="{7CB7AEB1-C2A7-4E38-BE4D-B843FE6DB5F7}" dt="2021-04-05T09:32:27.617" v="5131" actId="20577"/>
          <ac:spMkLst>
            <pc:docMk/>
            <pc:sldMk cId="2253562663" sldId="295"/>
            <ac:spMk id="2" creationId="{AEEC1868-C363-4952-BD79-2101B6C78891}"/>
          </ac:spMkLst>
        </pc:spChg>
        <pc:spChg chg="mod">
          <ac:chgData name="bikal baral" userId="e18f24a75bc3f326" providerId="LiveId" clId="{7CB7AEB1-C2A7-4E38-BE4D-B843FE6DB5F7}" dt="2021-04-05T09:41:32.274" v="5311" actId="255"/>
          <ac:spMkLst>
            <pc:docMk/>
            <pc:sldMk cId="2253562663" sldId="295"/>
            <ac:spMk id="3" creationId="{C631364C-6631-4416-BCF3-D7F2CC7A7C11}"/>
          </ac:spMkLst>
        </pc:spChg>
      </pc:sldChg>
      <pc:sldChg chg="modSp add mod">
        <pc:chgData name="bikal baral" userId="e18f24a75bc3f326" providerId="LiveId" clId="{7CB7AEB1-C2A7-4E38-BE4D-B843FE6DB5F7}" dt="2021-04-05T09:44:08.704" v="5448" actId="20577"/>
        <pc:sldMkLst>
          <pc:docMk/>
          <pc:sldMk cId="2259126401" sldId="296"/>
        </pc:sldMkLst>
        <pc:spChg chg="mod">
          <ac:chgData name="bikal baral" userId="e18f24a75bc3f326" providerId="LiveId" clId="{7CB7AEB1-C2A7-4E38-BE4D-B843FE6DB5F7}" dt="2021-04-05T09:43:43.101" v="5435"/>
          <ac:spMkLst>
            <pc:docMk/>
            <pc:sldMk cId="2259126401" sldId="296"/>
            <ac:spMk id="2" creationId="{AEEC1868-C363-4952-BD79-2101B6C78891}"/>
          </ac:spMkLst>
        </pc:spChg>
        <pc:spChg chg="mod">
          <ac:chgData name="bikal baral" userId="e18f24a75bc3f326" providerId="LiveId" clId="{7CB7AEB1-C2A7-4E38-BE4D-B843FE6DB5F7}" dt="2021-04-05T09:44:08.704" v="5448" actId="20577"/>
          <ac:spMkLst>
            <pc:docMk/>
            <pc:sldMk cId="2259126401" sldId="296"/>
            <ac:spMk id="3" creationId="{C631364C-6631-4416-BCF3-D7F2CC7A7C11}"/>
          </ac:spMkLst>
        </pc:spChg>
      </pc:sldChg>
      <pc:sldChg chg="modSp add mod">
        <pc:chgData name="bikal baral" userId="e18f24a75bc3f326" providerId="LiveId" clId="{7CB7AEB1-C2A7-4E38-BE4D-B843FE6DB5F7}" dt="2021-04-05T11:34:11.459" v="7835" actId="20577"/>
        <pc:sldMkLst>
          <pc:docMk/>
          <pc:sldMk cId="3275913585" sldId="297"/>
        </pc:sldMkLst>
        <pc:spChg chg="mod">
          <ac:chgData name="bikal baral" userId="e18f24a75bc3f326" providerId="LiveId" clId="{7CB7AEB1-C2A7-4E38-BE4D-B843FE6DB5F7}" dt="2021-04-05T09:46:51.167" v="5496" actId="20577"/>
          <ac:spMkLst>
            <pc:docMk/>
            <pc:sldMk cId="3275913585" sldId="297"/>
            <ac:spMk id="2" creationId="{AEEC1868-C363-4952-BD79-2101B6C78891}"/>
          </ac:spMkLst>
        </pc:spChg>
        <pc:spChg chg="mod">
          <ac:chgData name="bikal baral" userId="e18f24a75bc3f326" providerId="LiveId" clId="{7CB7AEB1-C2A7-4E38-BE4D-B843FE6DB5F7}" dt="2021-04-05T11:34:11.459" v="7835" actId="20577"/>
          <ac:spMkLst>
            <pc:docMk/>
            <pc:sldMk cId="3275913585" sldId="297"/>
            <ac:spMk id="3" creationId="{C631364C-6631-4416-BCF3-D7F2CC7A7C11}"/>
          </ac:spMkLst>
        </pc:spChg>
      </pc:sldChg>
      <pc:sldChg chg="modSp add mod">
        <pc:chgData name="bikal baral" userId="e18f24a75bc3f326" providerId="LiveId" clId="{7CB7AEB1-C2A7-4E38-BE4D-B843FE6DB5F7}" dt="2021-04-05T10:04:46.918" v="6220"/>
        <pc:sldMkLst>
          <pc:docMk/>
          <pc:sldMk cId="3978967021" sldId="298"/>
        </pc:sldMkLst>
        <pc:spChg chg="mod">
          <ac:chgData name="bikal baral" userId="e18f24a75bc3f326" providerId="LiveId" clId="{7CB7AEB1-C2A7-4E38-BE4D-B843FE6DB5F7}" dt="2021-04-05T09:55:42.570" v="5971"/>
          <ac:spMkLst>
            <pc:docMk/>
            <pc:sldMk cId="3978967021" sldId="298"/>
            <ac:spMk id="2" creationId="{AEEC1868-C363-4952-BD79-2101B6C78891}"/>
          </ac:spMkLst>
        </pc:spChg>
        <pc:spChg chg="mod">
          <ac:chgData name="bikal baral" userId="e18f24a75bc3f326" providerId="LiveId" clId="{7CB7AEB1-C2A7-4E38-BE4D-B843FE6DB5F7}" dt="2021-04-05T10:04:46.918" v="6220"/>
          <ac:spMkLst>
            <pc:docMk/>
            <pc:sldMk cId="3978967021" sldId="298"/>
            <ac:spMk id="3" creationId="{C631364C-6631-4416-BCF3-D7F2CC7A7C11}"/>
          </ac:spMkLst>
        </pc:spChg>
      </pc:sldChg>
      <pc:sldChg chg="modSp add mod">
        <pc:chgData name="bikal baral" userId="e18f24a75bc3f326" providerId="LiveId" clId="{7CB7AEB1-C2A7-4E38-BE4D-B843FE6DB5F7}" dt="2021-04-05T10:36:10.352" v="7007" actId="20577"/>
        <pc:sldMkLst>
          <pc:docMk/>
          <pc:sldMk cId="2979634777" sldId="299"/>
        </pc:sldMkLst>
        <pc:spChg chg="mod">
          <ac:chgData name="bikal baral" userId="e18f24a75bc3f326" providerId="LiveId" clId="{7CB7AEB1-C2A7-4E38-BE4D-B843FE6DB5F7}" dt="2021-04-05T10:33:59.116" v="6880"/>
          <ac:spMkLst>
            <pc:docMk/>
            <pc:sldMk cId="2979634777" sldId="299"/>
            <ac:spMk id="2" creationId="{AEEC1868-C363-4952-BD79-2101B6C78891}"/>
          </ac:spMkLst>
        </pc:spChg>
        <pc:spChg chg="mod">
          <ac:chgData name="bikal baral" userId="e18f24a75bc3f326" providerId="LiveId" clId="{7CB7AEB1-C2A7-4E38-BE4D-B843FE6DB5F7}" dt="2021-04-05T10:36:10.352" v="7007" actId="20577"/>
          <ac:spMkLst>
            <pc:docMk/>
            <pc:sldMk cId="2979634777" sldId="299"/>
            <ac:spMk id="3" creationId="{C631364C-6631-4416-BCF3-D7F2CC7A7C11}"/>
          </ac:spMkLst>
        </pc:spChg>
      </pc:sldChg>
      <pc:sldChg chg="modSp add mod">
        <pc:chgData name="bikal baral" userId="e18f24a75bc3f326" providerId="LiveId" clId="{7CB7AEB1-C2A7-4E38-BE4D-B843FE6DB5F7}" dt="2021-04-05T10:37:56.854" v="7050" actId="20577"/>
        <pc:sldMkLst>
          <pc:docMk/>
          <pc:sldMk cId="2351303034" sldId="300"/>
        </pc:sldMkLst>
        <pc:spChg chg="mod">
          <ac:chgData name="bikal baral" userId="e18f24a75bc3f326" providerId="LiveId" clId="{7CB7AEB1-C2A7-4E38-BE4D-B843FE6DB5F7}" dt="2021-04-05T10:36:22.382" v="7008"/>
          <ac:spMkLst>
            <pc:docMk/>
            <pc:sldMk cId="2351303034" sldId="300"/>
            <ac:spMk id="2" creationId="{AEEC1868-C363-4952-BD79-2101B6C78891}"/>
          </ac:spMkLst>
        </pc:spChg>
        <pc:spChg chg="mod">
          <ac:chgData name="bikal baral" userId="e18f24a75bc3f326" providerId="LiveId" clId="{7CB7AEB1-C2A7-4E38-BE4D-B843FE6DB5F7}" dt="2021-04-05T10:37:56.854" v="7050" actId="20577"/>
          <ac:spMkLst>
            <pc:docMk/>
            <pc:sldMk cId="2351303034" sldId="300"/>
            <ac:spMk id="3" creationId="{C631364C-6631-4416-BCF3-D7F2CC7A7C11}"/>
          </ac:spMkLst>
        </pc:spChg>
      </pc:sldChg>
      <pc:sldChg chg="modSp add mod ord modAnim">
        <pc:chgData name="bikal baral" userId="e18f24a75bc3f326" providerId="LiveId" clId="{7CB7AEB1-C2A7-4E38-BE4D-B843FE6DB5F7}" dt="2021-04-05T11:20:20.310" v="7365" actId="20577"/>
        <pc:sldMkLst>
          <pc:docMk/>
          <pc:sldMk cId="1739032744" sldId="301"/>
        </pc:sldMkLst>
        <pc:spChg chg="mod">
          <ac:chgData name="bikal baral" userId="e18f24a75bc3f326" providerId="LiveId" clId="{7CB7AEB1-C2A7-4E38-BE4D-B843FE6DB5F7}" dt="2021-04-05T11:20:20.310" v="7365" actId="20577"/>
          <ac:spMkLst>
            <pc:docMk/>
            <pc:sldMk cId="1739032744" sldId="301"/>
            <ac:spMk id="3" creationId="{C631364C-6631-4416-BCF3-D7F2CC7A7C11}"/>
          </ac:spMkLst>
        </pc:spChg>
      </pc:sldChg>
      <pc:sldChg chg="modSp add mod">
        <pc:chgData name="bikal baral" userId="e18f24a75bc3f326" providerId="LiveId" clId="{7CB7AEB1-C2A7-4E38-BE4D-B843FE6DB5F7}" dt="2021-04-05T10:08:44.826" v="6320" actId="20577"/>
        <pc:sldMkLst>
          <pc:docMk/>
          <pc:sldMk cId="3554075444" sldId="302"/>
        </pc:sldMkLst>
        <pc:spChg chg="mod">
          <ac:chgData name="bikal baral" userId="e18f24a75bc3f326" providerId="LiveId" clId="{7CB7AEB1-C2A7-4E38-BE4D-B843FE6DB5F7}" dt="2021-04-05T10:08:44.826" v="6320" actId="20577"/>
          <ac:spMkLst>
            <pc:docMk/>
            <pc:sldMk cId="3554075444" sldId="302"/>
            <ac:spMk id="3" creationId="{C631364C-6631-4416-BCF3-D7F2CC7A7C11}"/>
          </ac:spMkLst>
        </pc:spChg>
      </pc:sldChg>
      <pc:sldChg chg="modSp add mod">
        <pc:chgData name="bikal baral" userId="e18f24a75bc3f326" providerId="LiveId" clId="{7CB7AEB1-C2A7-4E38-BE4D-B843FE6DB5F7}" dt="2021-04-05T10:19:00.983" v="6434" actId="20577"/>
        <pc:sldMkLst>
          <pc:docMk/>
          <pc:sldMk cId="1774832100" sldId="303"/>
        </pc:sldMkLst>
        <pc:spChg chg="mod">
          <ac:chgData name="bikal baral" userId="e18f24a75bc3f326" providerId="LiveId" clId="{7CB7AEB1-C2A7-4E38-BE4D-B843FE6DB5F7}" dt="2021-04-05T10:19:00.983" v="6434" actId="20577"/>
          <ac:spMkLst>
            <pc:docMk/>
            <pc:sldMk cId="1774832100" sldId="303"/>
            <ac:spMk id="3" creationId="{C631364C-6631-4416-BCF3-D7F2CC7A7C11}"/>
          </ac:spMkLst>
        </pc:spChg>
      </pc:sldChg>
      <pc:sldChg chg="modSp add mod">
        <pc:chgData name="bikal baral" userId="e18f24a75bc3f326" providerId="LiveId" clId="{7CB7AEB1-C2A7-4E38-BE4D-B843FE6DB5F7}" dt="2021-04-05T11:28:26.659" v="7723" actId="113"/>
        <pc:sldMkLst>
          <pc:docMk/>
          <pc:sldMk cId="2976137090" sldId="304"/>
        </pc:sldMkLst>
        <pc:spChg chg="mod">
          <ac:chgData name="bikal baral" userId="e18f24a75bc3f326" providerId="LiveId" clId="{7CB7AEB1-C2A7-4E38-BE4D-B843FE6DB5F7}" dt="2021-04-05T11:28:26.659" v="7723" actId="113"/>
          <ac:spMkLst>
            <pc:docMk/>
            <pc:sldMk cId="2976137090" sldId="304"/>
            <ac:spMk id="3" creationId="{C631364C-6631-4416-BCF3-D7F2CC7A7C11}"/>
          </ac:spMkLst>
        </pc:spChg>
      </pc:sldChg>
      <pc:sldChg chg="modSp add mod modAnim">
        <pc:chgData name="bikal baral" userId="e18f24a75bc3f326" providerId="LiveId" clId="{7CB7AEB1-C2A7-4E38-BE4D-B843FE6DB5F7}" dt="2021-04-05T11:30:43.734" v="7802"/>
        <pc:sldMkLst>
          <pc:docMk/>
          <pc:sldMk cId="3516389178" sldId="305"/>
        </pc:sldMkLst>
        <pc:spChg chg="mod">
          <ac:chgData name="bikal baral" userId="e18f24a75bc3f326" providerId="LiveId" clId="{7CB7AEB1-C2A7-4E38-BE4D-B843FE6DB5F7}" dt="2021-04-05T11:28:36.463" v="7726" actId="20577"/>
          <ac:spMkLst>
            <pc:docMk/>
            <pc:sldMk cId="3516389178" sldId="305"/>
            <ac:spMk id="2" creationId="{AEEC1868-C363-4952-BD79-2101B6C78891}"/>
          </ac:spMkLst>
        </pc:spChg>
        <pc:spChg chg="mod">
          <ac:chgData name="bikal baral" userId="e18f24a75bc3f326" providerId="LiveId" clId="{7CB7AEB1-C2A7-4E38-BE4D-B843FE6DB5F7}" dt="2021-04-05T11:30:36.021" v="7801" actId="20577"/>
          <ac:spMkLst>
            <pc:docMk/>
            <pc:sldMk cId="3516389178" sldId="305"/>
            <ac:spMk id="3" creationId="{C631364C-6631-4416-BCF3-D7F2CC7A7C11}"/>
          </ac:spMkLst>
        </pc:spChg>
      </pc:sldChg>
      <pc:sldChg chg="modSp add mod ord">
        <pc:chgData name="bikal baral" userId="e18f24a75bc3f326" providerId="LiveId" clId="{7CB7AEB1-C2A7-4E38-BE4D-B843FE6DB5F7}" dt="2021-04-05T09:59:58.114" v="6080"/>
        <pc:sldMkLst>
          <pc:docMk/>
          <pc:sldMk cId="2516373004" sldId="306"/>
        </pc:sldMkLst>
        <pc:spChg chg="mod">
          <ac:chgData name="bikal baral" userId="e18f24a75bc3f326" providerId="LiveId" clId="{7CB7AEB1-C2A7-4E38-BE4D-B843FE6DB5F7}" dt="2021-04-05T09:59:23.873" v="6078" actId="20577"/>
          <ac:spMkLst>
            <pc:docMk/>
            <pc:sldMk cId="2516373004" sldId="306"/>
            <ac:spMk id="3" creationId="{C631364C-6631-4416-BCF3-D7F2CC7A7C11}"/>
          </ac:spMkLst>
        </pc:spChg>
      </pc:sldChg>
      <pc:sldChg chg="modSp add mod">
        <pc:chgData name="bikal baral" userId="e18f24a75bc3f326" providerId="LiveId" clId="{7CB7AEB1-C2A7-4E38-BE4D-B843FE6DB5F7}" dt="2021-04-05T10:38:46.511" v="7061" actId="113"/>
        <pc:sldMkLst>
          <pc:docMk/>
          <pc:sldMk cId="3122026885" sldId="307"/>
        </pc:sldMkLst>
        <pc:spChg chg="mod">
          <ac:chgData name="bikal baral" userId="e18f24a75bc3f326" providerId="LiveId" clId="{7CB7AEB1-C2A7-4E38-BE4D-B843FE6DB5F7}" dt="2021-04-05T10:38:46.511" v="7061" actId="113"/>
          <ac:spMkLst>
            <pc:docMk/>
            <pc:sldMk cId="3122026885" sldId="307"/>
            <ac:spMk id="3" creationId="{C631364C-6631-4416-BCF3-D7F2CC7A7C11}"/>
          </ac:spMkLst>
        </pc:spChg>
      </pc:sldChg>
      <pc:sldChg chg="modSp add mod">
        <pc:chgData name="bikal baral" userId="e18f24a75bc3f326" providerId="LiveId" clId="{7CB7AEB1-C2A7-4E38-BE4D-B843FE6DB5F7}" dt="2021-04-05T10:39:26.435" v="7072" actId="20577"/>
        <pc:sldMkLst>
          <pc:docMk/>
          <pc:sldMk cId="4195715365" sldId="308"/>
        </pc:sldMkLst>
        <pc:spChg chg="mod">
          <ac:chgData name="bikal baral" userId="e18f24a75bc3f326" providerId="LiveId" clId="{7CB7AEB1-C2A7-4E38-BE4D-B843FE6DB5F7}" dt="2021-04-05T10:39:26.435" v="7072" actId="20577"/>
          <ac:spMkLst>
            <pc:docMk/>
            <pc:sldMk cId="4195715365" sldId="308"/>
            <ac:spMk id="3" creationId="{C631364C-6631-4416-BCF3-D7F2CC7A7C11}"/>
          </ac:spMkLst>
        </pc:spChg>
      </pc:sldChg>
      <pc:sldChg chg="modSp add mod">
        <pc:chgData name="bikal baral" userId="e18f24a75bc3f326" providerId="LiveId" clId="{7CB7AEB1-C2A7-4E38-BE4D-B843FE6DB5F7}" dt="2021-04-05T10:40:46.982" v="7084" actId="113"/>
        <pc:sldMkLst>
          <pc:docMk/>
          <pc:sldMk cId="3131690393" sldId="309"/>
        </pc:sldMkLst>
        <pc:spChg chg="mod">
          <ac:chgData name="bikal baral" userId="e18f24a75bc3f326" providerId="LiveId" clId="{7CB7AEB1-C2A7-4E38-BE4D-B843FE6DB5F7}" dt="2021-04-05T10:40:46.982" v="7084" actId="113"/>
          <ac:spMkLst>
            <pc:docMk/>
            <pc:sldMk cId="3131690393" sldId="309"/>
            <ac:spMk id="3" creationId="{C631364C-6631-4416-BCF3-D7F2CC7A7C11}"/>
          </ac:spMkLst>
        </pc:spChg>
      </pc:sldChg>
      <pc:sldChg chg="addSp modSp add mod">
        <pc:chgData name="bikal baral" userId="e18f24a75bc3f326" providerId="LiveId" clId="{7CB7AEB1-C2A7-4E38-BE4D-B843FE6DB5F7}" dt="2021-04-07T08:21:43.682" v="7870" actId="1076"/>
        <pc:sldMkLst>
          <pc:docMk/>
          <pc:sldMk cId="2201459359" sldId="310"/>
        </pc:sldMkLst>
        <pc:spChg chg="mod">
          <ac:chgData name="bikal baral" userId="e18f24a75bc3f326" providerId="LiveId" clId="{7CB7AEB1-C2A7-4E38-BE4D-B843FE6DB5F7}" dt="2021-04-07T08:20:35.446" v="7865" actId="20577"/>
          <ac:spMkLst>
            <pc:docMk/>
            <pc:sldMk cId="2201459359" sldId="310"/>
            <ac:spMk id="3" creationId="{C631364C-6631-4416-BCF3-D7F2CC7A7C11}"/>
          </ac:spMkLst>
        </pc:spChg>
        <pc:picChg chg="add mod">
          <ac:chgData name="bikal baral" userId="e18f24a75bc3f326" providerId="LiveId" clId="{7CB7AEB1-C2A7-4E38-BE4D-B843FE6DB5F7}" dt="2021-04-07T08:21:34.289" v="7868" actId="1076"/>
          <ac:picMkLst>
            <pc:docMk/>
            <pc:sldMk cId="2201459359" sldId="310"/>
            <ac:picMk id="5" creationId="{DCDC07C2-1813-401E-8270-978C621AB94C}"/>
          </ac:picMkLst>
        </pc:picChg>
        <pc:picChg chg="add mod">
          <ac:chgData name="bikal baral" userId="e18f24a75bc3f326" providerId="LiveId" clId="{7CB7AEB1-C2A7-4E38-BE4D-B843FE6DB5F7}" dt="2021-04-07T08:21:43.682" v="7870" actId="1076"/>
          <ac:picMkLst>
            <pc:docMk/>
            <pc:sldMk cId="2201459359" sldId="310"/>
            <ac:picMk id="7" creationId="{9AA138B9-4890-4B4D-96FE-05BF12072C9C}"/>
          </ac:picMkLst>
        </pc:picChg>
      </pc:sldChg>
      <pc:sldChg chg="modSp add">
        <pc:chgData name="bikal baral" userId="e18f24a75bc3f326" providerId="LiveId" clId="{7CB7AEB1-C2A7-4E38-BE4D-B843FE6DB5F7}" dt="2021-04-05T11:33:52.783" v="7830" actId="20577"/>
        <pc:sldMkLst>
          <pc:docMk/>
          <pc:sldMk cId="179347841" sldId="311"/>
        </pc:sldMkLst>
        <pc:spChg chg="mod">
          <ac:chgData name="bikal baral" userId="e18f24a75bc3f326" providerId="LiveId" clId="{7CB7AEB1-C2A7-4E38-BE4D-B843FE6DB5F7}" dt="2021-04-05T11:33:52.783" v="7830" actId="20577"/>
          <ac:spMkLst>
            <pc:docMk/>
            <pc:sldMk cId="179347841" sldId="311"/>
            <ac:spMk id="3" creationId="{C631364C-6631-4416-BCF3-D7F2CC7A7C11}"/>
          </ac:spMkLst>
        </pc:spChg>
      </pc:sldChg>
      <pc:sldChg chg="add del">
        <pc:chgData name="bikal baral" userId="e18f24a75bc3f326" providerId="LiveId" clId="{7CB7AEB1-C2A7-4E38-BE4D-B843FE6DB5F7}" dt="2021-04-05T11:22:44.017" v="7396" actId="47"/>
        <pc:sldMkLst>
          <pc:docMk/>
          <pc:sldMk cId="1785128662" sldId="312"/>
        </pc:sldMkLst>
      </pc:sldChg>
      <pc:sldChg chg="modSp add del">
        <pc:chgData name="bikal baral" userId="e18f24a75bc3f326" providerId="LiveId" clId="{7CB7AEB1-C2A7-4E38-BE4D-B843FE6DB5F7}" dt="2021-04-05T11:28:00.505" v="7722" actId="47"/>
        <pc:sldMkLst>
          <pc:docMk/>
          <pc:sldMk cId="2366214213" sldId="312"/>
        </pc:sldMkLst>
        <pc:spChg chg="mod">
          <ac:chgData name="bikal baral" userId="e18f24a75bc3f326" providerId="LiveId" clId="{7CB7AEB1-C2A7-4E38-BE4D-B843FE6DB5F7}" dt="2021-04-05T11:27:52.685" v="7721" actId="20577"/>
          <ac:spMkLst>
            <pc:docMk/>
            <pc:sldMk cId="2366214213" sldId="312"/>
            <ac:spMk id="3" creationId="{C631364C-6631-4416-BCF3-D7F2CC7A7C11}"/>
          </ac:spMkLst>
        </pc:spChg>
      </pc:sldChg>
      <pc:sldChg chg="modSp add del">
        <pc:chgData name="bikal baral" userId="e18f24a75bc3f326" providerId="LiveId" clId="{7CB7AEB1-C2A7-4E38-BE4D-B843FE6DB5F7}" dt="2021-04-05T11:22:19.094" v="7395" actId="47"/>
        <pc:sldMkLst>
          <pc:docMk/>
          <pc:sldMk cId="820710247" sldId="313"/>
        </pc:sldMkLst>
        <pc:spChg chg="mod">
          <ac:chgData name="bikal baral" userId="e18f24a75bc3f326" providerId="LiveId" clId="{7CB7AEB1-C2A7-4E38-BE4D-B843FE6DB5F7}" dt="2021-04-05T11:21:03.408" v="7394" actId="20577"/>
          <ac:spMkLst>
            <pc:docMk/>
            <pc:sldMk cId="820710247" sldId="313"/>
            <ac:spMk id="3" creationId="{C631364C-6631-4416-BCF3-D7F2CC7A7C11}"/>
          </ac:spMkLst>
        </pc:spChg>
      </pc:sldChg>
      <pc:sldChg chg="modSp add">
        <pc:chgData name="bikal baral" userId="e18f24a75bc3f326" providerId="LiveId" clId="{7CB7AEB1-C2A7-4E38-BE4D-B843FE6DB5F7}" dt="2021-04-05T11:33:56.305" v="7832" actId="20577"/>
        <pc:sldMkLst>
          <pc:docMk/>
          <pc:sldMk cId="4113099740" sldId="313"/>
        </pc:sldMkLst>
        <pc:spChg chg="mod">
          <ac:chgData name="bikal baral" userId="e18f24a75bc3f326" providerId="LiveId" clId="{7CB7AEB1-C2A7-4E38-BE4D-B843FE6DB5F7}" dt="2021-04-05T11:33:56.305" v="7832" actId="20577"/>
          <ac:spMkLst>
            <pc:docMk/>
            <pc:sldMk cId="4113099740" sldId="313"/>
            <ac:spMk id="3" creationId="{C631364C-6631-4416-BCF3-D7F2CC7A7C11}"/>
          </ac:spMkLst>
        </pc:spChg>
      </pc:sldChg>
      <pc:sldChg chg="modSp add">
        <pc:chgData name="bikal baral" userId="e18f24a75bc3f326" providerId="LiveId" clId="{7CB7AEB1-C2A7-4E38-BE4D-B843FE6DB5F7}" dt="2021-04-05T11:34:00.625" v="7834" actId="20577"/>
        <pc:sldMkLst>
          <pc:docMk/>
          <pc:sldMk cId="2453465981" sldId="314"/>
        </pc:sldMkLst>
        <pc:spChg chg="mod">
          <ac:chgData name="bikal baral" userId="e18f24a75bc3f326" providerId="LiveId" clId="{7CB7AEB1-C2A7-4E38-BE4D-B843FE6DB5F7}" dt="2021-04-05T11:34:00.625" v="7834" actId="20577"/>
          <ac:spMkLst>
            <pc:docMk/>
            <pc:sldMk cId="2453465981" sldId="314"/>
            <ac:spMk id="3" creationId="{C631364C-6631-4416-BCF3-D7F2CC7A7C11}"/>
          </ac:spMkLst>
        </pc:spChg>
      </pc:sldChg>
      <pc:sldChg chg="add">
        <pc:chgData name="bikal baral" userId="e18f24a75bc3f326" providerId="LiveId" clId="{7CB7AEB1-C2A7-4E38-BE4D-B843FE6DB5F7}" dt="2021-04-05T11:28:32.141" v="7724"/>
        <pc:sldMkLst>
          <pc:docMk/>
          <pc:sldMk cId="1683663520" sldId="315"/>
        </pc:sldMkLst>
      </pc:sldChg>
      <pc:sldChg chg="delSp modSp add mod modAnim">
        <pc:chgData name="bikal baral" userId="e18f24a75bc3f326" providerId="LiveId" clId="{7CB7AEB1-C2A7-4E38-BE4D-B843FE6DB5F7}" dt="2021-04-05T11:32:15.340" v="7828" actId="27636"/>
        <pc:sldMkLst>
          <pc:docMk/>
          <pc:sldMk cId="2406201438" sldId="316"/>
        </pc:sldMkLst>
        <pc:spChg chg="del">
          <ac:chgData name="bikal baral" userId="e18f24a75bc3f326" providerId="LiveId" clId="{7CB7AEB1-C2A7-4E38-BE4D-B843FE6DB5F7}" dt="2021-04-05T11:32:10.346" v="7826" actId="478"/>
          <ac:spMkLst>
            <pc:docMk/>
            <pc:sldMk cId="2406201438" sldId="316"/>
            <ac:spMk id="2" creationId="{AEEC1868-C363-4952-BD79-2101B6C78891}"/>
          </ac:spMkLst>
        </pc:spChg>
        <pc:spChg chg="mod">
          <ac:chgData name="bikal baral" userId="e18f24a75bc3f326" providerId="LiveId" clId="{7CB7AEB1-C2A7-4E38-BE4D-B843FE6DB5F7}" dt="2021-04-05T11:32:15.340" v="7828" actId="27636"/>
          <ac:spMkLst>
            <pc:docMk/>
            <pc:sldMk cId="2406201438" sldId="316"/>
            <ac:spMk id="3" creationId="{C631364C-6631-4416-BCF3-D7F2CC7A7C11}"/>
          </ac:spMkLst>
        </pc:spChg>
      </pc:sldChg>
      <pc:sldChg chg="add">
        <pc:chgData name="bikal baral" userId="e18f24a75bc3f326" providerId="LiveId" clId="{7CB7AEB1-C2A7-4E38-BE4D-B843FE6DB5F7}" dt="2021-04-05T13:10:01.016" v="7836"/>
        <pc:sldMkLst>
          <pc:docMk/>
          <pc:sldMk cId="225461582" sldId="317"/>
        </pc:sldMkLst>
      </pc:sldChg>
      <pc:sldChg chg="addSp delSp modSp add mod">
        <pc:chgData name="bikal baral" userId="e18f24a75bc3f326" providerId="LiveId" clId="{7CB7AEB1-C2A7-4E38-BE4D-B843FE6DB5F7}" dt="2021-04-07T08:24:13.561" v="7897" actId="1076"/>
        <pc:sldMkLst>
          <pc:docMk/>
          <pc:sldMk cId="3150080216" sldId="318"/>
        </pc:sldMkLst>
        <pc:spChg chg="mod">
          <ac:chgData name="bikal baral" userId="e18f24a75bc3f326" providerId="LiveId" clId="{7CB7AEB1-C2A7-4E38-BE4D-B843FE6DB5F7}" dt="2021-04-07T08:23:58.765" v="7895" actId="20577"/>
          <ac:spMkLst>
            <pc:docMk/>
            <pc:sldMk cId="3150080216" sldId="318"/>
            <ac:spMk id="3" creationId="{C631364C-6631-4416-BCF3-D7F2CC7A7C11}"/>
          </ac:spMkLst>
        </pc:spChg>
        <pc:picChg chg="del">
          <ac:chgData name="bikal baral" userId="e18f24a75bc3f326" providerId="LiveId" clId="{7CB7AEB1-C2A7-4E38-BE4D-B843FE6DB5F7}" dt="2021-04-07T08:21:55.614" v="7873" actId="478"/>
          <ac:picMkLst>
            <pc:docMk/>
            <pc:sldMk cId="3150080216" sldId="318"/>
            <ac:picMk id="5" creationId="{DCDC07C2-1813-401E-8270-978C621AB94C}"/>
          </ac:picMkLst>
        </pc:picChg>
        <pc:picChg chg="add mod">
          <ac:chgData name="bikal baral" userId="e18f24a75bc3f326" providerId="LiveId" clId="{7CB7AEB1-C2A7-4E38-BE4D-B843FE6DB5F7}" dt="2021-04-07T08:23:56.881" v="7894" actId="1076"/>
          <ac:picMkLst>
            <pc:docMk/>
            <pc:sldMk cId="3150080216" sldId="318"/>
            <ac:picMk id="6" creationId="{A7BEE3AC-32D1-4321-8F64-2BE39B85624F}"/>
          </ac:picMkLst>
        </pc:picChg>
        <pc:picChg chg="del">
          <ac:chgData name="bikal baral" userId="e18f24a75bc3f326" providerId="LiveId" clId="{7CB7AEB1-C2A7-4E38-BE4D-B843FE6DB5F7}" dt="2021-04-07T08:21:57.521" v="7874" actId="478"/>
          <ac:picMkLst>
            <pc:docMk/>
            <pc:sldMk cId="3150080216" sldId="318"/>
            <ac:picMk id="7" creationId="{9AA138B9-4890-4B4D-96FE-05BF12072C9C}"/>
          </ac:picMkLst>
        </pc:picChg>
        <pc:picChg chg="add mod">
          <ac:chgData name="bikal baral" userId="e18f24a75bc3f326" providerId="LiveId" clId="{7CB7AEB1-C2A7-4E38-BE4D-B843FE6DB5F7}" dt="2021-04-07T08:24:13.561" v="7897" actId="1076"/>
          <ac:picMkLst>
            <pc:docMk/>
            <pc:sldMk cId="3150080216" sldId="318"/>
            <ac:picMk id="9" creationId="{440F1003-27BA-49AB-A40C-1B154CCDC8AD}"/>
          </ac:picMkLst>
        </pc:picChg>
      </pc:sldChg>
      <pc:sldChg chg="modSp add mod">
        <pc:chgData name="bikal baral" userId="e18f24a75bc3f326" providerId="LiveId" clId="{7CB7AEB1-C2A7-4E38-BE4D-B843FE6DB5F7}" dt="2021-04-08T12:09:45.284" v="8381" actId="20577"/>
        <pc:sldMkLst>
          <pc:docMk/>
          <pc:sldMk cId="3674816145" sldId="319"/>
        </pc:sldMkLst>
        <pc:spChg chg="mod">
          <ac:chgData name="bikal baral" userId="e18f24a75bc3f326" providerId="LiveId" clId="{7CB7AEB1-C2A7-4E38-BE4D-B843FE6DB5F7}" dt="2021-04-07T08:25:11.290" v="7925" actId="20577"/>
          <ac:spMkLst>
            <pc:docMk/>
            <pc:sldMk cId="3674816145" sldId="319"/>
            <ac:spMk id="2" creationId="{AEEC1868-C363-4952-BD79-2101B6C78891}"/>
          </ac:spMkLst>
        </pc:spChg>
        <pc:spChg chg="mod">
          <ac:chgData name="bikal baral" userId="e18f24a75bc3f326" providerId="LiveId" clId="{7CB7AEB1-C2A7-4E38-BE4D-B843FE6DB5F7}" dt="2021-04-08T12:09:45.284" v="8381" actId="20577"/>
          <ac:spMkLst>
            <pc:docMk/>
            <pc:sldMk cId="3674816145" sldId="319"/>
            <ac:spMk id="3" creationId="{C631364C-6631-4416-BCF3-D7F2CC7A7C11}"/>
          </ac:spMkLst>
        </pc:spChg>
      </pc:sldChg>
      <pc:sldChg chg="addSp delSp modSp add mod">
        <pc:chgData name="bikal baral" userId="e18f24a75bc3f326" providerId="LiveId" clId="{7CB7AEB1-C2A7-4E38-BE4D-B843FE6DB5F7}" dt="2021-04-08T12:23:13.106" v="8484" actId="14100"/>
        <pc:sldMkLst>
          <pc:docMk/>
          <pc:sldMk cId="3138501813" sldId="320"/>
        </pc:sldMkLst>
        <pc:spChg chg="mod">
          <ac:chgData name="bikal baral" userId="e18f24a75bc3f326" providerId="LiveId" clId="{7CB7AEB1-C2A7-4E38-BE4D-B843FE6DB5F7}" dt="2021-04-08T12:08:18.166" v="8342"/>
          <ac:spMkLst>
            <pc:docMk/>
            <pc:sldMk cId="3138501813" sldId="320"/>
            <ac:spMk id="2" creationId="{AEEC1868-C363-4952-BD79-2101B6C78891}"/>
          </ac:spMkLst>
        </pc:spChg>
        <pc:spChg chg="mod">
          <ac:chgData name="bikal baral" userId="e18f24a75bc3f326" providerId="LiveId" clId="{7CB7AEB1-C2A7-4E38-BE4D-B843FE6DB5F7}" dt="2021-04-08T12:22:49.296" v="8480" actId="20577"/>
          <ac:spMkLst>
            <pc:docMk/>
            <pc:sldMk cId="3138501813" sldId="320"/>
            <ac:spMk id="3" creationId="{C631364C-6631-4416-BCF3-D7F2CC7A7C11}"/>
          </ac:spMkLst>
        </pc:spChg>
        <pc:spChg chg="add del">
          <ac:chgData name="bikal baral" userId="e18f24a75bc3f326" providerId="LiveId" clId="{7CB7AEB1-C2A7-4E38-BE4D-B843FE6DB5F7}" dt="2021-04-08T12:20:39.750" v="8412" actId="11529"/>
          <ac:spMkLst>
            <pc:docMk/>
            <pc:sldMk cId="3138501813" sldId="320"/>
            <ac:spMk id="7" creationId="{63BC657E-0C86-4BBB-ADF7-2909910571EB}"/>
          </ac:spMkLst>
        </pc:spChg>
        <pc:spChg chg="add mod">
          <ac:chgData name="bikal baral" userId="e18f24a75bc3f326" providerId="LiveId" clId="{7CB7AEB1-C2A7-4E38-BE4D-B843FE6DB5F7}" dt="2021-04-08T12:21:03.280" v="8414" actId="1076"/>
          <ac:spMkLst>
            <pc:docMk/>
            <pc:sldMk cId="3138501813" sldId="320"/>
            <ac:spMk id="8" creationId="{FED5CB9E-39DF-4B29-A7FC-F1D05A9BBBB6}"/>
          </ac:spMkLst>
        </pc:spChg>
        <pc:cxnChg chg="add mod">
          <ac:chgData name="bikal baral" userId="e18f24a75bc3f326" providerId="LiveId" clId="{7CB7AEB1-C2A7-4E38-BE4D-B843FE6DB5F7}" dt="2021-04-08T12:23:07.984" v="8483" actId="13822"/>
          <ac:cxnSpMkLst>
            <pc:docMk/>
            <pc:sldMk cId="3138501813" sldId="320"/>
            <ac:cxnSpMk id="5" creationId="{A60B5DA4-2898-48DD-A41D-45AD7B87E475}"/>
          </ac:cxnSpMkLst>
        </pc:cxnChg>
        <pc:cxnChg chg="add mod">
          <ac:chgData name="bikal baral" userId="e18f24a75bc3f326" providerId="LiveId" clId="{7CB7AEB1-C2A7-4E38-BE4D-B843FE6DB5F7}" dt="2021-04-08T12:20:24.735" v="8410" actId="1076"/>
          <ac:cxnSpMkLst>
            <pc:docMk/>
            <pc:sldMk cId="3138501813" sldId="320"/>
            <ac:cxnSpMk id="6" creationId="{6421F58C-D627-427E-9680-33550A299FAB}"/>
          </ac:cxnSpMkLst>
        </pc:cxnChg>
        <pc:cxnChg chg="add mod">
          <ac:chgData name="bikal baral" userId="e18f24a75bc3f326" providerId="LiveId" clId="{7CB7AEB1-C2A7-4E38-BE4D-B843FE6DB5F7}" dt="2021-04-08T12:21:27.133" v="8435" actId="1076"/>
          <ac:cxnSpMkLst>
            <pc:docMk/>
            <pc:sldMk cId="3138501813" sldId="320"/>
            <ac:cxnSpMk id="9" creationId="{F8516A51-D420-44C1-AEA0-8283C67A78DD}"/>
          </ac:cxnSpMkLst>
        </pc:cxnChg>
        <pc:cxnChg chg="add mod">
          <ac:chgData name="bikal baral" userId="e18f24a75bc3f326" providerId="LiveId" clId="{7CB7AEB1-C2A7-4E38-BE4D-B843FE6DB5F7}" dt="2021-04-08T12:23:13.106" v="8484" actId="14100"/>
          <ac:cxnSpMkLst>
            <pc:docMk/>
            <pc:sldMk cId="3138501813" sldId="320"/>
            <ac:cxnSpMk id="10" creationId="{5CDBD466-D428-4FE9-A187-3B4BA2E7F2F0}"/>
          </ac:cxnSpMkLst>
        </pc:cxnChg>
        <pc:cxnChg chg="add">
          <ac:chgData name="bikal baral" userId="e18f24a75bc3f326" providerId="LiveId" clId="{7CB7AEB1-C2A7-4E38-BE4D-B843FE6DB5F7}" dt="2021-04-08T12:21:46.997" v="8438" actId="11529"/>
          <ac:cxnSpMkLst>
            <pc:docMk/>
            <pc:sldMk cId="3138501813" sldId="320"/>
            <ac:cxnSpMk id="12" creationId="{E6E17982-E525-4FBF-8D47-B88EA12A54EB}"/>
          </ac:cxnSpMkLst>
        </pc:cxnChg>
        <pc:cxnChg chg="add mod">
          <ac:chgData name="bikal baral" userId="e18f24a75bc3f326" providerId="LiveId" clId="{7CB7AEB1-C2A7-4E38-BE4D-B843FE6DB5F7}" dt="2021-04-08T12:22:14.725" v="8447" actId="14100"/>
          <ac:cxnSpMkLst>
            <pc:docMk/>
            <pc:sldMk cId="3138501813" sldId="320"/>
            <ac:cxnSpMk id="13" creationId="{60F48751-9603-4D60-877E-047595C3FDDB}"/>
          </ac:cxnSpMkLst>
        </pc:cxnChg>
        <pc:cxnChg chg="add mod">
          <ac:chgData name="bikal baral" userId="e18f24a75bc3f326" providerId="LiveId" clId="{7CB7AEB1-C2A7-4E38-BE4D-B843FE6DB5F7}" dt="2021-04-08T12:22:11.221" v="8446" actId="14100"/>
          <ac:cxnSpMkLst>
            <pc:docMk/>
            <pc:sldMk cId="3138501813" sldId="320"/>
            <ac:cxnSpMk id="15" creationId="{FEAA292C-07B5-4946-A610-036F860B38F7}"/>
          </ac:cxnSpMkLst>
        </pc:cxnChg>
      </pc:sldChg>
      <pc:sldChg chg="add del">
        <pc:chgData name="bikal baral" userId="e18f24a75bc3f326" providerId="LiveId" clId="{7CB7AEB1-C2A7-4E38-BE4D-B843FE6DB5F7}" dt="2021-04-08T14:54:32.786" v="11305" actId="47"/>
        <pc:sldMkLst>
          <pc:docMk/>
          <pc:sldMk cId="2413479402" sldId="321"/>
        </pc:sldMkLst>
      </pc:sldChg>
      <pc:sldChg chg="add del">
        <pc:chgData name="bikal baral" userId="e18f24a75bc3f326" providerId="LiveId" clId="{7CB7AEB1-C2A7-4E38-BE4D-B843FE6DB5F7}" dt="2021-04-08T14:54:32.786" v="11305" actId="47"/>
        <pc:sldMkLst>
          <pc:docMk/>
          <pc:sldMk cId="3441881419" sldId="322"/>
        </pc:sldMkLst>
      </pc:sldChg>
      <pc:sldChg chg="addSp modSp add mod">
        <pc:chgData name="bikal baral" userId="e18f24a75bc3f326" providerId="LiveId" clId="{7CB7AEB1-C2A7-4E38-BE4D-B843FE6DB5F7}" dt="2021-04-08T12:55:20.778" v="9788" actId="113"/>
        <pc:sldMkLst>
          <pc:docMk/>
          <pc:sldMk cId="4213269973" sldId="323"/>
        </pc:sldMkLst>
        <pc:spChg chg="mod">
          <ac:chgData name="bikal baral" userId="e18f24a75bc3f326" providerId="LiveId" clId="{7CB7AEB1-C2A7-4E38-BE4D-B843FE6DB5F7}" dt="2021-04-08T12:23:38.240" v="8486" actId="113"/>
          <ac:spMkLst>
            <pc:docMk/>
            <pc:sldMk cId="4213269973" sldId="323"/>
            <ac:spMk id="2" creationId="{AEEC1868-C363-4952-BD79-2101B6C78891}"/>
          </ac:spMkLst>
        </pc:spChg>
        <pc:spChg chg="mod">
          <ac:chgData name="bikal baral" userId="e18f24a75bc3f326" providerId="LiveId" clId="{7CB7AEB1-C2A7-4E38-BE4D-B843FE6DB5F7}" dt="2021-04-08T12:55:20.778" v="9788" actId="113"/>
          <ac:spMkLst>
            <pc:docMk/>
            <pc:sldMk cId="4213269973" sldId="323"/>
            <ac:spMk id="3" creationId="{C631364C-6631-4416-BCF3-D7F2CC7A7C11}"/>
          </ac:spMkLst>
        </pc:spChg>
        <pc:cxnChg chg="add mod">
          <ac:chgData name="bikal baral" userId="e18f24a75bc3f326" providerId="LiveId" clId="{7CB7AEB1-C2A7-4E38-BE4D-B843FE6DB5F7}" dt="2021-04-08T12:27:09.456" v="8783" actId="1076"/>
          <ac:cxnSpMkLst>
            <pc:docMk/>
            <pc:sldMk cId="4213269973" sldId="323"/>
            <ac:cxnSpMk id="5" creationId="{06886980-3693-4C0F-BCC3-D84833168791}"/>
          </ac:cxnSpMkLst>
        </pc:cxnChg>
        <pc:cxnChg chg="add mod">
          <ac:chgData name="bikal baral" userId="e18f24a75bc3f326" providerId="LiveId" clId="{7CB7AEB1-C2A7-4E38-BE4D-B843FE6DB5F7}" dt="2021-04-08T12:27:42.758" v="8827" actId="1076"/>
          <ac:cxnSpMkLst>
            <pc:docMk/>
            <pc:sldMk cId="4213269973" sldId="323"/>
            <ac:cxnSpMk id="6" creationId="{789BE37B-690A-4479-AAC1-F8CD914CADF6}"/>
          </ac:cxnSpMkLst>
        </pc:cxnChg>
      </pc:sldChg>
      <pc:sldChg chg="modSp add del mod ord">
        <pc:chgData name="bikal baral" userId="e18f24a75bc3f326" providerId="LiveId" clId="{7CB7AEB1-C2A7-4E38-BE4D-B843FE6DB5F7}" dt="2021-04-08T14:46:08.005" v="11041" actId="113"/>
        <pc:sldMkLst>
          <pc:docMk/>
          <pc:sldMk cId="561191056" sldId="324"/>
        </pc:sldMkLst>
        <pc:spChg chg="mod">
          <ac:chgData name="bikal baral" userId="e18f24a75bc3f326" providerId="LiveId" clId="{7CB7AEB1-C2A7-4E38-BE4D-B843FE6DB5F7}" dt="2021-04-08T14:46:08.005" v="11041" actId="113"/>
          <ac:spMkLst>
            <pc:docMk/>
            <pc:sldMk cId="561191056" sldId="324"/>
            <ac:spMk id="2" creationId="{AEEC1868-C363-4952-BD79-2101B6C78891}"/>
          </ac:spMkLst>
        </pc:spChg>
        <pc:spChg chg="mod">
          <ac:chgData name="bikal baral" userId="e18f24a75bc3f326" providerId="LiveId" clId="{7CB7AEB1-C2A7-4E38-BE4D-B843FE6DB5F7}" dt="2021-04-08T14:46:03.641" v="11039" actId="21"/>
          <ac:spMkLst>
            <pc:docMk/>
            <pc:sldMk cId="561191056" sldId="324"/>
            <ac:spMk id="3" creationId="{C631364C-6631-4416-BCF3-D7F2CC7A7C11}"/>
          </ac:spMkLst>
        </pc:spChg>
      </pc:sldChg>
      <pc:sldChg chg="modSp add mod">
        <pc:chgData name="bikal baral" userId="e18f24a75bc3f326" providerId="LiveId" clId="{7CB7AEB1-C2A7-4E38-BE4D-B843FE6DB5F7}" dt="2021-04-08T14:54:22.290" v="11304" actId="20577"/>
        <pc:sldMkLst>
          <pc:docMk/>
          <pc:sldMk cId="786796203" sldId="325"/>
        </pc:sldMkLst>
        <pc:spChg chg="mod">
          <ac:chgData name="bikal baral" userId="e18f24a75bc3f326" providerId="LiveId" clId="{7CB7AEB1-C2A7-4E38-BE4D-B843FE6DB5F7}" dt="2021-04-08T14:49:56.977" v="11098" actId="20577"/>
          <ac:spMkLst>
            <pc:docMk/>
            <pc:sldMk cId="786796203" sldId="325"/>
            <ac:spMk id="2" creationId="{AEEC1868-C363-4952-BD79-2101B6C78891}"/>
          </ac:spMkLst>
        </pc:spChg>
        <pc:spChg chg="mod">
          <ac:chgData name="bikal baral" userId="e18f24a75bc3f326" providerId="LiveId" clId="{7CB7AEB1-C2A7-4E38-BE4D-B843FE6DB5F7}" dt="2021-04-08T14:54:22.290" v="11304" actId="20577"/>
          <ac:spMkLst>
            <pc:docMk/>
            <pc:sldMk cId="786796203" sldId="325"/>
            <ac:spMk id="3" creationId="{C631364C-6631-4416-BCF3-D7F2CC7A7C11}"/>
          </ac:spMkLst>
        </pc:spChg>
      </pc:sldChg>
      <pc:sldChg chg="modSp add mod modAnim">
        <pc:chgData name="bikal baral" userId="e18f24a75bc3f326" providerId="LiveId" clId="{7CB7AEB1-C2A7-4E38-BE4D-B843FE6DB5F7}" dt="2021-04-09T01:32:19.826" v="11453" actId="20577"/>
        <pc:sldMkLst>
          <pc:docMk/>
          <pc:sldMk cId="2249037" sldId="326"/>
        </pc:sldMkLst>
        <pc:spChg chg="mod">
          <ac:chgData name="bikal baral" userId="e18f24a75bc3f326" providerId="LiveId" clId="{7CB7AEB1-C2A7-4E38-BE4D-B843FE6DB5F7}" dt="2021-04-09T01:16:56.236" v="11329" actId="20577"/>
          <ac:spMkLst>
            <pc:docMk/>
            <pc:sldMk cId="2249037" sldId="326"/>
            <ac:spMk id="2" creationId="{AEEC1868-C363-4952-BD79-2101B6C78891}"/>
          </ac:spMkLst>
        </pc:spChg>
        <pc:spChg chg="mod">
          <ac:chgData name="bikal baral" userId="e18f24a75bc3f326" providerId="LiveId" clId="{7CB7AEB1-C2A7-4E38-BE4D-B843FE6DB5F7}" dt="2021-04-09T01:32:19.826" v="11453" actId="20577"/>
          <ac:spMkLst>
            <pc:docMk/>
            <pc:sldMk cId="2249037" sldId="326"/>
            <ac:spMk id="3" creationId="{C631364C-6631-4416-BCF3-D7F2CC7A7C11}"/>
          </ac:spMkLst>
        </pc:spChg>
      </pc:sldChg>
      <pc:sldChg chg="add del">
        <pc:chgData name="bikal baral" userId="e18f24a75bc3f326" providerId="LiveId" clId="{7CB7AEB1-C2A7-4E38-BE4D-B843FE6DB5F7}" dt="2021-04-08T14:54:32.786" v="11305" actId="47"/>
        <pc:sldMkLst>
          <pc:docMk/>
          <pc:sldMk cId="1894218149" sldId="327"/>
        </pc:sldMkLst>
      </pc:sldChg>
      <pc:sldChg chg="addSp delSp modSp add mod">
        <pc:chgData name="bikal baral" userId="e18f24a75bc3f326" providerId="LiveId" clId="{7CB7AEB1-C2A7-4E38-BE4D-B843FE6DB5F7}" dt="2021-04-08T12:55:11.784" v="9786" actId="113"/>
        <pc:sldMkLst>
          <pc:docMk/>
          <pc:sldMk cId="2264865599" sldId="328"/>
        </pc:sldMkLst>
        <pc:spChg chg="mod">
          <ac:chgData name="bikal baral" userId="e18f24a75bc3f326" providerId="LiveId" clId="{7CB7AEB1-C2A7-4E38-BE4D-B843FE6DB5F7}" dt="2021-04-08T12:55:11.784" v="9786" actId="113"/>
          <ac:spMkLst>
            <pc:docMk/>
            <pc:sldMk cId="2264865599" sldId="328"/>
            <ac:spMk id="3" creationId="{C631364C-6631-4416-BCF3-D7F2CC7A7C11}"/>
          </ac:spMkLst>
        </pc:spChg>
        <pc:cxnChg chg="mod">
          <ac:chgData name="bikal baral" userId="e18f24a75bc3f326" providerId="LiveId" clId="{7CB7AEB1-C2A7-4E38-BE4D-B843FE6DB5F7}" dt="2021-04-08T12:39:12.685" v="9258" actId="1076"/>
          <ac:cxnSpMkLst>
            <pc:docMk/>
            <pc:sldMk cId="2264865599" sldId="328"/>
            <ac:cxnSpMk id="5" creationId="{06886980-3693-4C0F-BCC3-D84833168791}"/>
          </ac:cxnSpMkLst>
        </pc:cxnChg>
        <pc:cxnChg chg="del">
          <ac:chgData name="bikal baral" userId="e18f24a75bc3f326" providerId="LiveId" clId="{7CB7AEB1-C2A7-4E38-BE4D-B843FE6DB5F7}" dt="2021-04-08T12:32:07.602" v="9004" actId="478"/>
          <ac:cxnSpMkLst>
            <pc:docMk/>
            <pc:sldMk cId="2264865599" sldId="328"/>
            <ac:cxnSpMk id="6" creationId="{789BE37B-690A-4479-AAC1-F8CD914CADF6}"/>
          </ac:cxnSpMkLst>
        </pc:cxnChg>
        <pc:cxnChg chg="add mod">
          <ac:chgData name="bikal baral" userId="e18f24a75bc3f326" providerId="LiveId" clId="{7CB7AEB1-C2A7-4E38-BE4D-B843FE6DB5F7}" dt="2021-04-08T12:39:16.604" v="9260" actId="1076"/>
          <ac:cxnSpMkLst>
            <pc:docMk/>
            <pc:sldMk cId="2264865599" sldId="328"/>
            <ac:cxnSpMk id="7" creationId="{33F96D77-4458-4803-9688-D78E61523D39}"/>
          </ac:cxnSpMkLst>
        </pc:cxnChg>
      </pc:sldChg>
      <pc:sldChg chg="modSp add mod ord">
        <pc:chgData name="bikal baral" userId="e18f24a75bc3f326" providerId="LiveId" clId="{7CB7AEB1-C2A7-4E38-BE4D-B843FE6DB5F7}" dt="2021-04-08T12:55:16.513" v="9787" actId="113"/>
        <pc:sldMkLst>
          <pc:docMk/>
          <pc:sldMk cId="1223154765" sldId="329"/>
        </pc:sldMkLst>
        <pc:spChg chg="mod">
          <ac:chgData name="bikal baral" userId="e18f24a75bc3f326" providerId="LiveId" clId="{7CB7AEB1-C2A7-4E38-BE4D-B843FE6DB5F7}" dt="2021-04-08T12:55:16.513" v="9787" actId="113"/>
          <ac:spMkLst>
            <pc:docMk/>
            <pc:sldMk cId="1223154765" sldId="329"/>
            <ac:spMk id="3" creationId="{C631364C-6631-4416-BCF3-D7F2CC7A7C11}"/>
          </ac:spMkLst>
        </pc:spChg>
      </pc:sldChg>
      <pc:sldChg chg="addSp delSp modSp add mod">
        <pc:chgData name="bikal baral" userId="e18f24a75bc3f326" providerId="LiveId" clId="{7CB7AEB1-C2A7-4E38-BE4D-B843FE6DB5F7}" dt="2021-04-08T12:55:03.378" v="9784" actId="113"/>
        <pc:sldMkLst>
          <pc:docMk/>
          <pc:sldMk cId="947780724" sldId="330"/>
        </pc:sldMkLst>
        <pc:spChg chg="mod">
          <ac:chgData name="bikal baral" userId="e18f24a75bc3f326" providerId="LiveId" clId="{7CB7AEB1-C2A7-4E38-BE4D-B843FE6DB5F7}" dt="2021-04-08T12:55:03.378" v="9784" actId="113"/>
          <ac:spMkLst>
            <pc:docMk/>
            <pc:sldMk cId="947780724" sldId="330"/>
            <ac:spMk id="3" creationId="{C631364C-6631-4416-BCF3-D7F2CC7A7C11}"/>
          </ac:spMkLst>
        </pc:spChg>
        <pc:cxnChg chg="del">
          <ac:chgData name="bikal baral" userId="e18f24a75bc3f326" providerId="LiveId" clId="{7CB7AEB1-C2A7-4E38-BE4D-B843FE6DB5F7}" dt="2021-04-08T12:41:23.029" v="9339" actId="478"/>
          <ac:cxnSpMkLst>
            <pc:docMk/>
            <pc:sldMk cId="947780724" sldId="330"/>
            <ac:cxnSpMk id="5" creationId="{06886980-3693-4C0F-BCC3-D84833168791}"/>
          </ac:cxnSpMkLst>
        </pc:cxnChg>
        <pc:cxnChg chg="add mod">
          <ac:chgData name="bikal baral" userId="e18f24a75bc3f326" providerId="LiveId" clId="{7CB7AEB1-C2A7-4E38-BE4D-B843FE6DB5F7}" dt="2021-04-08T12:46:55.216" v="9488" actId="1076"/>
          <ac:cxnSpMkLst>
            <pc:docMk/>
            <pc:sldMk cId="947780724" sldId="330"/>
            <ac:cxnSpMk id="6" creationId="{966CB69D-C1D0-41D9-8461-9BD7E5134C04}"/>
          </ac:cxnSpMkLst>
        </pc:cxnChg>
        <pc:cxnChg chg="del">
          <ac:chgData name="bikal baral" userId="e18f24a75bc3f326" providerId="LiveId" clId="{7CB7AEB1-C2A7-4E38-BE4D-B843FE6DB5F7}" dt="2021-04-08T12:41:19.681" v="9338" actId="478"/>
          <ac:cxnSpMkLst>
            <pc:docMk/>
            <pc:sldMk cId="947780724" sldId="330"/>
            <ac:cxnSpMk id="7" creationId="{33F96D77-4458-4803-9688-D78E61523D39}"/>
          </ac:cxnSpMkLst>
        </pc:cxnChg>
        <pc:cxnChg chg="add mod">
          <ac:chgData name="bikal baral" userId="e18f24a75bc3f326" providerId="LiveId" clId="{7CB7AEB1-C2A7-4E38-BE4D-B843FE6DB5F7}" dt="2021-04-08T12:47:50.899" v="9544" actId="1076"/>
          <ac:cxnSpMkLst>
            <pc:docMk/>
            <pc:sldMk cId="947780724" sldId="330"/>
            <ac:cxnSpMk id="8" creationId="{AEAB25A7-0B2B-4B1E-944C-BC788208E7C3}"/>
          </ac:cxnSpMkLst>
        </pc:cxnChg>
        <pc:cxnChg chg="add mod">
          <ac:chgData name="bikal baral" userId="e18f24a75bc3f326" providerId="LiveId" clId="{7CB7AEB1-C2A7-4E38-BE4D-B843FE6DB5F7}" dt="2021-04-08T12:50:13.983" v="9624" actId="1076"/>
          <ac:cxnSpMkLst>
            <pc:docMk/>
            <pc:sldMk cId="947780724" sldId="330"/>
            <ac:cxnSpMk id="9" creationId="{1469E7F3-D864-45C7-975A-4375D1732B4B}"/>
          </ac:cxnSpMkLst>
        </pc:cxnChg>
        <pc:cxnChg chg="add mod">
          <ac:chgData name="bikal baral" userId="e18f24a75bc3f326" providerId="LiveId" clId="{7CB7AEB1-C2A7-4E38-BE4D-B843FE6DB5F7}" dt="2021-04-08T12:50:17.124" v="9626" actId="1076"/>
          <ac:cxnSpMkLst>
            <pc:docMk/>
            <pc:sldMk cId="947780724" sldId="330"/>
            <ac:cxnSpMk id="10" creationId="{C1274C29-6455-403C-879E-2FF0EBE4B9AE}"/>
          </ac:cxnSpMkLst>
        </pc:cxnChg>
        <pc:cxnChg chg="add del mod">
          <ac:chgData name="bikal baral" userId="e18f24a75bc3f326" providerId="LiveId" clId="{7CB7AEB1-C2A7-4E38-BE4D-B843FE6DB5F7}" dt="2021-04-08T12:50:57.918" v="9630"/>
          <ac:cxnSpMkLst>
            <pc:docMk/>
            <pc:sldMk cId="947780724" sldId="330"/>
            <ac:cxnSpMk id="11" creationId="{6BA4A5B9-68A3-4C12-BB47-44245EDF3462}"/>
          </ac:cxnSpMkLst>
        </pc:cxnChg>
      </pc:sldChg>
      <pc:sldChg chg="addSp delSp modSp add mod">
        <pc:chgData name="bikal baral" userId="e18f24a75bc3f326" providerId="LiveId" clId="{7CB7AEB1-C2A7-4E38-BE4D-B843FE6DB5F7}" dt="2021-04-08T12:57:14.816" v="9879" actId="20577"/>
        <pc:sldMkLst>
          <pc:docMk/>
          <pc:sldMk cId="4052639023" sldId="331"/>
        </pc:sldMkLst>
        <pc:spChg chg="mod">
          <ac:chgData name="bikal baral" userId="e18f24a75bc3f326" providerId="LiveId" clId="{7CB7AEB1-C2A7-4E38-BE4D-B843FE6DB5F7}" dt="2021-04-08T12:57:14.816" v="9879" actId="20577"/>
          <ac:spMkLst>
            <pc:docMk/>
            <pc:sldMk cId="4052639023" sldId="331"/>
            <ac:spMk id="3" creationId="{C631364C-6631-4416-BCF3-D7F2CC7A7C11}"/>
          </ac:spMkLst>
        </pc:spChg>
        <pc:cxnChg chg="mod">
          <ac:chgData name="bikal baral" userId="e18f24a75bc3f326" providerId="LiveId" clId="{7CB7AEB1-C2A7-4E38-BE4D-B843FE6DB5F7}" dt="2021-04-08T12:52:25.834" v="9724" actId="1076"/>
          <ac:cxnSpMkLst>
            <pc:docMk/>
            <pc:sldMk cId="4052639023" sldId="331"/>
            <ac:cxnSpMk id="6" creationId="{966CB69D-C1D0-41D9-8461-9BD7E5134C04}"/>
          </ac:cxnSpMkLst>
        </pc:cxnChg>
        <pc:cxnChg chg="mod">
          <ac:chgData name="bikal baral" userId="e18f24a75bc3f326" providerId="LiveId" clId="{7CB7AEB1-C2A7-4E38-BE4D-B843FE6DB5F7}" dt="2021-04-08T12:52:22.905" v="9723" actId="1076"/>
          <ac:cxnSpMkLst>
            <pc:docMk/>
            <pc:sldMk cId="4052639023" sldId="331"/>
            <ac:cxnSpMk id="8" creationId="{AEAB25A7-0B2B-4B1E-944C-BC788208E7C3}"/>
          </ac:cxnSpMkLst>
        </pc:cxnChg>
        <pc:cxnChg chg="del">
          <ac:chgData name="bikal baral" userId="e18f24a75bc3f326" providerId="LiveId" clId="{7CB7AEB1-C2A7-4E38-BE4D-B843FE6DB5F7}" dt="2021-04-08T12:53:15.284" v="9736" actId="478"/>
          <ac:cxnSpMkLst>
            <pc:docMk/>
            <pc:sldMk cId="4052639023" sldId="331"/>
            <ac:cxnSpMk id="9" creationId="{1469E7F3-D864-45C7-975A-4375D1732B4B}"/>
          </ac:cxnSpMkLst>
        </pc:cxnChg>
        <pc:cxnChg chg="del">
          <ac:chgData name="bikal baral" userId="e18f24a75bc3f326" providerId="LiveId" clId="{7CB7AEB1-C2A7-4E38-BE4D-B843FE6DB5F7}" dt="2021-04-08T12:53:17.597" v="9737" actId="478"/>
          <ac:cxnSpMkLst>
            <pc:docMk/>
            <pc:sldMk cId="4052639023" sldId="331"/>
            <ac:cxnSpMk id="10" creationId="{C1274C29-6455-403C-879E-2FF0EBE4B9AE}"/>
          </ac:cxnSpMkLst>
        </pc:cxnChg>
        <pc:cxnChg chg="add mod">
          <ac:chgData name="bikal baral" userId="e18f24a75bc3f326" providerId="LiveId" clId="{7CB7AEB1-C2A7-4E38-BE4D-B843FE6DB5F7}" dt="2021-04-08T12:53:28.076" v="9743" actId="1076"/>
          <ac:cxnSpMkLst>
            <pc:docMk/>
            <pc:sldMk cId="4052639023" sldId="331"/>
            <ac:cxnSpMk id="11" creationId="{E13E7770-F87F-4502-898D-0635B6CD0FA9}"/>
          </ac:cxnSpMkLst>
        </pc:cxnChg>
        <pc:cxnChg chg="add mod">
          <ac:chgData name="bikal baral" userId="e18f24a75bc3f326" providerId="LiveId" clId="{7CB7AEB1-C2A7-4E38-BE4D-B843FE6DB5F7}" dt="2021-04-08T12:53:54.996" v="9748" actId="14100"/>
          <ac:cxnSpMkLst>
            <pc:docMk/>
            <pc:sldMk cId="4052639023" sldId="331"/>
            <ac:cxnSpMk id="12" creationId="{EF96562A-DBCD-4B54-B219-441D51C1CD5C}"/>
          </ac:cxnSpMkLst>
        </pc:cxnChg>
      </pc:sldChg>
      <pc:sldChg chg="delSp modSp add mod">
        <pc:chgData name="bikal baral" userId="e18f24a75bc3f326" providerId="LiveId" clId="{7CB7AEB1-C2A7-4E38-BE4D-B843FE6DB5F7}" dt="2021-04-08T13:02:36.058" v="10226" actId="1076"/>
        <pc:sldMkLst>
          <pc:docMk/>
          <pc:sldMk cId="693098882" sldId="332"/>
        </pc:sldMkLst>
        <pc:spChg chg="mod">
          <ac:chgData name="bikal baral" userId="e18f24a75bc3f326" providerId="LiveId" clId="{7CB7AEB1-C2A7-4E38-BE4D-B843FE6DB5F7}" dt="2021-04-08T13:02:31.497" v="10225" actId="20577"/>
          <ac:spMkLst>
            <pc:docMk/>
            <pc:sldMk cId="693098882" sldId="332"/>
            <ac:spMk id="3" creationId="{C631364C-6631-4416-BCF3-D7F2CC7A7C11}"/>
          </ac:spMkLst>
        </pc:spChg>
        <pc:cxnChg chg="mod">
          <ac:chgData name="bikal baral" userId="e18f24a75bc3f326" providerId="LiveId" clId="{7CB7AEB1-C2A7-4E38-BE4D-B843FE6DB5F7}" dt="2021-04-08T13:01:01.750" v="10138" actId="1076"/>
          <ac:cxnSpMkLst>
            <pc:docMk/>
            <pc:sldMk cId="693098882" sldId="332"/>
            <ac:cxnSpMk id="6" creationId="{966CB69D-C1D0-41D9-8461-9BD7E5134C04}"/>
          </ac:cxnSpMkLst>
        </pc:cxnChg>
        <pc:cxnChg chg="mod">
          <ac:chgData name="bikal baral" userId="e18f24a75bc3f326" providerId="LiveId" clId="{7CB7AEB1-C2A7-4E38-BE4D-B843FE6DB5F7}" dt="2021-04-08T13:01:29.325" v="10161" actId="1076"/>
          <ac:cxnSpMkLst>
            <pc:docMk/>
            <pc:sldMk cId="693098882" sldId="332"/>
            <ac:cxnSpMk id="8" creationId="{AEAB25A7-0B2B-4B1E-944C-BC788208E7C3}"/>
          </ac:cxnSpMkLst>
        </pc:cxnChg>
        <pc:cxnChg chg="mod">
          <ac:chgData name="bikal baral" userId="e18f24a75bc3f326" providerId="LiveId" clId="{7CB7AEB1-C2A7-4E38-BE4D-B843FE6DB5F7}" dt="2021-04-08T13:02:36.058" v="10226" actId="1076"/>
          <ac:cxnSpMkLst>
            <pc:docMk/>
            <pc:sldMk cId="693098882" sldId="332"/>
            <ac:cxnSpMk id="11" creationId="{E13E7770-F87F-4502-898D-0635B6CD0FA9}"/>
          </ac:cxnSpMkLst>
        </pc:cxnChg>
        <pc:cxnChg chg="del">
          <ac:chgData name="bikal baral" userId="e18f24a75bc3f326" providerId="LiveId" clId="{7CB7AEB1-C2A7-4E38-BE4D-B843FE6DB5F7}" dt="2021-04-08T12:59:25.472" v="9997" actId="478"/>
          <ac:cxnSpMkLst>
            <pc:docMk/>
            <pc:sldMk cId="693098882" sldId="332"/>
            <ac:cxnSpMk id="12" creationId="{EF96562A-DBCD-4B54-B219-441D51C1CD5C}"/>
          </ac:cxnSpMkLst>
        </pc:cxnChg>
      </pc:sldChg>
      <pc:sldChg chg="addSp delSp modSp add del mod ord modNotesTx">
        <pc:chgData name="bikal baral" userId="e18f24a75bc3f326" providerId="LiveId" clId="{7CB7AEB1-C2A7-4E38-BE4D-B843FE6DB5F7}" dt="2021-04-08T13:16:46.621" v="10747"/>
        <pc:sldMkLst>
          <pc:docMk/>
          <pc:sldMk cId="588279458" sldId="333"/>
        </pc:sldMkLst>
        <pc:spChg chg="mod">
          <ac:chgData name="bikal baral" userId="e18f24a75bc3f326" providerId="LiveId" clId="{7CB7AEB1-C2A7-4E38-BE4D-B843FE6DB5F7}" dt="2021-04-08T13:15:45.564" v="10743" actId="20577"/>
          <ac:spMkLst>
            <pc:docMk/>
            <pc:sldMk cId="588279458" sldId="333"/>
            <ac:spMk id="3" creationId="{C631364C-6631-4416-BCF3-D7F2CC7A7C11}"/>
          </ac:spMkLst>
        </pc:spChg>
        <pc:cxnChg chg="add mod">
          <ac:chgData name="bikal baral" userId="e18f24a75bc3f326" providerId="LiveId" clId="{7CB7AEB1-C2A7-4E38-BE4D-B843FE6DB5F7}" dt="2021-04-08T13:14:42.293" v="10673" actId="14100"/>
          <ac:cxnSpMkLst>
            <pc:docMk/>
            <pc:sldMk cId="588279458" sldId="333"/>
            <ac:cxnSpMk id="7" creationId="{1170A0EF-4E6D-4F31-BE57-127C531C6BB1}"/>
          </ac:cxnSpMkLst>
        </pc:cxnChg>
        <pc:cxnChg chg="del mod">
          <ac:chgData name="bikal baral" userId="e18f24a75bc3f326" providerId="LiveId" clId="{7CB7AEB1-C2A7-4E38-BE4D-B843FE6DB5F7}" dt="2021-04-08T13:14:52.519" v="10681" actId="478"/>
          <ac:cxnSpMkLst>
            <pc:docMk/>
            <pc:sldMk cId="588279458" sldId="333"/>
            <ac:cxnSpMk id="8" creationId="{AEAB25A7-0B2B-4B1E-944C-BC788208E7C3}"/>
          </ac:cxnSpMkLst>
        </pc:cxnChg>
        <pc:cxnChg chg="mod">
          <ac:chgData name="bikal baral" userId="e18f24a75bc3f326" providerId="LiveId" clId="{7CB7AEB1-C2A7-4E38-BE4D-B843FE6DB5F7}" dt="2021-04-08T13:15:33.376" v="10723" actId="1076"/>
          <ac:cxnSpMkLst>
            <pc:docMk/>
            <pc:sldMk cId="588279458" sldId="333"/>
            <ac:cxnSpMk id="11" creationId="{E13E7770-F87F-4502-898D-0635B6CD0FA9}"/>
          </ac:cxnSpMkLst>
        </pc:cxnChg>
      </pc:sldChg>
      <pc:sldChg chg="add del">
        <pc:chgData name="bikal baral" userId="e18f24a75bc3f326" providerId="LiveId" clId="{7CB7AEB1-C2A7-4E38-BE4D-B843FE6DB5F7}" dt="2021-04-08T13:04:39.576" v="10230" actId="47"/>
        <pc:sldMkLst>
          <pc:docMk/>
          <pc:sldMk cId="912243819" sldId="333"/>
        </pc:sldMkLst>
      </pc:sldChg>
      <pc:sldChg chg="modSp add mod">
        <pc:chgData name="bikal baral" userId="e18f24a75bc3f326" providerId="LiveId" clId="{7CB7AEB1-C2A7-4E38-BE4D-B843FE6DB5F7}" dt="2021-04-08T13:17:59.822" v="10807" actId="20577"/>
        <pc:sldMkLst>
          <pc:docMk/>
          <pc:sldMk cId="2201685357" sldId="334"/>
        </pc:sldMkLst>
        <pc:spChg chg="mod">
          <ac:chgData name="bikal baral" userId="e18f24a75bc3f326" providerId="LiveId" clId="{7CB7AEB1-C2A7-4E38-BE4D-B843FE6DB5F7}" dt="2021-04-08T13:17:59.822" v="10807" actId="20577"/>
          <ac:spMkLst>
            <pc:docMk/>
            <pc:sldMk cId="2201685357" sldId="334"/>
            <ac:spMk id="3" creationId="{C631364C-6631-4416-BCF3-D7F2CC7A7C11}"/>
          </ac:spMkLst>
        </pc:spChg>
        <pc:cxnChg chg="mod">
          <ac:chgData name="bikal baral" userId="e18f24a75bc3f326" providerId="LiveId" clId="{7CB7AEB1-C2A7-4E38-BE4D-B843FE6DB5F7}" dt="2021-04-08T13:17:02.761" v="10750" actId="1076"/>
          <ac:cxnSpMkLst>
            <pc:docMk/>
            <pc:sldMk cId="2201685357" sldId="334"/>
            <ac:cxnSpMk id="6" creationId="{966CB69D-C1D0-41D9-8461-9BD7E5134C04}"/>
          </ac:cxnSpMkLst>
        </pc:cxnChg>
        <pc:cxnChg chg="mod">
          <ac:chgData name="bikal baral" userId="e18f24a75bc3f326" providerId="LiveId" clId="{7CB7AEB1-C2A7-4E38-BE4D-B843FE6DB5F7}" dt="2021-04-08T13:17:05.681" v="10751" actId="1076"/>
          <ac:cxnSpMkLst>
            <pc:docMk/>
            <pc:sldMk cId="2201685357" sldId="334"/>
            <ac:cxnSpMk id="7" creationId="{1170A0EF-4E6D-4F31-BE57-127C531C6BB1}"/>
          </ac:cxnSpMkLst>
        </pc:cxnChg>
        <pc:cxnChg chg="mod">
          <ac:chgData name="bikal baral" userId="e18f24a75bc3f326" providerId="LiveId" clId="{7CB7AEB1-C2A7-4E38-BE4D-B843FE6DB5F7}" dt="2021-04-08T13:17:08.531" v="10752" actId="1076"/>
          <ac:cxnSpMkLst>
            <pc:docMk/>
            <pc:sldMk cId="2201685357" sldId="334"/>
            <ac:cxnSpMk id="11" creationId="{E13E7770-F87F-4502-898D-0635B6CD0FA9}"/>
          </ac:cxnSpMkLst>
        </pc:cxnChg>
      </pc:sldChg>
      <pc:sldChg chg="modSp add mod">
        <pc:chgData name="bikal baral" userId="e18f24a75bc3f326" providerId="LiveId" clId="{7CB7AEB1-C2A7-4E38-BE4D-B843FE6DB5F7}" dt="2021-04-08T13:20:17.322" v="10884" actId="1076"/>
        <pc:sldMkLst>
          <pc:docMk/>
          <pc:sldMk cId="3098172357" sldId="335"/>
        </pc:sldMkLst>
        <pc:spChg chg="mod">
          <ac:chgData name="bikal baral" userId="e18f24a75bc3f326" providerId="LiveId" clId="{7CB7AEB1-C2A7-4E38-BE4D-B843FE6DB5F7}" dt="2021-04-08T13:20:10.676" v="10883" actId="20577"/>
          <ac:spMkLst>
            <pc:docMk/>
            <pc:sldMk cId="3098172357" sldId="335"/>
            <ac:spMk id="3" creationId="{C631364C-6631-4416-BCF3-D7F2CC7A7C11}"/>
          </ac:spMkLst>
        </pc:spChg>
        <pc:cxnChg chg="mod">
          <ac:chgData name="bikal baral" userId="e18f24a75bc3f326" providerId="LiveId" clId="{7CB7AEB1-C2A7-4E38-BE4D-B843FE6DB5F7}" dt="2021-04-08T13:19:36.803" v="10870" actId="1076"/>
          <ac:cxnSpMkLst>
            <pc:docMk/>
            <pc:sldMk cId="3098172357" sldId="335"/>
            <ac:cxnSpMk id="7" creationId="{1170A0EF-4E6D-4F31-BE57-127C531C6BB1}"/>
          </ac:cxnSpMkLst>
        </pc:cxnChg>
        <pc:cxnChg chg="mod">
          <ac:chgData name="bikal baral" userId="e18f24a75bc3f326" providerId="LiveId" clId="{7CB7AEB1-C2A7-4E38-BE4D-B843FE6DB5F7}" dt="2021-04-08T13:20:17.322" v="10884" actId="1076"/>
          <ac:cxnSpMkLst>
            <pc:docMk/>
            <pc:sldMk cId="3098172357" sldId="335"/>
            <ac:cxnSpMk id="11" creationId="{E13E7770-F87F-4502-898D-0635B6CD0FA9}"/>
          </ac:cxnSpMkLst>
        </pc:cxnChg>
      </pc:sldChg>
      <pc:sldChg chg="add del">
        <pc:chgData name="bikal baral" userId="e18f24a75bc3f326" providerId="LiveId" clId="{7CB7AEB1-C2A7-4E38-BE4D-B843FE6DB5F7}" dt="2021-04-08T14:46:11.086" v="11042" actId="47"/>
        <pc:sldMkLst>
          <pc:docMk/>
          <pc:sldMk cId="2363568969" sldId="336"/>
        </pc:sldMkLst>
      </pc:sldChg>
      <pc:sldChg chg="modSp add mod">
        <pc:chgData name="bikal baral" userId="e18f24a75bc3f326" providerId="LiveId" clId="{7CB7AEB1-C2A7-4E38-BE4D-B843FE6DB5F7}" dt="2021-04-08T14:49:11.082" v="11082" actId="20577"/>
        <pc:sldMkLst>
          <pc:docMk/>
          <pc:sldMk cId="3007961737" sldId="336"/>
        </pc:sldMkLst>
        <pc:spChg chg="mod">
          <ac:chgData name="bikal baral" userId="e18f24a75bc3f326" providerId="LiveId" clId="{7CB7AEB1-C2A7-4E38-BE4D-B843FE6DB5F7}" dt="2021-04-08T14:49:11.082" v="11082" actId="20577"/>
          <ac:spMkLst>
            <pc:docMk/>
            <pc:sldMk cId="3007961737" sldId="336"/>
            <ac:spMk id="3" creationId="{C631364C-6631-4416-BCF3-D7F2CC7A7C11}"/>
          </ac:spMkLst>
        </pc:spChg>
      </pc:sldChg>
      <pc:sldChg chg="add">
        <pc:chgData name="bikal baral" userId="e18f24a75bc3f326" providerId="LiveId" clId="{7CB7AEB1-C2A7-4E38-BE4D-B843FE6DB5F7}" dt="2021-04-09T01:28:49.345" v="11387"/>
        <pc:sldMkLst>
          <pc:docMk/>
          <pc:sldMk cId="2463369263" sldId="337"/>
        </pc:sldMkLst>
      </pc:sldChg>
      <pc:sldChg chg="modSp add mod modAnim">
        <pc:chgData name="bikal baral" userId="e18f24a75bc3f326" providerId="LiveId" clId="{7CB7AEB1-C2A7-4E38-BE4D-B843FE6DB5F7}" dt="2021-04-09T01:33:05.169" v="11478"/>
        <pc:sldMkLst>
          <pc:docMk/>
          <pc:sldMk cId="551336097" sldId="338"/>
        </pc:sldMkLst>
        <pc:spChg chg="mod">
          <ac:chgData name="bikal baral" userId="e18f24a75bc3f326" providerId="LiveId" clId="{7CB7AEB1-C2A7-4E38-BE4D-B843FE6DB5F7}" dt="2021-04-09T01:32:55.809" v="11477" actId="20577"/>
          <ac:spMkLst>
            <pc:docMk/>
            <pc:sldMk cId="551336097" sldId="338"/>
            <ac:spMk id="3" creationId="{C631364C-6631-4416-BCF3-D7F2CC7A7C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47928-38B5-492D-8016-289D2648E3A9}"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7807-BC74-4700-BFC8-6B05FB3BFDE4}" type="slidenum">
              <a:rPr lang="en-US" smtClean="0"/>
              <a:t>‹#›</a:t>
            </a:fld>
            <a:endParaRPr lang="en-US"/>
          </a:p>
        </p:txBody>
      </p:sp>
    </p:spTree>
    <p:extLst>
      <p:ext uri="{BB962C8B-B14F-4D97-AF65-F5344CB8AC3E}">
        <p14:creationId xmlns:p14="http://schemas.microsoft.com/office/powerpoint/2010/main" val="345689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MOVC instruction is responsible for moving data from the Program memory (Flash memory) to the RAM for processing it.</a:t>
            </a:r>
          </a:p>
          <a:p>
            <a:r>
              <a:rPr lang="en-US" sz="1200" b="0" i="0" kern="1200" dirty="0">
                <a:solidFill>
                  <a:schemeClr val="tx1"/>
                </a:solidFill>
                <a:effectLst/>
                <a:latin typeface="+mn-lt"/>
                <a:ea typeface="+mn-ea"/>
                <a:cs typeface="+mn-cs"/>
              </a:rPr>
              <a:t>The 8051 microcontroller in most cases has an on-chip 4K flash memory, but due to its 16-bit address bus, it can access 64k memory locations. Due to this reason, the 8051 can be interfaced with external memory using ports 0 and 2. To access data in this external memory, the MOVX instruction is used</a:t>
            </a:r>
            <a:endParaRPr lang="en-US" dirty="0"/>
          </a:p>
        </p:txBody>
      </p:sp>
      <p:sp>
        <p:nvSpPr>
          <p:cNvPr id="4" name="Slide Number Placeholder 3"/>
          <p:cNvSpPr>
            <a:spLocks noGrp="1"/>
          </p:cNvSpPr>
          <p:nvPr>
            <p:ph type="sldNum" sz="quarter" idx="5"/>
          </p:nvPr>
        </p:nvSpPr>
        <p:spPr/>
        <p:txBody>
          <a:bodyPr/>
          <a:lstStyle/>
          <a:p>
            <a:fld id="{C9687807-BC74-4700-BFC8-6B05FB3BFDE4}" type="slidenum">
              <a:rPr lang="en-US" smtClean="0"/>
              <a:t>38</a:t>
            </a:fld>
            <a:endParaRPr lang="en-US"/>
          </a:p>
        </p:txBody>
      </p:sp>
    </p:spTree>
    <p:extLst>
      <p:ext uri="{BB962C8B-B14F-4D97-AF65-F5344CB8AC3E}">
        <p14:creationId xmlns:p14="http://schemas.microsoft.com/office/powerpoint/2010/main" val="301347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byte instructions</a:t>
            </a:r>
          </a:p>
        </p:txBody>
      </p:sp>
      <p:sp>
        <p:nvSpPr>
          <p:cNvPr id="4" name="Slide Number Placeholder 3"/>
          <p:cNvSpPr>
            <a:spLocks noGrp="1"/>
          </p:cNvSpPr>
          <p:nvPr>
            <p:ph type="sldNum" sz="quarter" idx="5"/>
          </p:nvPr>
        </p:nvSpPr>
        <p:spPr/>
        <p:txBody>
          <a:bodyPr/>
          <a:lstStyle/>
          <a:p>
            <a:fld id="{C9687807-BC74-4700-BFC8-6B05FB3BFDE4}" type="slidenum">
              <a:rPr lang="en-US" smtClean="0"/>
              <a:t>68</a:t>
            </a:fld>
            <a:endParaRPr lang="en-US"/>
          </a:p>
        </p:txBody>
      </p:sp>
    </p:spTree>
    <p:extLst>
      <p:ext uri="{BB962C8B-B14F-4D97-AF65-F5344CB8AC3E}">
        <p14:creationId xmlns:p14="http://schemas.microsoft.com/office/powerpoint/2010/main" val="279369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byte instructions</a:t>
            </a:r>
          </a:p>
        </p:txBody>
      </p:sp>
      <p:sp>
        <p:nvSpPr>
          <p:cNvPr id="4" name="Slide Number Placeholder 3"/>
          <p:cNvSpPr>
            <a:spLocks noGrp="1"/>
          </p:cNvSpPr>
          <p:nvPr>
            <p:ph type="sldNum" sz="quarter" idx="5"/>
          </p:nvPr>
        </p:nvSpPr>
        <p:spPr/>
        <p:txBody>
          <a:bodyPr/>
          <a:lstStyle/>
          <a:p>
            <a:fld id="{C9687807-BC74-4700-BFC8-6B05FB3BFDE4}" type="slidenum">
              <a:rPr lang="en-US" smtClean="0"/>
              <a:t>69</a:t>
            </a:fld>
            <a:endParaRPr lang="en-US"/>
          </a:p>
        </p:txBody>
      </p:sp>
    </p:spTree>
    <p:extLst>
      <p:ext uri="{BB962C8B-B14F-4D97-AF65-F5344CB8AC3E}">
        <p14:creationId xmlns:p14="http://schemas.microsoft.com/office/powerpoint/2010/main" val="55246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byte instructions</a:t>
            </a:r>
          </a:p>
        </p:txBody>
      </p:sp>
      <p:sp>
        <p:nvSpPr>
          <p:cNvPr id="4" name="Slide Number Placeholder 3"/>
          <p:cNvSpPr>
            <a:spLocks noGrp="1"/>
          </p:cNvSpPr>
          <p:nvPr>
            <p:ph type="sldNum" sz="quarter" idx="5"/>
          </p:nvPr>
        </p:nvSpPr>
        <p:spPr/>
        <p:txBody>
          <a:bodyPr/>
          <a:lstStyle/>
          <a:p>
            <a:fld id="{C9687807-BC74-4700-BFC8-6B05FB3BFDE4}" type="slidenum">
              <a:rPr lang="en-US" smtClean="0"/>
              <a:t>70</a:t>
            </a:fld>
            <a:endParaRPr lang="en-US"/>
          </a:p>
        </p:txBody>
      </p:sp>
    </p:spTree>
    <p:extLst>
      <p:ext uri="{BB962C8B-B14F-4D97-AF65-F5344CB8AC3E}">
        <p14:creationId xmlns:p14="http://schemas.microsoft.com/office/powerpoint/2010/main" val="315745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6/27/2023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6/27/2023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073542"/>
          </a:xfrm>
        </p:spPr>
        <p:txBody>
          <a:bodyPr>
            <a:normAutofit/>
          </a:bodyPr>
          <a:lstStyle/>
          <a:p>
            <a:r>
              <a:rPr lang="en-US" sz="3600" dirty="0">
                <a:solidFill>
                  <a:schemeClr val="tx1"/>
                </a:solidFill>
              </a:rPr>
              <a:t>Microcontrollers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482102"/>
            <a:ext cx="4775075" cy="1073542"/>
          </a:xfrm>
        </p:spPr>
        <p:txBody>
          <a:bodyPr>
            <a:normAutofit/>
          </a:bodyPr>
          <a:lstStyle/>
          <a:p>
            <a:pPr>
              <a:spcAft>
                <a:spcPts val="600"/>
              </a:spcAft>
            </a:pPr>
            <a:r>
              <a:rPr lang="en-US" altLang="en-US" sz="1800" dirty="0">
                <a:latin typeface="Arial Rounded MT Bold" panose="020F0704030504030204" pitchFamily="34" charset="0"/>
              </a:rPr>
              <a:t>Er. </a:t>
            </a:r>
            <a:r>
              <a:rPr lang="hi-IN" altLang="en-US" sz="1800" dirty="0">
                <a:latin typeface="Arial Rounded MT Bold" panose="020F0704030504030204" pitchFamily="34" charset="0"/>
              </a:rPr>
              <a:t>साहित बराल</a:t>
            </a:r>
            <a:r>
              <a:rPr lang="en-US" altLang="en-US" sz="1800" dirty="0">
                <a:latin typeface="Arial Rounded MT Bold" panose="020F0704030504030204" pitchFamily="34" charset="0"/>
              </a:rPr>
              <a:t> </a:t>
            </a:r>
            <a:r>
              <a:rPr lang="hi-IN" altLang="en-US" sz="1800" dirty="0">
                <a:latin typeface="Arial Rounded MT Bold" panose="020F0704030504030204" pitchFamily="34" charset="0"/>
              </a:rPr>
              <a:t> </a:t>
            </a:r>
            <a:br>
              <a:rPr lang="en-US" altLang="en-US" sz="1800" dirty="0">
                <a:latin typeface="Arial Rounded MT Bold" panose="020F0704030504030204" pitchFamily="34" charset="0"/>
              </a:rPr>
            </a:br>
            <a:r>
              <a:rPr lang="en-US" altLang="en-US" dirty="0">
                <a:latin typeface="Arial Rounded MT Bold" panose="020F0704030504030204" pitchFamily="34" charset="0"/>
              </a:rPr>
              <a:t>July</a:t>
            </a:r>
            <a:r>
              <a:rPr lang="en-US" altLang="en-US" sz="1800" dirty="0">
                <a:latin typeface="Arial Rounded MT Bold" panose="020F0704030504030204" pitchFamily="34" charset="0"/>
              </a:rPr>
              <a:t> </a:t>
            </a:r>
            <a:r>
              <a:rPr lang="en-US" altLang="en-US" dirty="0">
                <a:latin typeface="Arial Rounded MT Bold" panose="020F0704030504030204" pitchFamily="34" charset="0"/>
              </a:rPr>
              <a:t>7</a:t>
            </a:r>
            <a:r>
              <a:rPr lang="en-US" altLang="en-US" sz="1800" dirty="0">
                <a:latin typeface="Arial Rounded MT Bold" panose="020F0704030504030204" pitchFamily="34" charset="0"/>
              </a:rPr>
              <a:t> / 2022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6. 8051 Architecture</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Internal block diagram of 8051 </a:t>
            </a:r>
          </a:p>
        </p:txBody>
      </p:sp>
      <p:pic>
        <p:nvPicPr>
          <p:cNvPr id="5" name="Picture 2" descr="ES 8051 Microcontroller2">
            <a:extLst>
              <a:ext uri="{FF2B5EF4-FFF2-40B4-BE49-F238E27FC236}">
                <a16:creationId xmlns:a16="http://schemas.microsoft.com/office/drawing/2014/main" id="{90297EB5-E9F4-4094-9E5F-67AA900BA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827" y="2196859"/>
            <a:ext cx="6856997" cy="391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2765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461665"/>
          </a:xfrm>
          <a:prstGeom prst="rect">
            <a:avLst/>
          </a:prstGeom>
          <a:noFill/>
        </p:spPr>
        <p:txBody>
          <a:bodyPr wrap="square" rtlCol="0">
            <a:spAutoFit/>
          </a:bodyPr>
          <a:lstStyle/>
          <a:p>
            <a:r>
              <a:rPr lang="en-US" sz="2400" dirty="0"/>
              <a:t>Q) Create a square wave of 66% duty cycle on bit 3 of Port 1</a:t>
            </a:r>
          </a:p>
        </p:txBody>
      </p:sp>
      <p:sp>
        <p:nvSpPr>
          <p:cNvPr id="3" name="Content Placeholder 2">
            <a:extLst>
              <a:ext uri="{FF2B5EF4-FFF2-40B4-BE49-F238E27FC236}">
                <a16:creationId xmlns:a16="http://schemas.microsoft.com/office/drawing/2014/main" id="{91F4616D-AFDB-4DDE-96F3-C3EC0613C246}"/>
              </a:ext>
            </a:extLst>
          </p:cNvPr>
          <p:cNvSpPr>
            <a:spLocks noGrp="1"/>
          </p:cNvSpPr>
          <p:nvPr>
            <p:ph idx="1"/>
          </p:nvPr>
        </p:nvSpPr>
        <p:spPr/>
        <p:txBody>
          <a:bodyPr/>
          <a:lstStyle/>
          <a:p>
            <a:endParaRPr lang="en-US"/>
          </a:p>
        </p:txBody>
      </p:sp>
      <p:pic>
        <p:nvPicPr>
          <p:cNvPr id="4098" name="Picture 2" descr="No description available.">
            <a:extLst>
              <a:ext uri="{FF2B5EF4-FFF2-40B4-BE49-F238E27FC236}">
                <a16:creationId xmlns:a16="http://schemas.microsoft.com/office/drawing/2014/main" id="{D7BF258C-DEB3-4A64-AEBE-EB4076214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170630" y="-1351230"/>
            <a:ext cx="3352801" cy="956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7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7"/>
            <a:ext cx="10786369" cy="656947"/>
          </a:xfrm>
        </p:spPr>
        <p:txBody>
          <a:bodyPr>
            <a:normAutofit/>
          </a:bodyPr>
          <a:lstStyle/>
          <a:p>
            <a:r>
              <a:rPr lang="en-US" dirty="0"/>
              <a:t>7 Pin Descriptions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t>40 pins</a:t>
            </a:r>
          </a:p>
          <a:p>
            <a:r>
              <a:rPr lang="en-US" sz="2200" dirty="0"/>
              <a:t>Four ports (32 pins)</a:t>
            </a:r>
          </a:p>
        </p:txBody>
      </p:sp>
      <p:pic>
        <p:nvPicPr>
          <p:cNvPr id="3074" name="Picture 2" descr="Introduction to 8051 microcontroller - Blogging &amp; Tech tipps">
            <a:extLst>
              <a:ext uri="{FF2B5EF4-FFF2-40B4-BE49-F238E27FC236}">
                <a16:creationId xmlns:a16="http://schemas.microsoft.com/office/drawing/2014/main" id="{4BFA000C-98B8-46B1-B4CD-410C4DB8E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585" y="1100481"/>
            <a:ext cx="520065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7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Pin Diagram</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b="1" dirty="0">
                <a:latin typeface="Arial" panose="020B0604020202020204" pitchFamily="34" charset="0"/>
                <a:cs typeface="Arial" panose="020B0604020202020204" pitchFamily="34" charset="0"/>
              </a:rPr>
              <a:t>Pin 32-39 PORT 0</a:t>
            </a:r>
            <a:r>
              <a:rPr lang="en-US" sz="2200" dirty="0">
                <a:latin typeface="Arial" panose="020B0604020202020204" pitchFamily="34" charset="0"/>
                <a:cs typeface="Arial" panose="020B0604020202020204" pitchFamily="34" charset="0"/>
              </a:rPr>
              <a:t>. Similar to P2, if external memory is not used, these pins can be used as general inputs/outputs. Otherwise, P0 is configured as address output (A0-A7) when the ALE pin is driven high (1) or as data output (Data Bus) when the ALE pin is driven low (0).</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Pins 1-8: PORT 1</a:t>
            </a:r>
            <a:r>
              <a:rPr lang="en-US" sz="2200" dirty="0">
                <a:latin typeface="Arial" panose="020B0604020202020204" pitchFamily="34" charset="0"/>
                <a:cs typeface="Arial" panose="020B0604020202020204" pitchFamily="34" charset="0"/>
              </a:rPr>
              <a:t>. Each of these pins can be configured as an input or an output. </a:t>
            </a:r>
          </a:p>
          <a:p>
            <a:pPr marL="0" indent="0">
              <a:buNone/>
            </a:pPr>
            <a:r>
              <a:rPr lang="en-US" sz="2200" dirty="0">
                <a:latin typeface="Arial" panose="020B0604020202020204" pitchFamily="34" charset="0"/>
                <a:cs typeface="Arial" panose="020B0604020202020204" pitchFamily="34" charset="0"/>
              </a:rPr>
              <a:t> </a:t>
            </a:r>
          </a:p>
          <a:p>
            <a:r>
              <a:rPr lang="en-US" sz="2200" b="1" dirty="0">
                <a:latin typeface="Arial" panose="020B0604020202020204" pitchFamily="34" charset="0"/>
                <a:cs typeface="Arial" panose="020B0604020202020204" pitchFamily="34" charset="0"/>
              </a:rPr>
              <a:t>Pin 21-28 Port 2</a:t>
            </a:r>
            <a:r>
              <a:rPr lang="en-US" sz="2200" dirty="0">
                <a:latin typeface="Arial" panose="020B0604020202020204" pitchFamily="34" charset="0"/>
                <a:cs typeface="Arial" panose="020B0604020202020204" pitchFamily="34" charset="0"/>
              </a:rPr>
              <a:t>. If there is no intention to use external memory then these port pins are configured as general inputs/outputs. In case external memory is used, the higher address byte, i.e. addresses A8-A15 will appear on this port. </a:t>
            </a:r>
            <a:endParaRPr lang="en-US" sz="2200" dirty="0"/>
          </a:p>
        </p:txBody>
      </p:sp>
    </p:spTree>
    <p:extLst>
      <p:ext uri="{BB962C8B-B14F-4D97-AF65-F5344CB8AC3E}">
        <p14:creationId xmlns:p14="http://schemas.microsoft.com/office/powerpoint/2010/main" val="68917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Pin Diagram</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198485"/>
            <a:ext cx="10786369" cy="5016921"/>
          </a:xfrm>
        </p:spPr>
        <p:txBody>
          <a:bodyPr>
            <a:noAutofit/>
          </a:bodyPr>
          <a:lstStyle/>
          <a:p>
            <a:r>
              <a:rPr lang="en-US" sz="2200" b="1" dirty="0">
                <a:latin typeface="Arial" panose="020B0604020202020204" pitchFamily="34" charset="0"/>
                <a:cs typeface="Arial" panose="020B0604020202020204" pitchFamily="34" charset="0"/>
              </a:rPr>
              <a:t>Pins10-17 PORT 3. </a:t>
            </a:r>
            <a:r>
              <a:rPr lang="en-US" sz="2200" dirty="0">
                <a:latin typeface="Arial" panose="020B0604020202020204" pitchFamily="34" charset="0"/>
                <a:cs typeface="Arial" panose="020B0604020202020204" pitchFamily="34" charset="0"/>
              </a:rPr>
              <a:t>Similar to port 1, each of these pins can serve as general input or output. Besides, all of them have alternative functions. </a:t>
            </a:r>
          </a:p>
          <a:p>
            <a:r>
              <a:rPr lang="en-US" sz="2200" b="1" dirty="0">
                <a:latin typeface="Arial" panose="020B0604020202020204" pitchFamily="34" charset="0"/>
                <a:cs typeface="Arial" panose="020B0604020202020204" pitchFamily="34" charset="0"/>
              </a:rPr>
              <a:t>Pin 10 RXD</a:t>
            </a:r>
            <a:r>
              <a:rPr lang="en-US" sz="2200" dirty="0">
                <a:latin typeface="Arial" panose="020B0604020202020204" pitchFamily="34" charset="0"/>
                <a:cs typeface="Arial" panose="020B0604020202020204" pitchFamily="34" charset="0"/>
              </a:rPr>
              <a:t>. Serial asynchronous communication input or Serial synchronous communication output. </a:t>
            </a:r>
          </a:p>
          <a:p>
            <a:r>
              <a:rPr lang="en-US" sz="2200" b="1" dirty="0">
                <a:latin typeface="Arial" panose="020B0604020202020204" pitchFamily="34" charset="0"/>
                <a:cs typeface="Arial" panose="020B0604020202020204" pitchFamily="34" charset="0"/>
              </a:rPr>
              <a:t>Pin 11 TXD. </a:t>
            </a:r>
            <a:r>
              <a:rPr lang="en-US" sz="2200" dirty="0">
                <a:latin typeface="Arial" panose="020B0604020202020204" pitchFamily="34" charset="0"/>
                <a:cs typeface="Arial" panose="020B0604020202020204" pitchFamily="34" charset="0"/>
              </a:rPr>
              <a:t>Serial asynchronous communication output or Serial synchronous communication clock output. </a:t>
            </a:r>
          </a:p>
          <a:p>
            <a:r>
              <a:rPr lang="en-US" sz="2200" b="1" dirty="0">
                <a:latin typeface="Arial" panose="020B0604020202020204" pitchFamily="34" charset="0"/>
                <a:cs typeface="Arial" panose="020B0604020202020204" pitchFamily="34" charset="0"/>
              </a:rPr>
              <a:t>Pin 12 INT0. </a:t>
            </a:r>
            <a:r>
              <a:rPr lang="en-US" sz="2200" dirty="0">
                <a:latin typeface="Arial" panose="020B0604020202020204" pitchFamily="34" charset="0"/>
                <a:cs typeface="Arial" panose="020B0604020202020204" pitchFamily="34" charset="0"/>
              </a:rPr>
              <a:t>External Interrupt 0 input. </a:t>
            </a:r>
          </a:p>
          <a:p>
            <a:r>
              <a:rPr lang="en-US" sz="2200" b="1" dirty="0">
                <a:latin typeface="Arial" panose="020B0604020202020204" pitchFamily="34" charset="0"/>
                <a:cs typeface="Arial" panose="020B0604020202020204" pitchFamily="34" charset="0"/>
              </a:rPr>
              <a:t>Pin 13 INT1. </a:t>
            </a:r>
            <a:r>
              <a:rPr lang="en-US" sz="2200" dirty="0">
                <a:latin typeface="Arial" panose="020B0604020202020204" pitchFamily="34" charset="0"/>
                <a:cs typeface="Arial" panose="020B0604020202020204" pitchFamily="34" charset="0"/>
              </a:rPr>
              <a:t>External Interrupt 1 input. </a:t>
            </a:r>
          </a:p>
          <a:p>
            <a:r>
              <a:rPr lang="en-US" sz="2200" b="1" dirty="0">
                <a:latin typeface="Arial" panose="020B0604020202020204" pitchFamily="34" charset="0"/>
                <a:cs typeface="Arial" panose="020B0604020202020204" pitchFamily="34" charset="0"/>
              </a:rPr>
              <a:t>Pin 14 T0. </a:t>
            </a:r>
            <a:r>
              <a:rPr lang="en-US" sz="2200" dirty="0">
                <a:latin typeface="Arial" panose="020B0604020202020204" pitchFamily="34" charset="0"/>
                <a:cs typeface="Arial" panose="020B0604020202020204" pitchFamily="34" charset="0"/>
              </a:rPr>
              <a:t>Counter 0 clock input. </a:t>
            </a:r>
          </a:p>
          <a:p>
            <a:r>
              <a:rPr lang="en-US" sz="2200" b="1" dirty="0">
                <a:latin typeface="Arial" panose="020B0604020202020204" pitchFamily="34" charset="0"/>
                <a:cs typeface="Arial" panose="020B0604020202020204" pitchFamily="34" charset="0"/>
              </a:rPr>
              <a:t>Pin 15 T1. </a:t>
            </a:r>
            <a:r>
              <a:rPr lang="en-US" sz="2200" dirty="0">
                <a:latin typeface="Arial" panose="020B0604020202020204" pitchFamily="34" charset="0"/>
                <a:cs typeface="Arial" panose="020B0604020202020204" pitchFamily="34" charset="0"/>
              </a:rPr>
              <a:t>Counter 1 clock input </a:t>
            </a:r>
          </a:p>
          <a:p>
            <a:r>
              <a:rPr lang="en-US" sz="2200" b="1" dirty="0">
                <a:latin typeface="Arial" panose="020B0604020202020204" pitchFamily="34" charset="0"/>
                <a:cs typeface="Arial" panose="020B0604020202020204" pitchFamily="34" charset="0"/>
              </a:rPr>
              <a:t>Pin 16 WR. </a:t>
            </a:r>
            <a:r>
              <a:rPr lang="en-US" sz="2200" dirty="0">
                <a:latin typeface="Arial" panose="020B0604020202020204" pitchFamily="34" charset="0"/>
                <a:cs typeface="Arial" panose="020B0604020202020204" pitchFamily="34" charset="0"/>
              </a:rPr>
              <a:t>Write to external (additional) RAM. </a:t>
            </a:r>
          </a:p>
          <a:p>
            <a:r>
              <a:rPr lang="en-US" sz="2200" b="1" dirty="0">
                <a:latin typeface="Arial" panose="020B0604020202020204" pitchFamily="34" charset="0"/>
                <a:cs typeface="Arial" panose="020B0604020202020204" pitchFamily="34" charset="0"/>
              </a:rPr>
              <a:t>Pin 17 RD. </a:t>
            </a:r>
            <a:r>
              <a:rPr lang="en-US" sz="2200" dirty="0">
                <a:latin typeface="Arial" panose="020B0604020202020204" pitchFamily="34" charset="0"/>
                <a:cs typeface="Arial" panose="020B0604020202020204" pitchFamily="34" charset="0"/>
              </a:rPr>
              <a:t>Read from external RAM </a:t>
            </a: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65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Pin Diagram</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b="1" dirty="0">
                <a:latin typeface="Arial" panose="020B0604020202020204" pitchFamily="34" charset="0"/>
                <a:cs typeface="Arial" panose="020B0604020202020204" pitchFamily="34" charset="0"/>
              </a:rPr>
              <a:t>Pin 30 ALE(Address Latch enable). </a:t>
            </a:r>
            <a:r>
              <a:rPr lang="en-US" sz="2200" dirty="0">
                <a:latin typeface="Arial" panose="020B0604020202020204" pitchFamily="34" charset="0"/>
                <a:cs typeface="Arial" panose="020B0604020202020204" pitchFamily="34" charset="0"/>
              </a:rPr>
              <a:t>To demultiplex address bus and data bus</a:t>
            </a:r>
          </a:p>
          <a:p>
            <a:r>
              <a:rPr lang="en-US" sz="2200" b="1" dirty="0">
                <a:latin typeface="Arial" panose="020B0604020202020204" pitchFamily="34" charset="0"/>
                <a:cs typeface="Arial" panose="020B0604020202020204" pitchFamily="34" charset="0"/>
              </a:rPr>
              <a:t>Pin 31 EA(Externally access). </a:t>
            </a:r>
            <a:r>
              <a:rPr lang="en-US" sz="2200" dirty="0">
                <a:latin typeface="Arial" panose="020B0604020202020204" pitchFamily="34" charset="0"/>
                <a:cs typeface="Arial" panose="020B0604020202020204" pitchFamily="34" charset="0"/>
              </a:rPr>
              <a:t>Access 128kb memory(external &amp; internal)  </a:t>
            </a:r>
          </a:p>
          <a:p>
            <a:r>
              <a:rPr lang="en-US" sz="2200" b="1" dirty="0">
                <a:latin typeface="Arial" panose="020B0604020202020204" pitchFamily="34" charset="0"/>
                <a:cs typeface="Arial" panose="020B0604020202020204" pitchFamily="34" charset="0"/>
              </a:rPr>
              <a:t>Pin 29 PSEN(program strobe enable). </a:t>
            </a:r>
            <a:r>
              <a:rPr lang="en-US" sz="2200" dirty="0">
                <a:latin typeface="Arial" panose="020B0604020202020204" pitchFamily="34" charset="0"/>
                <a:cs typeface="Arial" panose="020B0604020202020204" pitchFamily="34" charset="0"/>
              </a:rPr>
              <a:t>If external ROM is used for storing program then a logic zero (0) appears on it every time the microcontroller reads a byte from memory. </a:t>
            </a:r>
          </a:p>
          <a:p>
            <a:r>
              <a:rPr lang="en-US" sz="2200" b="1" dirty="0">
                <a:latin typeface="Arial" panose="020B0604020202020204" pitchFamily="34" charset="0"/>
                <a:cs typeface="Arial" panose="020B0604020202020204" pitchFamily="34" charset="0"/>
              </a:rPr>
              <a:t>Pin 40 VCC</a:t>
            </a:r>
            <a:r>
              <a:rPr lang="en-US" sz="2200" dirty="0">
                <a:latin typeface="Arial" panose="020B0604020202020204" pitchFamily="34" charset="0"/>
                <a:cs typeface="Arial" panose="020B0604020202020204" pitchFamily="34" charset="0"/>
              </a:rPr>
              <a:t>. +5V power supply.</a:t>
            </a:r>
          </a:p>
          <a:p>
            <a:r>
              <a:rPr lang="en-US" sz="2200" b="1" dirty="0">
                <a:latin typeface="Arial" panose="020B0604020202020204" pitchFamily="34" charset="0"/>
                <a:cs typeface="Arial" panose="020B0604020202020204" pitchFamily="34" charset="0"/>
              </a:rPr>
              <a:t>Pin 20 GND</a:t>
            </a:r>
            <a:r>
              <a:rPr lang="en-US" sz="2200" dirty="0">
                <a:latin typeface="Arial" panose="020B0604020202020204" pitchFamily="34" charset="0"/>
                <a:cs typeface="Arial" panose="020B0604020202020204" pitchFamily="34" charset="0"/>
              </a:rPr>
              <a:t>. Ground. </a:t>
            </a:r>
          </a:p>
          <a:p>
            <a:endParaRPr lang="en-US" sz="2200" dirty="0"/>
          </a:p>
        </p:txBody>
      </p:sp>
    </p:spTree>
    <p:extLst>
      <p:ext uri="{BB962C8B-B14F-4D97-AF65-F5344CB8AC3E}">
        <p14:creationId xmlns:p14="http://schemas.microsoft.com/office/powerpoint/2010/main" val="225717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Pin Diagram</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r>
              <a:rPr lang="en-US" sz="2200" b="1" dirty="0">
                <a:latin typeface="Arial" panose="020B0604020202020204" pitchFamily="34" charset="0"/>
                <a:cs typeface="Arial" panose="020B0604020202020204" pitchFamily="34" charset="0"/>
              </a:rPr>
              <a:t>Pin 18, 19 XTAL2, XTAL1</a:t>
            </a:r>
            <a:r>
              <a:rPr lang="en-US" sz="2200" dirty="0">
                <a:latin typeface="Arial" panose="020B0604020202020204" pitchFamily="34" charset="0"/>
                <a:cs typeface="Arial" panose="020B0604020202020204" pitchFamily="34" charset="0"/>
              </a:rPr>
              <a:t>. Internal oscillator input and output. A quartz crystal which specifies operating frequency is usually connected to these pins.</a:t>
            </a:r>
          </a:p>
          <a:p>
            <a:r>
              <a:rPr lang="en-US" sz="2200" b="1" dirty="0">
                <a:latin typeface="Arial" panose="020B0604020202020204" pitchFamily="34" charset="0"/>
                <a:cs typeface="Arial" panose="020B0604020202020204" pitchFamily="34" charset="0"/>
              </a:rPr>
              <a:t>Pin 9 RESET. </a:t>
            </a:r>
            <a:r>
              <a:rPr lang="en-US" sz="2200" dirty="0">
                <a:latin typeface="Arial" panose="020B0604020202020204" pitchFamily="34" charset="0"/>
                <a:cs typeface="Arial" panose="020B0604020202020204" pitchFamily="34" charset="0"/>
              </a:rPr>
              <a:t>A logic one on this pin disables the microcontroller and clears the contents of most registers. In other words, the positive voltage on this pin resets the microcontroller. By applying logic zero to this pin, the program starts execution from the beginning. </a:t>
            </a:r>
          </a:p>
          <a:p>
            <a:endParaRPr lang="en-US" sz="2200" dirty="0">
              <a:latin typeface="Arial" panose="020B0604020202020204" pitchFamily="34" charset="0"/>
              <a:cs typeface="Arial" panose="020B0604020202020204" pitchFamily="34" charset="0"/>
            </a:endParaRPr>
          </a:p>
          <a:p>
            <a:endParaRPr lang="en-US" sz="2200" dirty="0"/>
          </a:p>
        </p:txBody>
      </p:sp>
    </p:spTree>
    <p:extLst>
      <p:ext uri="{BB962C8B-B14F-4D97-AF65-F5344CB8AC3E}">
        <p14:creationId xmlns:p14="http://schemas.microsoft.com/office/powerpoint/2010/main" val="370329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Resister Classification - 8051</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It is used to store information temporary</a:t>
            </a: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BD959074-9BBB-4B17-870E-7C5E7DA8F19C}"/>
              </a:ext>
            </a:extLst>
          </p:cNvPr>
          <p:cNvGraphicFramePr>
            <a:graphicFrameLocks noGrp="1"/>
          </p:cNvGraphicFramePr>
          <p:nvPr>
            <p:extLst>
              <p:ext uri="{D42A27DB-BD31-4B8C-83A1-F6EECF244321}">
                <p14:modId xmlns:p14="http://schemas.microsoft.com/office/powerpoint/2010/main" val="3367563025"/>
              </p:ext>
            </p:extLst>
          </p:nvPr>
        </p:nvGraphicFramePr>
        <p:xfrm>
          <a:off x="882316" y="2296917"/>
          <a:ext cx="10649775" cy="2103120"/>
        </p:xfrm>
        <a:graphic>
          <a:graphicData uri="http://schemas.openxmlformats.org/drawingml/2006/table">
            <a:tbl>
              <a:tblPr firstRow="1" bandRow="1">
                <a:tableStyleId>{5C22544A-7EE6-4342-B048-85BDC9FD1C3A}</a:tableStyleId>
              </a:tblPr>
              <a:tblGrid>
                <a:gridCol w="2492480">
                  <a:extLst>
                    <a:ext uri="{9D8B030D-6E8A-4147-A177-3AD203B41FA5}">
                      <a16:colId xmlns:a16="http://schemas.microsoft.com/office/drawing/2014/main" val="3773214899"/>
                    </a:ext>
                  </a:extLst>
                </a:gridCol>
                <a:gridCol w="2149311">
                  <a:extLst>
                    <a:ext uri="{9D8B030D-6E8A-4147-A177-3AD203B41FA5}">
                      <a16:colId xmlns:a16="http://schemas.microsoft.com/office/drawing/2014/main" val="1854118670"/>
                    </a:ext>
                  </a:extLst>
                </a:gridCol>
                <a:gridCol w="6007984">
                  <a:extLst>
                    <a:ext uri="{9D8B030D-6E8A-4147-A177-3AD203B41FA5}">
                      <a16:colId xmlns:a16="http://schemas.microsoft.com/office/drawing/2014/main" val="4013987316"/>
                    </a:ext>
                  </a:extLst>
                </a:gridCol>
              </a:tblGrid>
              <a:tr h="884545">
                <a:tc>
                  <a:txBody>
                    <a:bodyPr/>
                    <a:lstStyle/>
                    <a:p>
                      <a:r>
                        <a:rPr lang="en-US" sz="2200" dirty="0"/>
                        <a:t>8-bit</a:t>
                      </a:r>
                    </a:p>
                    <a:p>
                      <a:pPr marL="285750" indent="-285750">
                        <a:buFont typeface="Arial" panose="020B0604020202020204" pitchFamily="34" charset="0"/>
                        <a:buChar char="•"/>
                      </a:pPr>
                      <a:r>
                        <a:rPr lang="en-US" sz="2200" dirty="0"/>
                        <a:t>Accumulator</a:t>
                      </a:r>
                    </a:p>
                    <a:p>
                      <a:pPr marL="285750" indent="-285750">
                        <a:buFont typeface="Arial" panose="020B0604020202020204" pitchFamily="34" charset="0"/>
                        <a:buChar char="•"/>
                      </a:pPr>
                      <a:r>
                        <a:rPr lang="en-US" sz="2200" dirty="0"/>
                        <a:t>B register</a:t>
                      </a:r>
                    </a:p>
                    <a:p>
                      <a:pPr marL="285750" indent="-285750">
                        <a:buFont typeface="Arial" panose="020B0604020202020204" pitchFamily="34" charset="0"/>
                        <a:buChar char="•"/>
                      </a:pPr>
                      <a:r>
                        <a:rPr lang="en-US" sz="2200" dirty="0"/>
                        <a:t>8 register bank R0-R3</a:t>
                      </a:r>
                    </a:p>
                    <a:p>
                      <a:pPr marL="285750" indent="-285750">
                        <a:buFont typeface="Arial" panose="020B0604020202020204" pitchFamily="34" charset="0"/>
                        <a:buChar char="•"/>
                      </a:pPr>
                      <a:r>
                        <a:rPr lang="en-US" sz="2200" dirty="0"/>
                        <a:t>Stack pointer</a:t>
                      </a:r>
                    </a:p>
                  </a:txBody>
                  <a:tcPr/>
                </a:tc>
                <a:tc>
                  <a:txBody>
                    <a:bodyPr/>
                    <a:lstStyle/>
                    <a:p>
                      <a:r>
                        <a:rPr lang="en-US" sz="2200" dirty="0"/>
                        <a:t>16-bit</a:t>
                      </a:r>
                    </a:p>
                    <a:p>
                      <a:pPr marL="285750" indent="-285750">
                        <a:buFont typeface="Arial" panose="020B0604020202020204" pitchFamily="34" charset="0"/>
                        <a:buChar char="•"/>
                      </a:pPr>
                      <a:r>
                        <a:rPr lang="en-US" sz="2200" dirty="0"/>
                        <a:t>Program counter</a:t>
                      </a:r>
                    </a:p>
                    <a:p>
                      <a:pPr marL="285750" indent="-285750">
                        <a:buFont typeface="Arial" panose="020B0604020202020204" pitchFamily="34" charset="0"/>
                        <a:buChar char="•"/>
                      </a:pPr>
                      <a:r>
                        <a:rPr lang="en-US" sz="2200" dirty="0"/>
                        <a:t>Data pointer</a:t>
                      </a:r>
                      <a:br>
                        <a:rPr lang="en-US" sz="2200" dirty="0"/>
                      </a:br>
                      <a:endParaRPr lang="en-US" sz="2200" dirty="0"/>
                    </a:p>
                  </a:txBody>
                  <a:tcPr/>
                </a:tc>
                <a:tc>
                  <a:txBody>
                    <a:bodyPr/>
                    <a:lstStyle/>
                    <a:p>
                      <a:r>
                        <a:rPr lang="en-US" sz="2200" dirty="0"/>
                        <a:t>SFR(Special Function Register) {Reserved}</a:t>
                      </a:r>
                    </a:p>
                    <a:p>
                      <a:pPr marL="285750" indent="-285750">
                        <a:buFont typeface="Arial" panose="020B0604020202020204" pitchFamily="34" charset="0"/>
                        <a:buChar char="•"/>
                      </a:pPr>
                      <a:r>
                        <a:rPr lang="en-US" sz="2200" dirty="0"/>
                        <a:t>P0-P3</a:t>
                      </a:r>
                    </a:p>
                    <a:p>
                      <a:pPr marL="285750" indent="-285750">
                        <a:buFont typeface="Arial" panose="020B0604020202020204" pitchFamily="34" charset="0"/>
                        <a:buChar char="•"/>
                      </a:pPr>
                      <a:r>
                        <a:rPr lang="en-US" sz="2200" dirty="0"/>
                        <a:t>TMOD(Timer mode register)</a:t>
                      </a:r>
                    </a:p>
                    <a:p>
                      <a:pPr marL="285750" indent="-285750">
                        <a:buFont typeface="Arial" panose="020B0604020202020204" pitchFamily="34" charset="0"/>
                        <a:buChar char="•"/>
                      </a:pPr>
                      <a:r>
                        <a:rPr lang="en-US" sz="2200" dirty="0"/>
                        <a:t>TCON(Timer control register)</a:t>
                      </a:r>
                    </a:p>
                    <a:p>
                      <a:pPr marL="285750" indent="-285750">
                        <a:buFont typeface="Arial" panose="020B0604020202020204" pitchFamily="34" charset="0"/>
                        <a:buChar char="•"/>
                      </a:pPr>
                      <a:r>
                        <a:rPr lang="en-US" sz="2200" dirty="0"/>
                        <a:t>TH0-TL0(Timer register)</a:t>
                      </a:r>
                    </a:p>
                    <a:p>
                      <a:pPr marL="285750" indent="-285750">
                        <a:buFont typeface="Arial" panose="020B0604020202020204" pitchFamily="34" charset="0"/>
                        <a:buChar char="•"/>
                      </a:pPr>
                      <a:r>
                        <a:rPr lang="en-US" sz="2200" dirty="0"/>
                        <a:t>PSW(Process states word)</a:t>
                      </a:r>
                    </a:p>
                  </a:txBody>
                  <a:tcPr/>
                </a:tc>
                <a:extLst>
                  <a:ext uri="{0D108BD9-81ED-4DB2-BD59-A6C34878D82A}">
                    <a16:rowId xmlns:a16="http://schemas.microsoft.com/office/drawing/2014/main" val="1044351320"/>
                  </a:ext>
                </a:extLst>
              </a:tr>
            </a:tbl>
          </a:graphicData>
        </a:graphic>
      </p:graphicFrame>
    </p:spTree>
    <p:extLst>
      <p:ext uri="{BB962C8B-B14F-4D97-AF65-F5344CB8AC3E}">
        <p14:creationId xmlns:p14="http://schemas.microsoft.com/office/powerpoint/2010/main" val="285995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Instruction Syntax. </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5220694"/>
          </a:xfrm>
        </p:spPr>
        <p:txBody>
          <a:bodyPr>
            <a:normAutofit/>
          </a:bodyPr>
          <a:lstStyle/>
          <a:p>
            <a:pPr marL="0" indent="0">
              <a:buNone/>
            </a:pPr>
            <a:r>
              <a:rPr lang="en-US" sz="2200" b="1" dirty="0">
                <a:latin typeface="Arial" panose="020B0604020202020204" pitchFamily="34" charset="0"/>
                <a:cs typeface="Arial" panose="020B0604020202020204" pitchFamily="34" charset="0"/>
              </a:rPr>
              <a:t>LABEL</a:t>
            </a:r>
          </a:p>
          <a:p>
            <a:r>
              <a:rPr lang="en-US" sz="2200" dirty="0">
                <a:latin typeface="Arial" panose="020B0604020202020204" pitchFamily="34" charset="0"/>
                <a:cs typeface="Arial" panose="020B0604020202020204" pitchFamily="34" charset="0"/>
              </a:rPr>
              <a:t>The label is a symbolic address for the instruction</a:t>
            </a:r>
          </a:p>
          <a:p>
            <a:r>
              <a:rPr lang="en-US" sz="2200" dirty="0">
                <a:latin typeface="Arial" panose="020B0604020202020204" pitchFamily="34" charset="0"/>
                <a:cs typeface="Arial" panose="020B0604020202020204" pitchFamily="34" charset="0"/>
              </a:rPr>
              <a:t>When the program is assembled, the label will be given specific address in which that instruction is stored</a:t>
            </a:r>
          </a:p>
          <a:p>
            <a:r>
              <a:rPr lang="en-US" sz="2200" dirty="0">
                <a:latin typeface="Arial" panose="020B0604020202020204" pitchFamily="34" charset="0"/>
                <a:cs typeface="Arial" panose="020B0604020202020204" pitchFamily="34" charset="0"/>
              </a:rPr>
              <a:t>Not necessary unless specific line has to be addressed</a:t>
            </a:r>
          </a:p>
          <a:p>
            <a:pPr marL="0" indent="0">
              <a:buNone/>
            </a:pPr>
            <a:r>
              <a:rPr lang="en-US" sz="2200" b="1" dirty="0">
                <a:latin typeface="Arial" panose="020B0604020202020204" pitchFamily="34" charset="0"/>
                <a:cs typeface="Arial" panose="020B0604020202020204" pitchFamily="34" charset="0"/>
              </a:rPr>
              <a:t>OPCODE</a:t>
            </a:r>
          </a:p>
          <a:p>
            <a:r>
              <a:rPr lang="en-US" sz="2200" dirty="0">
                <a:latin typeface="Arial" panose="020B0604020202020204" pitchFamily="34" charset="0"/>
                <a:cs typeface="Arial" panose="020B0604020202020204" pitchFamily="34" charset="0"/>
              </a:rPr>
              <a:t>Opcode is the symbolic representation of the operation</a:t>
            </a:r>
          </a:p>
          <a:p>
            <a:r>
              <a:rPr lang="en-US" sz="2200" dirty="0">
                <a:latin typeface="Arial" panose="020B0604020202020204" pitchFamily="34" charset="0"/>
                <a:cs typeface="Arial" panose="020B0604020202020204" pitchFamily="34" charset="0"/>
              </a:rPr>
              <a:t>The assembler converts the opcode to a unique binary code(machine language)</a:t>
            </a:r>
          </a:p>
        </p:txBody>
      </p:sp>
    </p:spTree>
    <p:extLst>
      <p:ext uri="{BB962C8B-B14F-4D97-AF65-F5344CB8AC3E}">
        <p14:creationId xmlns:p14="http://schemas.microsoft.com/office/powerpoint/2010/main" val="10165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OPERAND</a:t>
            </a:r>
          </a:p>
          <a:p>
            <a:r>
              <a:rPr lang="en-US" sz="2200" dirty="0">
                <a:latin typeface="Arial" panose="020B0604020202020204" pitchFamily="34" charset="0"/>
                <a:cs typeface="Arial" panose="020B0604020202020204" pitchFamily="34" charset="0"/>
              </a:rPr>
              <a:t>Operand field generally contains the source and destination of the data or data itself</a:t>
            </a:r>
            <a:endParaRPr lang="en-US" sz="2200" b="1"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Comment</a:t>
            </a:r>
          </a:p>
          <a:p>
            <a:r>
              <a:rPr lang="en-US" sz="2200" dirty="0">
                <a:latin typeface="Arial" panose="020B0604020202020204" pitchFamily="34" charset="0"/>
                <a:cs typeface="Arial" panose="020B0604020202020204" pitchFamily="34" charset="0"/>
              </a:rPr>
              <a:t>Always comment will begin with ; or // symbol.</a:t>
            </a:r>
          </a:p>
          <a:p>
            <a:r>
              <a:rPr lang="en-US" sz="2200" dirty="0">
                <a:latin typeface="Arial" panose="020B0604020202020204" pitchFamily="34" charset="0"/>
                <a:cs typeface="Arial" panose="020B0604020202020204" pitchFamily="34" charset="0"/>
              </a:rPr>
              <a:t>To improve the program quality, programmer may always use comments in the program</a:t>
            </a:r>
          </a:p>
          <a:p>
            <a:pPr marL="0" indent="0">
              <a:buNone/>
            </a:pP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MOV A,B</a:t>
            </a:r>
          </a:p>
        </p:txBody>
      </p:sp>
    </p:spTree>
    <p:extLst>
      <p:ext uri="{BB962C8B-B14F-4D97-AF65-F5344CB8AC3E}">
        <p14:creationId xmlns:p14="http://schemas.microsoft.com/office/powerpoint/2010/main" val="69600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Addressing Modes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r>
              <a:rPr lang="en-US" sz="2200" dirty="0">
                <a:latin typeface="Arial" panose="020B0604020202020204" pitchFamily="34" charset="0"/>
                <a:cs typeface="Arial" panose="020B0604020202020204" pitchFamily="34" charset="0"/>
              </a:rPr>
              <a:t>Various methods of accessing the data are called address modes</a:t>
            </a:r>
          </a:p>
          <a:p>
            <a:r>
              <a:rPr lang="en-US" sz="2200" dirty="0">
                <a:latin typeface="Arial" panose="020B0604020202020204" pitchFamily="34" charset="0"/>
                <a:cs typeface="Arial" panose="020B0604020202020204" pitchFamily="34" charset="0"/>
              </a:rPr>
              <a:t>8051 addressing modes are classified as follows</a:t>
            </a:r>
          </a:p>
          <a:p>
            <a:pPr lvl="1"/>
            <a:r>
              <a:rPr lang="en-US" sz="2200" dirty="0">
                <a:latin typeface="Arial" panose="020B0604020202020204" pitchFamily="34" charset="0"/>
                <a:cs typeface="Arial" panose="020B0604020202020204" pitchFamily="34" charset="0"/>
              </a:rPr>
              <a:t>Immediate addressing</a:t>
            </a:r>
          </a:p>
          <a:p>
            <a:pPr lvl="1"/>
            <a:r>
              <a:rPr lang="en-US" sz="2200" dirty="0">
                <a:latin typeface="Arial" panose="020B0604020202020204" pitchFamily="34" charset="0"/>
                <a:cs typeface="Arial" panose="020B0604020202020204" pitchFamily="34" charset="0"/>
              </a:rPr>
              <a:t>Register addressing</a:t>
            </a:r>
          </a:p>
          <a:p>
            <a:pPr lvl="1"/>
            <a:r>
              <a:rPr lang="en-US" sz="2200" dirty="0">
                <a:latin typeface="Arial" panose="020B0604020202020204" pitchFamily="34" charset="0"/>
                <a:cs typeface="Arial" panose="020B0604020202020204" pitchFamily="34" charset="0"/>
              </a:rPr>
              <a:t>Direct addressing</a:t>
            </a:r>
          </a:p>
          <a:p>
            <a:pPr lvl="1"/>
            <a:r>
              <a:rPr lang="en-US" sz="2200" dirty="0">
                <a:latin typeface="Arial" panose="020B0604020202020204" pitchFamily="34" charset="0"/>
                <a:cs typeface="Arial" panose="020B0604020202020204" pitchFamily="34" charset="0"/>
              </a:rPr>
              <a:t>Indirect addressing</a:t>
            </a:r>
          </a:p>
          <a:p>
            <a:pPr lvl="1"/>
            <a:r>
              <a:rPr lang="en-US" sz="2200" dirty="0">
                <a:latin typeface="Arial" panose="020B0604020202020204" pitchFamily="34" charset="0"/>
                <a:cs typeface="Arial" panose="020B0604020202020204" pitchFamily="34" charset="0"/>
              </a:rPr>
              <a:t>Relative addressing</a:t>
            </a:r>
          </a:p>
          <a:p>
            <a:pPr lvl="1"/>
            <a:r>
              <a:rPr lang="en-US" sz="2200" dirty="0">
                <a:latin typeface="Arial" panose="020B0604020202020204" pitchFamily="34" charset="0"/>
                <a:cs typeface="Arial" panose="020B0604020202020204" pitchFamily="34" charset="0"/>
              </a:rPr>
              <a:t>Absolute addressing</a:t>
            </a:r>
          </a:p>
          <a:p>
            <a:pPr lvl="1"/>
            <a:r>
              <a:rPr lang="en-US" sz="2200" dirty="0">
                <a:latin typeface="Arial" panose="020B0604020202020204" pitchFamily="34" charset="0"/>
                <a:cs typeface="Arial" panose="020B0604020202020204" pitchFamily="34" charset="0"/>
              </a:rPr>
              <a:t>Long addressing</a:t>
            </a:r>
          </a:p>
          <a:p>
            <a:pPr lvl="1"/>
            <a:r>
              <a:rPr lang="en-US" sz="2200" dirty="0">
                <a:latin typeface="Arial" panose="020B0604020202020204" pitchFamily="34" charset="0"/>
                <a:cs typeface="Arial" panose="020B0604020202020204" pitchFamily="34" charset="0"/>
              </a:rPr>
              <a:t>Indexed addressing</a:t>
            </a:r>
          </a:p>
          <a:p>
            <a:pPr lvl="1"/>
            <a:r>
              <a:rPr lang="en-US" sz="2200" dirty="0">
                <a:latin typeface="Arial" panose="020B0604020202020204" pitchFamily="34" charset="0"/>
                <a:cs typeface="Arial" panose="020B0604020202020204" pitchFamily="34" charset="0"/>
              </a:rPr>
              <a:t>Bit inherent addressing</a:t>
            </a:r>
          </a:p>
          <a:p>
            <a:pPr lvl="1"/>
            <a:r>
              <a:rPr lang="en-US" sz="2200" dirty="0">
                <a:latin typeface="Arial" panose="020B0604020202020204" pitchFamily="34" charset="0"/>
                <a:cs typeface="Arial" panose="020B0604020202020204" pitchFamily="34" charset="0"/>
              </a:rPr>
              <a:t>Bit direct addressing</a:t>
            </a:r>
          </a:p>
        </p:txBody>
      </p:sp>
    </p:spTree>
    <p:extLst>
      <p:ext uri="{BB962C8B-B14F-4D97-AF65-F5344CB8AC3E}">
        <p14:creationId xmlns:p14="http://schemas.microsoft.com/office/powerpoint/2010/main" val="254705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History of 8051 Microcontroller</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b="0" i="0" dirty="0">
                <a:solidFill>
                  <a:srgbClr val="000000"/>
                </a:solidFill>
                <a:effectLst/>
                <a:latin typeface="Arial" panose="020B0604020202020204" pitchFamily="34" charset="0"/>
              </a:rPr>
              <a:t>The first microprocessor </a:t>
            </a:r>
            <a:r>
              <a:rPr lang="en-US" sz="2200" b="1" i="0" dirty="0">
                <a:solidFill>
                  <a:srgbClr val="000000"/>
                </a:solidFill>
                <a:effectLst/>
                <a:latin typeface="Arial" panose="020B0604020202020204" pitchFamily="34" charset="0"/>
              </a:rPr>
              <a:t>4004</a:t>
            </a:r>
            <a:r>
              <a:rPr lang="en-US" sz="2200" b="0" i="0" dirty="0">
                <a:solidFill>
                  <a:srgbClr val="000000"/>
                </a:solidFill>
                <a:effectLst/>
                <a:latin typeface="Arial" panose="020B0604020202020204" pitchFamily="34" charset="0"/>
              </a:rPr>
              <a:t> was invented by Intel Corporation. </a:t>
            </a:r>
          </a:p>
          <a:p>
            <a:r>
              <a:rPr lang="en-US" sz="2200" b="1" i="0" dirty="0">
                <a:solidFill>
                  <a:srgbClr val="000000"/>
                </a:solidFill>
                <a:effectLst/>
                <a:latin typeface="Arial" panose="020B0604020202020204" pitchFamily="34" charset="0"/>
              </a:rPr>
              <a:t>8085</a:t>
            </a:r>
            <a:r>
              <a:rPr lang="en-US" sz="2200" b="0" i="0" dirty="0">
                <a:solidFill>
                  <a:srgbClr val="000000"/>
                </a:solidFill>
                <a:effectLst/>
                <a:latin typeface="Arial" panose="020B0604020202020204" pitchFamily="34" charset="0"/>
              </a:rPr>
              <a:t> and </a:t>
            </a:r>
            <a:r>
              <a:rPr lang="en-US" sz="2200" b="1" i="0" dirty="0">
                <a:solidFill>
                  <a:srgbClr val="000000"/>
                </a:solidFill>
                <a:effectLst/>
                <a:latin typeface="Arial" panose="020B0604020202020204" pitchFamily="34" charset="0"/>
              </a:rPr>
              <a:t>8086</a:t>
            </a:r>
            <a:r>
              <a:rPr lang="en-US" sz="2200" b="0" i="0" dirty="0">
                <a:solidFill>
                  <a:srgbClr val="000000"/>
                </a:solidFill>
                <a:effectLst/>
                <a:latin typeface="Arial" panose="020B0604020202020204" pitchFamily="34" charset="0"/>
              </a:rPr>
              <a:t> microprocessors were also invented by Intel. In 1981, Intel introduced an 8-bit microcontroller called the </a:t>
            </a:r>
            <a:r>
              <a:rPr lang="en-US" sz="2200" b="1" i="0" dirty="0">
                <a:solidFill>
                  <a:srgbClr val="000000"/>
                </a:solidFill>
                <a:effectLst/>
                <a:latin typeface="Arial" panose="020B0604020202020204" pitchFamily="34" charset="0"/>
              </a:rPr>
              <a:t>8051</a:t>
            </a:r>
            <a:r>
              <a:rPr lang="en-US" sz="2200" b="0" i="0" dirty="0">
                <a:solidFill>
                  <a:srgbClr val="000000"/>
                </a:solidFill>
                <a:effectLst/>
                <a:latin typeface="Arial" panose="020B0604020202020204" pitchFamily="34" charset="0"/>
              </a:rPr>
              <a:t>.</a:t>
            </a:r>
          </a:p>
          <a:p>
            <a:r>
              <a:rPr lang="en-US" sz="2200" b="0" i="0" dirty="0">
                <a:solidFill>
                  <a:srgbClr val="000000"/>
                </a:solidFill>
                <a:effectLst/>
                <a:latin typeface="Arial" panose="020B0604020202020204" pitchFamily="34" charset="0"/>
              </a:rPr>
              <a:t>It was referred as </a:t>
            </a:r>
            <a:r>
              <a:rPr lang="en-US" sz="2200" b="1" i="0" dirty="0">
                <a:solidFill>
                  <a:srgbClr val="000000"/>
                </a:solidFill>
                <a:effectLst/>
                <a:latin typeface="Arial" panose="020B0604020202020204" pitchFamily="34" charset="0"/>
              </a:rPr>
              <a:t>system on a chip</a:t>
            </a:r>
            <a:r>
              <a:rPr lang="en-US" sz="2200" b="0" i="0" dirty="0">
                <a:solidFill>
                  <a:srgbClr val="000000"/>
                </a:solidFill>
                <a:effectLst/>
                <a:latin typeface="Arial" panose="020B0604020202020204" pitchFamily="34" charset="0"/>
              </a:rPr>
              <a:t> because it had 128 bytes of RAM, 4K byte of on-chip ROM, two timers, one serial port, and 4 ports (8-bit wide), all on a single chip. </a:t>
            </a:r>
          </a:p>
          <a:p>
            <a:r>
              <a:rPr lang="en-US" sz="2200" b="0" i="0" dirty="0">
                <a:solidFill>
                  <a:srgbClr val="000000"/>
                </a:solidFill>
                <a:effectLst/>
                <a:latin typeface="Arial" panose="020B0604020202020204" pitchFamily="34" charset="0"/>
              </a:rPr>
              <a:t>When it became widely popular, Intel allowed other manufacturers to make and market different flavors of 8051 with its code compatible with 8051. </a:t>
            </a:r>
          </a:p>
          <a:p>
            <a:r>
              <a:rPr lang="en-US" sz="2200" dirty="0">
                <a:solidFill>
                  <a:srgbClr val="000000"/>
                </a:solidFill>
                <a:latin typeface="Arial" panose="020B0604020202020204" pitchFamily="34" charset="0"/>
              </a:rPr>
              <a:t>8051 microcontroller based on Harvard architecture</a:t>
            </a:r>
            <a:endParaRPr lang="en-US" sz="2200" b="0" i="0" dirty="0">
              <a:solidFill>
                <a:srgbClr val="000000"/>
              </a:solidFill>
              <a:effectLst/>
              <a:latin typeface="Arial" panose="020B0604020202020204" pitchFamily="34" charset="0"/>
            </a:endParaRPr>
          </a:p>
          <a:p>
            <a:r>
              <a:rPr lang="en-US" sz="2200" dirty="0">
                <a:solidFill>
                  <a:srgbClr val="000000"/>
                </a:solidFill>
                <a:latin typeface="Arial" panose="020B0604020202020204" pitchFamily="34" charset="0"/>
              </a:rPr>
              <a:t>S</a:t>
            </a:r>
            <a:r>
              <a:rPr lang="en-US" sz="2200" b="0" i="0" dirty="0">
                <a:solidFill>
                  <a:srgbClr val="000000"/>
                </a:solidFill>
                <a:effectLst/>
                <a:latin typeface="Arial" panose="020B0604020202020204" pitchFamily="34" charset="0"/>
              </a:rPr>
              <a:t>everal versions with different speeds and amounts of on-chip RAM.</a:t>
            </a:r>
            <a:endParaRPr lang="en-US" sz="2200" dirty="0"/>
          </a:p>
        </p:txBody>
      </p:sp>
    </p:spTree>
    <p:extLst>
      <p:ext uri="{BB962C8B-B14F-4D97-AF65-F5344CB8AC3E}">
        <p14:creationId xmlns:p14="http://schemas.microsoft.com/office/powerpoint/2010/main" val="7792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Immediate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Source operand is constant</a:t>
            </a:r>
          </a:p>
          <a:p>
            <a:r>
              <a:rPr lang="en-US" sz="2200" dirty="0">
                <a:latin typeface="Arial" panose="020B0604020202020204" pitchFamily="34" charset="0"/>
                <a:cs typeface="Arial" panose="020B0604020202020204" pitchFamily="34" charset="0"/>
              </a:rPr>
              <a:t>Immediate data must be preceded by the sign, ‘#’</a:t>
            </a:r>
          </a:p>
          <a:p>
            <a:r>
              <a:rPr lang="en-US" sz="2200" dirty="0">
                <a:latin typeface="Arial" panose="020B0604020202020204" pitchFamily="34" charset="0"/>
                <a:cs typeface="Arial" panose="020B0604020202020204" pitchFamily="34" charset="0"/>
              </a:rPr>
              <a:t>In this addressing mode the data is provided as a part of instruction itself. In other words data immediately follows the instruction. </a:t>
            </a:r>
          </a:p>
          <a:p>
            <a:r>
              <a:rPr lang="en-US" sz="2200" dirty="0">
                <a:latin typeface="Arial" panose="020B0604020202020204" pitchFamily="34" charset="0"/>
                <a:cs typeface="Arial" panose="020B0604020202020204" pitchFamily="34" charset="0"/>
              </a:rPr>
              <a:t>This addressing mode can be used to load information into any of the register</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MOV A, #83        // load the decimal value 83 into A</a:t>
            </a:r>
          </a:p>
          <a:p>
            <a:pPr marL="0" indent="0">
              <a:buNone/>
            </a:pPr>
            <a:r>
              <a:rPr lang="en-US" sz="2200" dirty="0">
                <a:latin typeface="Arial" panose="020B0604020202020204" pitchFamily="34" charset="0"/>
                <a:cs typeface="Arial" panose="020B0604020202020204" pitchFamily="34" charset="0"/>
              </a:rPr>
              <a:t>          MOV A, #50H     // load 50H into A</a:t>
            </a:r>
          </a:p>
          <a:p>
            <a:pPr marL="0" indent="0">
              <a:buNone/>
            </a:pPr>
            <a:r>
              <a:rPr lang="en-US" sz="2200" dirty="0">
                <a:latin typeface="Arial" panose="020B0604020202020204" pitchFamily="34" charset="0"/>
                <a:cs typeface="Arial" panose="020B0604020202020204" pitchFamily="34" charset="0"/>
              </a:rPr>
              <a:t>           MOV DPTR, #1000H   // load DPTR = 1000H</a:t>
            </a:r>
          </a:p>
        </p:txBody>
      </p:sp>
    </p:spTree>
    <p:extLst>
      <p:ext uri="{BB962C8B-B14F-4D97-AF65-F5344CB8AC3E}">
        <p14:creationId xmlns:p14="http://schemas.microsoft.com/office/powerpoint/2010/main" val="242996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Direct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There are 128 bytes of RAM in 8051</a:t>
            </a:r>
          </a:p>
          <a:p>
            <a:r>
              <a:rPr lang="en-US" sz="2200" dirty="0">
                <a:latin typeface="Arial" panose="020B0604020202020204" pitchFamily="34" charset="0"/>
                <a:cs typeface="Arial" panose="020B0604020202020204" pitchFamily="34" charset="0"/>
              </a:rPr>
              <a:t>This mode most often used to access RAM location 30-7FH</a:t>
            </a:r>
          </a:p>
          <a:p>
            <a:r>
              <a:rPr lang="en-US" sz="2200" dirty="0">
                <a:latin typeface="Arial" panose="020B0604020202020204" pitchFamily="34" charset="0"/>
                <a:cs typeface="Arial" panose="020B0604020202020204" pitchFamily="34" charset="0"/>
              </a:rPr>
              <a:t>In this addressing mode, data is obtained directly from the memory.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MOV A, 60H   // save content of ram location 30H to A</a:t>
            </a:r>
          </a:p>
          <a:p>
            <a:pPr marL="0" indent="0">
              <a:buNone/>
            </a:pPr>
            <a:r>
              <a:rPr lang="en-US" sz="2200" dirty="0">
                <a:latin typeface="Arial" panose="020B0604020202020204" pitchFamily="34" charset="0"/>
                <a:cs typeface="Arial" panose="020B0604020202020204" pitchFamily="34" charset="0"/>
              </a:rPr>
              <a:t>          ADD R0, 30H // add value of R0 and value is in 30H</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MOV R6,R2 // invalid (not mention any RAM location)</a:t>
            </a:r>
          </a:p>
        </p:txBody>
      </p:sp>
    </p:spTree>
    <p:extLst>
      <p:ext uri="{BB962C8B-B14F-4D97-AF65-F5344CB8AC3E}">
        <p14:creationId xmlns:p14="http://schemas.microsoft.com/office/powerpoint/2010/main" val="106961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Register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In this addressing mode the register will hold the data. One of the eight general registers (R0 to R7) can be used and specified as the operand.</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MOV A, R0 </a:t>
            </a:r>
          </a:p>
          <a:p>
            <a:pPr marL="0" indent="0">
              <a:buNone/>
            </a:pPr>
            <a:r>
              <a:rPr lang="en-US" sz="2200" dirty="0">
                <a:latin typeface="Arial" panose="020B0604020202020204" pitchFamily="34" charset="0"/>
                <a:cs typeface="Arial" panose="020B0604020202020204" pitchFamily="34" charset="0"/>
              </a:rPr>
              <a:t>         ADD A, R6 </a:t>
            </a:r>
          </a:p>
          <a:p>
            <a:pPr marL="0" indent="0">
              <a:buNone/>
            </a:pPr>
            <a:r>
              <a:rPr lang="en-US" sz="2200" dirty="0">
                <a:latin typeface="Arial" panose="020B0604020202020204" pitchFamily="34" charset="0"/>
                <a:cs typeface="Arial" panose="020B0604020202020204" pitchFamily="34" charset="0"/>
              </a:rPr>
              <a:t>R0 – R7 will be selected from the current selection of register bank. The default register bank will be bank 0.</a:t>
            </a:r>
          </a:p>
        </p:txBody>
      </p:sp>
      <p:pic>
        <p:nvPicPr>
          <p:cNvPr id="1026" name="Picture 2" descr="Stack Memory Allocation and Register set In 8051 Microcontroller">
            <a:extLst>
              <a:ext uri="{FF2B5EF4-FFF2-40B4-BE49-F238E27FC236}">
                <a16:creationId xmlns:a16="http://schemas.microsoft.com/office/drawing/2014/main" id="{3E2D3920-EC9F-4097-985D-F841A278E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568" y="3704697"/>
            <a:ext cx="3027947" cy="257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83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Register Indirect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The indirect addressing mode uses a register to hold the actual address that will be used in data movement. </a:t>
            </a:r>
          </a:p>
          <a:p>
            <a:r>
              <a:rPr lang="en-US" sz="2200" dirty="0">
                <a:latin typeface="Arial" panose="020B0604020202020204" pitchFamily="34" charset="0"/>
                <a:cs typeface="Arial" panose="020B0604020202020204" pitchFamily="34" charset="0"/>
              </a:rPr>
              <a:t>Registers R0 and R1 and DPTR are the only registers that can be used as data pointers. </a:t>
            </a:r>
          </a:p>
          <a:p>
            <a:r>
              <a:rPr lang="en-US" sz="2200" dirty="0">
                <a:latin typeface="Arial" panose="020B0604020202020204" pitchFamily="34" charset="0"/>
                <a:cs typeface="Arial" panose="020B0604020202020204" pitchFamily="34" charset="0"/>
              </a:rPr>
              <a:t>Indirect addressing cannot be used to refer to SFR registers. </a:t>
            </a:r>
          </a:p>
          <a:p>
            <a:r>
              <a:rPr lang="en-US" sz="2200" dirty="0">
                <a:latin typeface="Arial" panose="020B0604020202020204" pitchFamily="34" charset="0"/>
                <a:cs typeface="Arial" panose="020B0604020202020204" pitchFamily="34" charset="0"/>
              </a:rPr>
              <a:t>Both R0 and R1 can hold 8 bit address and DPTR can hold 16 bit address.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MOV A,@R0</a:t>
            </a:r>
          </a:p>
          <a:p>
            <a:pPr marL="0" indent="0">
              <a:buNone/>
            </a:pPr>
            <a:r>
              <a:rPr lang="en-US" sz="2200" dirty="0">
                <a:latin typeface="Arial" panose="020B0604020202020204" pitchFamily="34" charset="0"/>
                <a:cs typeface="Arial" panose="020B0604020202020204" pitchFamily="34" charset="0"/>
              </a:rPr>
              <a:t>            ADD A,@R1 </a:t>
            </a:r>
          </a:p>
          <a:p>
            <a:pPr marL="0" indent="0">
              <a:buNone/>
            </a:pPr>
            <a:r>
              <a:rPr lang="en-US" sz="2200" dirty="0">
                <a:latin typeface="Arial" panose="020B0604020202020204" pitchFamily="34" charset="0"/>
                <a:cs typeface="Arial" panose="020B0604020202020204" pitchFamily="34" charset="0"/>
              </a:rPr>
              <a:t>            MOV A,@DPTR</a:t>
            </a:r>
          </a:p>
        </p:txBody>
      </p:sp>
    </p:spTree>
    <p:extLst>
      <p:ext uri="{BB962C8B-B14F-4D97-AF65-F5344CB8AC3E}">
        <p14:creationId xmlns:p14="http://schemas.microsoft.com/office/powerpoint/2010/main" val="5329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Index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This addressing mode is used to access data from code memory(Internal ROM and External ROM)</a:t>
            </a:r>
          </a:p>
          <a:p>
            <a:r>
              <a:rPr lang="en-US" sz="2200" dirty="0">
                <a:latin typeface="Arial" panose="020B0604020202020204" pitchFamily="34" charset="0"/>
                <a:cs typeface="Arial" panose="020B0604020202020204" pitchFamily="34" charset="0"/>
              </a:rPr>
              <a:t>In indexed addressing, either the program counter (PC), or the data pointer (DTPR)—is used to hold the base address, and the A is used to hold the offset address. </a:t>
            </a:r>
          </a:p>
          <a:p>
            <a:r>
              <a:rPr lang="en-US" sz="2200" dirty="0">
                <a:latin typeface="Arial" panose="020B0604020202020204" pitchFamily="34" charset="0"/>
                <a:cs typeface="Arial" panose="020B0604020202020204" pitchFamily="34" charset="0"/>
              </a:rPr>
              <a:t>Indexed addressing is used with JMP or MOVC (mov code)instructions. </a:t>
            </a:r>
          </a:p>
          <a:p>
            <a:pPr marL="0" indent="0">
              <a:buNone/>
            </a:pP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     - MOVC A, @A+DPTR // copies the contents of memory location pointed by the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sum of the accumulator A and the DPTR into accumulator A.</a:t>
            </a:r>
          </a:p>
          <a:p>
            <a:pPr marL="0" indent="0">
              <a:buNone/>
            </a:pPr>
            <a:r>
              <a:rPr lang="en-US" sz="2200" dirty="0">
                <a:latin typeface="Arial" panose="020B0604020202020204" pitchFamily="34" charset="0"/>
                <a:cs typeface="Arial" panose="020B0604020202020204" pitchFamily="34" charset="0"/>
              </a:rPr>
              <a:t>     - MOVC A, @A+PC // copies the contents of memory location pointed by the sum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of the accumulator A and the program counter into accumulator A. </a:t>
            </a:r>
          </a:p>
        </p:txBody>
      </p:sp>
    </p:spTree>
    <p:extLst>
      <p:ext uri="{BB962C8B-B14F-4D97-AF65-F5344CB8AC3E}">
        <p14:creationId xmlns:p14="http://schemas.microsoft.com/office/powerpoint/2010/main" val="1548287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Relative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Relative addressing is used only with conditional jump instructions</a:t>
            </a:r>
          </a:p>
          <a:p>
            <a:r>
              <a:rPr lang="en-US" sz="2200" dirty="0">
                <a:latin typeface="Arial" panose="020B0604020202020204" pitchFamily="34" charset="0"/>
                <a:cs typeface="Arial" panose="020B0604020202020204" pitchFamily="34" charset="0"/>
              </a:rPr>
              <a:t>The relative address, (offset), is an 8 bit signed number, which is automatically added to the PC to make the address of the next instruction</a:t>
            </a:r>
          </a:p>
          <a:p>
            <a:r>
              <a:rPr lang="en-US" sz="2200" dirty="0">
                <a:latin typeface="Arial" panose="020B0604020202020204" pitchFamily="34" charset="0"/>
                <a:cs typeface="Arial" panose="020B0604020202020204" pitchFamily="34" charset="0"/>
              </a:rPr>
              <a:t>Effective address = PC + offset</a:t>
            </a:r>
          </a:p>
          <a:p>
            <a:r>
              <a:rPr lang="nn-NO" sz="2200" dirty="0">
                <a:latin typeface="Arial" panose="020B0604020202020204" pitchFamily="34" charset="0"/>
                <a:cs typeface="Arial" panose="020B0604020202020204" pitchFamily="34" charset="0"/>
              </a:rPr>
              <a:t>      Eg. SJMP LOOP1 </a:t>
            </a:r>
          </a:p>
          <a:p>
            <a:pPr marL="0" indent="0">
              <a:buNone/>
            </a:pPr>
            <a:r>
              <a:rPr lang="nn-NO" sz="2200" dirty="0">
                <a:latin typeface="Arial" panose="020B0604020202020204" pitchFamily="34" charset="0"/>
                <a:cs typeface="Arial" panose="020B0604020202020204" pitchFamily="34" charset="0"/>
              </a:rPr>
              <a:t>              JC BACK</a:t>
            </a:r>
            <a:endParaRPr lang="en-US" sz="2200" dirty="0">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89088053-578E-4AF3-86AC-D55B786D8CBE}"/>
              </a:ext>
            </a:extLst>
          </p:cNvPr>
          <p:cNvGraphicFramePr>
            <a:graphicFrameLocks noGrp="1"/>
          </p:cNvGraphicFramePr>
          <p:nvPr>
            <p:extLst>
              <p:ext uri="{D42A27DB-BD31-4B8C-83A1-F6EECF244321}">
                <p14:modId xmlns:p14="http://schemas.microsoft.com/office/powerpoint/2010/main" val="1132717265"/>
              </p:ext>
            </p:extLst>
          </p:nvPr>
        </p:nvGraphicFramePr>
        <p:xfrm>
          <a:off x="8839199" y="3169385"/>
          <a:ext cx="1240589" cy="2966720"/>
        </p:xfrm>
        <a:graphic>
          <a:graphicData uri="http://schemas.openxmlformats.org/drawingml/2006/table">
            <a:tbl>
              <a:tblPr firstRow="1" bandRow="1">
                <a:tableStyleId>{5C22544A-7EE6-4342-B048-85BDC9FD1C3A}</a:tableStyleId>
              </a:tblPr>
              <a:tblGrid>
                <a:gridCol w="1240589">
                  <a:extLst>
                    <a:ext uri="{9D8B030D-6E8A-4147-A177-3AD203B41FA5}">
                      <a16:colId xmlns:a16="http://schemas.microsoft.com/office/drawing/2014/main" val="1816086727"/>
                    </a:ext>
                  </a:extLst>
                </a:gridCol>
              </a:tblGrid>
              <a:tr h="370840">
                <a:tc>
                  <a:txBody>
                    <a:bodyPr/>
                    <a:lstStyle/>
                    <a:p>
                      <a:r>
                        <a:rPr lang="en-US" dirty="0"/>
                        <a:t>JMP 550</a:t>
                      </a:r>
                    </a:p>
                  </a:txBody>
                  <a:tcPr/>
                </a:tc>
                <a:extLst>
                  <a:ext uri="{0D108BD9-81ED-4DB2-BD59-A6C34878D82A}">
                    <a16:rowId xmlns:a16="http://schemas.microsoft.com/office/drawing/2014/main" val="1740975975"/>
                  </a:ext>
                </a:extLst>
              </a:tr>
              <a:tr h="370840">
                <a:tc>
                  <a:txBody>
                    <a:bodyPr/>
                    <a:lstStyle/>
                    <a:p>
                      <a:endParaRPr lang="en-US"/>
                    </a:p>
                  </a:txBody>
                  <a:tcPr/>
                </a:tc>
                <a:extLst>
                  <a:ext uri="{0D108BD9-81ED-4DB2-BD59-A6C34878D82A}">
                    <a16:rowId xmlns:a16="http://schemas.microsoft.com/office/drawing/2014/main" val="3272852413"/>
                  </a:ext>
                </a:extLst>
              </a:tr>
              <a:tr h="370840">
                <a:tc>
                  <a:txBody>
                    <a:bodyPr/>
                    <a:lstStyle/>
                    <a:p>
                      <a:endParaRPr lang="en-US"/>
                    </a:p>
                  </a:txBody>
                  <a:tcPr/>
                </a:tc>
                <a:extLst>
                  <a:ext uri="{0D108BD9-81ED-4DB2-BD59-A6C34878D82A}">
                    <a16:rowId xmlns:a16="http://schemas.microsoft.com/office/drawing/2014/main" val="3924568635"/>
                  </a:ext>
                </a:extLst>
              </a:tr>
              <a:tr h="370840">
                <a:tc>
                  <a:txBody>
                    <a:bodyPr/>
                    <a:lstStyle/>
                    <a:p>
                      <a:endParaRPr lang="en-US"/>
                    </a:p>
                  </a:txBody>
                  <a:tcPr/>
                </a:tc>
                <a:extLst>
                  <a:ext uri="{0D108BD9-81ED-4DB2-BD59-A6C34878D82A}">
                    <a16:rowId xmlns:a16="http://schemas.microsoft.com/office/drawing/2014/main" val="2012442429"/>
                  </a:ext>
                </a:extLst>
              </a:tr>
              <a:tr h="370840">
                <a:tc>
                  <a:txBody>
                    <a:bodyPr/>
                    <a:lstStyle/>
                    <a:p>
                      <a:endParaRPr lang="en-US"/>
                    </a:p>
                  </a:txBody>
                  <a:tcPr/>
                </a:tc>
                <a:extLst>
                  <a:ext uri="{0D108BD9-81ED-4DB2-BD59-A6C34878D82A}">
                    <a16:rowId xmlns:a16="http://schemas.microsoft.com/office/drawing/2014/main" val="3748464931"/>
                  </a:ext>
                </a:extLst>
              </a:tr>
              <a:tr h="370840">
                <a:tc>
                  <a:txBody>
                    <a:bodyPr/>
                    <a:lstStyle/>
                    <a:p>
                      <a:endParaRPr lang="en-US"/>
                    </a:p>
                  </a:txBody>
                  <a:tcPr/>
                </a:tc>
                <a:extLst>
                  <a:ext uri="{0D108BD9-81ED-4DB2-BD59-A6C34878D82A}">
                    <a16:rowId xmlns:a16="http://schemas.microsoft.com/office/drawing/2014/main" val="3828448224"/>
                  </a:ext>
                </a:extLst>
              </a:tr>
              <a:tr h="370840">
                <a:tc>
                  <a:txBody>
                    <a:bodyPr/>
                    <a:lstStyle/>
                    <a:p>
                      <a:endParaRPr lang="en-US"/>
                    </a:p>
                  </a:txBody>
                  <a:tcPr/>
                </a:tc>
                <a:extLst>
                  <a:ext uri="{0D108BD9-81ED-4DB2-BD59-A6C34878D82A}">
                    <a16:rowId xmlns:a16="http://schemas.microsoft.com/office/drawing/2014/main" val="3633842184"/>
                  </a:ext>
                </a:extLst>
              </a:tr>
              <a:tr h="370840">
                <a:tc>
                  <a:txBody>
                    <a:bodyPr/>
                    <a:lstStyle/>
                    <a:p>
                      <a:endParaRPr lang="en-US" dirty="0"/>
                    </a:p>
                  </a:txBody>
                  <a:tcPr/>
                </a:tc>
                <a:extLst>
                  <a:ext uri="{0D108BD9-81ED-4DB2-BD59-A6C34878D82A}">
                    <a16:rowId xmlns:a16="http://schemas.microsoft.com/office/drawing/2014/main" val="2224185860"/>
                  </a:ext>
                </a:extLst>
              </a:tr>
            </a:tbl>
          </a:graphicData>
        </a:graphic>
      </p:graphicFrame>
      <p:sp>
        <p:nvSpPr>
          <p:cNvPr id="6" name="TextBox 5">
            <a:extLst>
              <a:ext uri="{FF2B5EF4-FFF2-40B4-BE49-F238E27FC236}">
                <a16:creationId xmlns:a16="http://schemas.microsoft.com/office/drawing/2014/main" id="{21385474-258B-4FC5-A78F-E462F9CC2E73}"/>
              </a:ext>
            </a:extLst>
          </p:cNvPr>
          <p:cNvSpPr txBox="1"/>
          <p:nvPr/>
        </p:nvSpPr>
        <p:spPr>
          <a:xfrm>
            <a:off x="8269812" y="3221584"/>
            <a:ext cx="569387" cy="2862322"/>
          </a:xfrm>
          <a:prstGeom prst="rect">
            <a:avLst/>
          </a:prstGeom>
          <a:noFill/>
        </p:spPr>
        <p:txBody>
          <a:bodyPr wrap="none" rtlCol="0">
            <a:spAutoFit/>
          </a:bodyPr>
          <a:lstStyle/>
          <a:p>
            <a:r>
              <a:rPr lang="en-US" dirty="0"/>
              <a:t>500</a:t>
            </a:r>
          </a:p>
          <a:p>
            <a:r>
              <a:rPr lang="en-US" dirty="0"/>
              <a:t>501</a:t>
            </a:r>
          </a:p>
          <a:p>
            <a:r>
              <a:rPr lang="en-US" dirty="0"/>
              <a:t>502</a:t>
            </a:r>
          </a:p>
          <a:p>
            <a:r>
              <a:rPr lang="en-US" dirty="0"/>
              <a:t>. </a:t>
            </a:r>
          </a:p>
          <a:p>
            <a:r>
              <a:rPr lang="en-US" dirty="0"/>
              <a:t>.</a:t>
            </a:r>
          </a:p>
          <a:p>
            <a:r>
              <a:rPr lang="en-US" dirty="0"/>
              <a:t>.</a:t>
            </a:r>
          </a:p>
          <a:p>
            <a:r>
              <a:rPr lang="en-US" dirty="0"/>
              <a:t>.</a:t>
            </a:r>
          </a:p>
          <a:p>
            <a:r>
              <a:rPr lang="en-US" dirty="0"/>
              <a:t>.</a:t>
            </a:r>
          </a:p>
          <a:p>
            <a:r>
              <a:rPr lang="en-US" dirty="0"/>
              <a:t>549</a:t>
            </a:r>
          </a:p>
          <a:p>
            <a:r>
              <a:rPr lang="en-US" dirty="0"/>
              <a:t>550</a:t>
            </a:r>
          </a:p>
        </p:txBody>
      </p:sp>
    </p:spTree>
    <p:extLst>
      <p:ext uri="{BB962C8B-B14F-4D97-AF65-F5344CB8AC3E}">
        <p14:creationId xmlns:p14="http://schemas.microsoft.com/office/powerpoint/2010/main" val="2362125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Absolute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Absolute addressing is used only by the AJMP (Absolute Jump) and ACALL (Absolute Call) instructions. </a:t>
            </a:r>
          </a:p>
          <a:p>
            <a:r>
              <a:rPr lang="en-US" sz="2200" dirty="0">
                <a:latin typeface="Arial" panose="020B0604020202020204" pitchFamily="34" charset="0"/>
                <a:cs typeface="Arial" panose="020B0604020202020204" pitchFamily="34" charset="0"/>
              </a:rPr>
              <a:t>These are 2 bytes instructions.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The absolute addressing mode specifies the lowest 11 bit of the memory address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as part of the instruction.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The upper 5 bit of the destination address are the upper 5 bit of the current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program counter. </a:t>
            </a:r>
          </a:p>
          <a:p>
            <a:r>
              <a:rPr lang="en-US" sz="2200" dirty="0">
                <a:latin typeface="Arial" panose="020B0604020202020204" pitchFamily="34" charset="0"/>
                <a:cs typeface="Arial" panose="020B0604020202020204" pitchFamily="34" charset="0"/>
              </a:rPr>
              <a:t>Hence, absolute addressing allows branching only within the current 2 Kbyte page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of the program memory. </a:t>
            </a:r>
            <a:br>
              <a:rPr lang="en-US" sz="2200" dirty="0">
                <a:latin typeface="Arial" panose="020B0604020202020204" pitchFamily="34" charset="0"/>
                <a:cs typeface="Arial" panose="020B0604020202020204" pitchFamily="34" charset="0"/>
              </a:rPr>
            </a:b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AJMP LOOP1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ACALL LOOP2 </a:t>
            </a:r>
          </a:p>
        </p:txBody>
      </p:sp>
    </p:spTree>
    <p:extLst>
      <p:ext uri="{BB962C8B-B14F-4D97-AF65-F5344CB8AC3E}">
        <p14:creationId xmlns:p14="http://schemas.microsoft.com/office/powerpoint/2010/main" val="209125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Long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The long addressing mode is used with the instructions LJMP and LCALL. </a:t>
            </a:r>
          </a:p>
          <a:p>
            <a:r>
              <a:rPr lang="en-US" sz="2200" dirty="0">
                <a:latin typeface="Arial" panose="020B0604020202020204" pitchFamily="34" charset="0"/>
                <a:cs typeface="Arial" panose="020B0604020202020204" pitchFamily="34" charset="0"/>
              </a:rPr>
              <a:t>These are 3 byte instructions. </a:t>
            </a:r>
          </a:p>
          <a:p>
            <a:r>
              <a:rPr lang="en-US" sz="2200" dirty="0">
                <a:latin typeface="Arial" panose="020B0604020202020204" pitchFamily="34" charset="0"/>
                <a:cs typeface="Arial" panose="020B0604020202020204" pitchFamily="34" charset="0"/>
              </a:rPr>
              <a:t>The address specifies a full 16 bit destination address so that a jump or a call can be made to a location within a 64 Kbyte code memory space.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LJMP FINISH </a:t>
            </a:r>
          </a:p>
          <a:p>
            <a:pPr marL="0" indent="0">
              <a:buNone/>
            </a:pPr>
            <a:r>
              <a:rPr lang="en-US" sz="2200" dirty="0">
                <a:latin typeface="Arial" panose="020B0604020202020204" pitchFamily="34" charset="0"/>
                <a:cs typeface="Arial" panose="020B0604020202020204" pitchFamily="34" charset="0"/>
              </a:rPr>
              <a:t>         LCALL DELAY</a:t>
            </a:r>
          </a:p>
        </p:txBody>
      </p:sp>
    </p:spTree>
    <p:extLst>
      <p:ext uri="{BB962C8B-B14F-4D97-AF65-F5344CB8AC3E}">
        <p14:creationId xmlns:p14="http://schemas.microsoft.com/office/powerpoint/2010/main" val="3752329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Bit inherent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In this addressing, the address of the flag which contains the operand, is implied in the opcode of the instruction.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CLR C; Clears the carry flag to 0</a:t>
            </a:r>
          </a:p>
        </p:txBody>
      </p:sp>
    </p:spTree>
    <p:extLst>
      <p:ext uri="{BB962C8B-B14F-4D97-AF65-F5344CB8AC3E}">
        <p14:creationId xmlns:p14="http://schemas.microsoft.com/office/powerpoint/2010/main" val="120755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Bit direct addressing</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In this addressing mode the direct address of the bit is specified in the instruction. </a:t>
            </a:r>
          </a:p>
          <a:p>
            <a:r>
              <a:rPr lang="en-US" sz="2200" dirty="0">
                <a:latin typeface="Arial" panose="020B0604020202020204" pitchFamily="34" charset="0"/>
                <a:cs typeface="Arial" panose="020B0604020202020204" pitchFamily="34" charset="0"/>
              </a:rPr>
              <a:t>The RAM space 20H to 2FH and most of the special function registers are bit addressable. </a:t>
            </a:r>
          </a:p>
          <a:p>
            <a:r>
              <a:rPr lang="en-US" sz="2200" dirty="0">
                <a:latin typeface="Arial" panose="020B0604020202020204" pitchFamily="34" charset="0"/>
                <a:cs typeface="Arial" panose="020B0604020202020204" pitchFamily="34" charset="0"/>
              </a:rPr>
              <a:t>Bit address values are between 00H to 7FH.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CLR 07h; Clears the bit 7 of 20h RAM space </a:t>
            </a:r>
          </a:p>
          <a:p>
            <a:pPr marL="0" indent="0">
              <a:buNone/>
            </a:pPr>
            <a:r>
              <a:rPr lang="en-US" sz="2200" dirty="0">
                <a:latin typeface="Arial" panose="020B0604020202020204" pitchFamily="34" charset="0"/>
                <a:cs typeface="Arial" panose="020B0604020202020204" pitchFamily="34" charset="0"/>
              </a:rPr>
              <a:t>         SETB 07H; Sets the bit 7 of 20H RAM space.</a:t>
            </a:r>
          </a:p>
        </p:txBody>
      </p:sp>
    </p:spTree>
    <p:extLst>
      <p:ext uri="{BB962C8B-B14F-4D97-AF65-F5344CB8AC3E}">
        <p14:creationId xmlns:p14="http://schemas.microsoft.com/office/powerpoint/2010/main" val="46854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Processor Classification </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endParaRPr lang="en-US" sz="2200" dirty="0"/>
          </a:p>
        </p:txBody>
      </p:sp>
      <p:pic>
        <p:nvPicPr>
          <p:cNvPr id="5" name="Picture 4">
            <a:extLst>
              <a:ext uri="{FF2B5EF4-FFF2-40B4-BE49-F238E27FC236}">
                <a16:creationId xmlns:a16="http://schemas.microsoft.com/office/drawing/2014/main" id="{A58ECD14-A4C9-4B87-9A5D-903E17BB44BA}"/>
              </a:ext>
            </a:extLst>
          </p:cNvPr>
          <p:cNvPicPr>
            <a:picLocks noChangeAspect="1"/>
          </p:cNvPicPr>
          <p:nvPr/>
        </p:nvPicPr>
        <p:blipFill>
          <a:blip r:embed="rId2"/>
          <a:stretch>
            <a:fillRect/>
          </a:stretch>
        </p:blipFill>
        <p:spPr>
          <a:xfrm>
            <a:off x="2014539" y="1491917"/>
            <a:ext cx="8162922" cy="4723489"/>
          </a:xfrm>
          <a:prstGeom prst="rect">
            <a:avLst/>
          </a:prstGeom>
        </p:spPr>
      </p:pic>
    </p:spTree>
    <p:extLst>
      <p:ext uri="{BB962C8B-B14F-4D97-AF65-F5344CB8AC3E}">
        <p14:creationId xmlns:p14="http://schemas.microsoft.com/office/powerpoint/2010/main" val="170438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47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8051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Instructions is a command which we give to the microcontroller to perform any task</a:t>
            </a:r>
          </a:p>
          <a:p>
            <a:r>
              <a:rPr lang="en-US" sz="2200" dirty="0">
                <a:latin typeface="Arial" panose="020B0604020202020204" pitchFamily="34" charset="0"/>
                <a:cs typeface="Arial" panose="020B0604020202020204" pitchFamily="34" charset="0"/>
              </a:rPr>
              <a:t>Entire group of instruction is called instruction set. And a set of instruction is called program</a:t>
            </a:r>
          </a:p>
          <a:p>
            <a:r>
              <a:rPr lang="en-US" sz="2200" dirty="0">
                <a:latin typeface="Arial" panose="020B0604020202020204" pitchFamily="34" charset="0"/>
                <a:cs typeface="Arial" panose="020B0604020202020204" pitchFamily="34" charset="0"/>
              </a:rPr>
              <a:t>Instructions written in a program tell the microcontroller which operation to carry out</a:t>
            </a:r>
          </a:p>
          <a:p>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Opcode Destination, Source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MOV R1,R2</a:t>
            </a:r>
          </a:p>
        </p:txBody>
      </p:sp>
    </p:spTree>
    <p:extLst>
      <p:ext uri="{BB962C8B-B14F-4D97-AF65-F5344CB8AC3E}">
        <p14:creationId xmlns:p14="http://schemas.microsoft.com/office/powerpoint/2010/main" val="22546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8051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8051 microcontroller 8-bit processor, the Microcontroller instruction have 8-bit opcodes</a:t>
            </a:r>
          </a:p>
          <a:p>
            <a:r>
              <a:rPr lang="en-US" sz="2200" dirty="0">
                <a:latin typeface="Arial" panose="020B0604020202020204" pitchFamily="34" charset="0"/>
                <a:cs typeface="Arial" panose="020B0604020202020204" pitchFamily="34" charset="0"/>
              </a:rPr>
              <a:t>As a result, the Microcontroller instruction set can have up to 2^8 = 256 instructions</a:t>
            </a:r>
          </a:p>
        </p:txBody>
      </p:sp>
    </p:spTree>
    <p:extLst>
      <p:ext uri="{BB962C8B-B14F-4D97-AF65-F5344CB8AC3E}">
        <p14:creationId xmlns:p14="http://schemas.microsoft.com/office/powerpoint/2010/main" val="2744330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The instructions of 8051 can be broadly classified under the following headings. </a:t>
            </a:r>
          </a:p>
          <a:p>
            <a:pPr marL="788670" lvl="1" indent="-514350">
              <a:buAutoNum type="arabicPeriod"/>
            </a:pPr>
            <a:r>
              <a:rPr lang="en-US" sz="2200" dirty="0">
                <a:latin typeface="Arial" panose="020B0604020202020204" pitchFamily="34" charset="0"/>
                <a:cs typeface="Arial" panose="020B0604020202020204" pitchFamily="34" charset="0"/>
              </a:rPr>
              <a:t>Data transfer instructions </a:t>
            </a:r>
          </a:p>
          <a:p>
            <a:pPr marL="788670" lvl="1" indent="-514350">
              <a:buAutoNum type="arabicPeriod"/>
            </a:pPr>
            <a:r>
              <a:rPr lang="en-US" sz="2200" dirty="0">
                <a:latin typeface="Arial" panose="020B0604020202020204" pitchFamily="34" charset="0"/>
                <a:cs typeface="Arial" panose="020B0604020202020204" pitchFamily="34" charset="0"/>
              </a:rPr>
              <a:t>Arithmetic instructions </a:t>
            </a:r>
          </a:p>
          <a:p>
            <a:pPr marL="788670" lvl="1" indent="-514350">
              <a:buAutoNum type="arabicPeriod"/>
            </a:pPr>
            <a:r>
              <a:rPr lang="en-US" sz="2200" dirty="0">
                <a:latin typeface="Arial" panose="020B0604020202020204" pitchFamily="34" charset="0"/>
                <a:cs typeface="Arial" panose="020B0604020202020204" pitchFamily="34" charset="0"/>
              </a:rPr>
              <a:t>Logical instructions </a:t>
            </a:r>
          </a:p>
          <a:p>
            <a:pPr marL="788670" lvl="1" indent="-514350">
              <a:buAutoNum type="arabicPeriod"/>
            </a:pPr>
            <a:r>
              <a:rPr lang="en-US" sz="2200" dirty="0">
                <a:latin typeface="Arial" panose="020B0604020202020204" pitchFamily="34" charset="0"/>
                <a:cs typeface="Arial" panose="020B0604020202020204" pitchFamily="34" charset="0"/>
              </a:rPr>
              <a:t>Branch instructions </a:t>
            </a:r>
          </a:p>
          <a:p>
            <a:pPr marL="788670" lvl="1" indent="-514350">
              <a:buAutoNum type="arabicPeriod"/>
            </a:pPr>
            <a:r>
              <a:rPr lang="en-US" sz="2200" dirty="0">
                <a:latin typeface="Arial" panose="020B0604020202020204" pitchFamily="34" charset="0"/>
                <a:cs typeface="Arial" panose="020B0604020202020204" pitchFamily="34" charset="0"/>
              </a:rPr>
              <a:t>Subroutine instructions </a:t>
            </a:r>
          </a:p>
          <a:p>
            <a:pPr marL="788670" lvl="1" indent="-514350">
              <a:buAutoNum type="arabicPeriod"/>
            </a:pPr>
            <a:r>
              <a:rPr lang="en-US" sz="2200" dirty="0">
                <a:latin typeface="Arial" panose="020B0604020202020204" pitchFamily="34" charset="0"/>
                <a:cs typeface="Arial" panose="020B0604020202020204" pitchFamily="34" charset="0"/>
              </a:rPr>
              <a:t>Bit manipulation instructions </a:t>
            </a:r>
          </a:p>
        </p:txBody>
      </p:sp>
    </p:spTree>
    <p:extLst>
      <p:ext uri="{BB962C8B-B14F-4D97-AF65-F5344CB8AC3E}">
        <p14:creationId xmlns:p14="http://schemas.microsoft.com/office/powerpoint/2010/main" val="314105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Only move data from one location to another location</a:t>
            </a:r>
          </a:p>
          <a:p>
            <a:r>
              <a:rPr lang="en-US" sz="2200" dirty="0">
                <a:latin typeface="Arial" panose="020B0604020202020204" pitchFamily="34" charset="0"/>
                <a:cs typeface="Arial" panose="020B0604020202020204" pitchFamily="34" charset="0"/>
              </a:rPr>
              <a:t>Do not perform any operation like addition, subtraction </a:t>
            </a:r>
            <a:r>
              <a:rPr lang="en-US" sz="2200" dirty="0" err="1">
                <a:latin typeface="Arial" panose="020B0604020202020204" pitchFamily="34" charset="0"/>
                <a:cs typeface="Arial" panose="020B0604020202020204" pitchFamily="34" charset="0"/>
              </a:rPr>
              <a:t>etc</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Do not modify data</a:t>
            </a:r>
          </a:p>
          <a:p>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Opcode Destination, Source</a:t>
            </a:r>
          </a:p>
        </p:txBody>
      </p:sp>
      <p:sp>
        <p:nvSpPr>
          <p:cNvPr id="6" name="Arrow: Curved Up 5">
            <a:extLst>
              <a:ext uri="{FF2B5EF4-FFF2-40B4-BE49-F238E27FC236}">
                <a16:creationId xmlns:a16="http://schemas.microsoft.com/office/drawing/2014/main" id="{239F6A91-86B0-4AFA-A561-C372F1C1A848}"/>
              </a:ext>
            </a:extLst>
          </p:cNvPr>
          <p:cNvSpPr/>
          <p:nvPr/>
        </p:nvSpPr>
        <p:spPr>
          <a:xfrm flipH="1">
            <a:off x="2662989" y="3641558"/>
            <a:ext cx="1491916" cy="6569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0788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3 Types of Data transfer Instruction are:</a:t>
            </a:r>
          </a:p>
          <a:p>
            <a:pPr marL="617220" lvl="1" indent="-342900">
              <a:buAutoNum type="arabicPeriod"/>
            </a:pPr>
            <a:r>
              <a:rPr lang="en-US" sz="2200" dirty="0">
                <a:latin typeface="Arial" panose="020B0604020202020204" pitchFamily="34" charset="0"/>
                <a:cs typeface="Arial" panose="020B0604020202020204" pitchFamily="34" charset="0"/>
              </a:rPr>
              <a:t>MOV</a:t>
            </a:r>
          </a:p>
          <a:p>
            <a:pPr marL="617220" lvl="1" indent="-342900">
              <a:buAutoNum type="arabicPeriod"/>
            </a:pPr>
            <a:r>
              <a:rPr lang="en-US" sz="2200" dirty="0">
                <a:latin typeface="Arial" panose="020B0604020202020204" pitchFamily="34" charset="0"/>
                <a:cs typeface="Arial" panose="020B0604020202020204" pitchFamily="34" charset="0"/>
              </a:rPr>
              <a:t>PUSH or POP</a:t>
            </a:r>
          </a:p>
          <a:p>
            <a:pPr marL="617220" lvl="1" indent="-342900">
              <a:buAutoNum type="arabicPeriod"/>
            </a:pPr>
            <a:r>
              <a:rPr lang="en-US" sz="2200" dirty="0">
                <a:latin typeface="Arial" panose="020B0604020202020204" pitchFamily="34" charset="0"/>
                <a:cs typeface="Arial" panose="020B0604020202020204" pitchFamily="34" charset="0"/>
              </a:rPr>
              <a:t>XCHG</a:t>
            </a:r>
          </a:p>
        </p:txBody>
      </p:sp>
    </p:spTree>
    <p:extLst>
      <p:ext uri="{BB962C8B-B14F-4D97-AF65-F5344CB8AC3E}">
        <p14:creationId xmlns:p14="http://schemas.microsoft.com/office/powerpoint/2010/main" val="2880890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1. MOV instruction</a:t>
            </a:r>
          </a:p>
          <a:p>
            <a:pPr lvl="1"/>
            <a:r>
              <a:rPr lang="en-US" sz="2200" dirty="0">
                <a:latin typeface="Arial" panose="020B0604020202020204" pitchFamily="34" charset="0"/>
                <a:cs typeface="Arial" panose="020B0604020202020204" pitchFamily="34" charset="0"/>
              </a:rPr>
              <a:t>In this instruction, move or copy the content from the source location to destination location.</a:t>
            </a:r>
          </a:p>
          <a:p>
            <a:pPr lvl="1"/>
            <a:r>
              <a:rPr lang="en-US" sz="2200" dirty="0">
                <a:latin typeface="Arial" panose="020B0604020202020204" pitchFamily="34" charset="0"/>
                <a:cs typeface="Arial" panose="020B0604020202020204" pitchFamily="34" charset="0"/>
              </a:rPr>
              <a:t>Syntax:   MOV Destination, Source</a:t>
            </a:r>
          </a:p>
          <a:p>
            <a:pPr lvl="1"/>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Move the contents of a register Rn to A </a:t>
            </a:r>
          </a:p>
          <a:p>
            <a:pPr marL="1062990" lvl="2" indent="-514350">
              <a:buAutoNum type="romanLcPeriod"/>
            </a:pPr>
            <a:r>
              <a:rPr lang="en-US" sz="2200" dirty="0">
                <a:latin typeface="Arial" panose="020B0604020202020204" pitchFamily="34" charset="0"/>
                <a:cs typeface="Arial" panose="020B0604020202020204" pitchFamily="34" charset="0"/>
              </a:rPr>
              <a:t>MOV A,R2</a:t>
            </a:r>
          </a:p>
          <a:p>
            <a:pPr marL="1062990" lvl="2" indent="-514350">
              <a:buAutoNum type="romanLcPeriod"/>
            </a:pPr>
            <a:r>
              <a:rPr lang="en-US" sz="2200" dirty="0">
                <a:latin typeface="Arial" panose="020B0604020202020204" pitchFamily="34" charset="0"/>
                <a:cs typeface="Arial" panose="020B0604020202020204" pitchFamily="34" charset="0"/>
              </a:rPr>
              <a:t>MOV A,R7 </a:t>
            </a:r>
          </a:p>
          <a:p>
            <a:pPr lvl="1"/>
            <a:r>
              <a:rPr lang="en-US" sz="2200" dirty="0">
                <a:latin typeface="Arial" panose="020B0604020202020204" pitchFamily="34" charset="0"/>
                <a:cs typeface="Arial" panose="020B0604020202020204" pitchFamily="34" charset="0"/>
              </a:rPr>
              <a:t>Move the contents of a register A to Rn </a:t>
            </a:r>
          </a:p>
          <a:p>
            <a:pPr marL="1062990" lvl="2" indent="-514350">
              <a:buAutoNum type="romanLcPeriod"/>
            </a:pPr>
            <a:r>
              <a:rPr lang="en-US" sz="2200" dirty="0">
                <a:latin typeface="Arial" panose="020B0604020202020204" pitchFamily="34" charset="0"/>
                <a:cs typeface="Arial" panose="020B0604020202020204" pitchFamily="34" charset="0"/>
              </a:rPr>
              <a:t>MOV R4,A </a:t>
            </a:r>
          </a:p>
          <a:p>
            <a:pPr marL="1062990" lvl="2" indent="-514350">
              <a:buAutoNum type="romanLcPeriod"/>
            </a:pPr>
            <a:r>
              <a:rPr lang="en-US" sz="2200" dirty="0">
                <a:latin typeface="Arial" panose="020B0604020202020204" pitchFamily="34" charset="0"/>
                <a:cs typeface="Arial" panose="020B0604020202020204" pitchFamily="34" charset="0"/>
              </a:rPr>
              <a:t>MOV R1,A</a:t>
            </a:r>
          </a:p>
        </p:txBody>
      </p:sp>
      <p:sp>
        <p:nvSpPr>
          <p:cNvPr id="4" name="Arrow: Curved Up 3">
            <a:extLst>
              <a:ext uri="{FF2B5EF4-FFF2-40B4-BE49-F238E27FC236}">
                <a16:creationId xmlns:a16="http://schemas.microsoft.com/office/drawing/2014/main" id="{8F03E780-0170-491C-8B01-0D6470E50A15}"/>
              </a:ext>
            </a:extLst>
          </p:cNvPr>
          <p:cNvSpPr/>
          <p:nvPr/>
        </p:nvSpPr>
        <p:spPr>
          <a:xfrm flipH="1">
            <a:off x="3753852" y="2967789"/>
            <a:ext cx="1491916" cy="6569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391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 </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r>
              <a:rPr lang="en-US" sz="2200" dirty="0">
                <a:latin typeface="Arial" panose="020B0604020202020204" pitchFamily="34" charset="0"/>
                <a:cs typeface="Arial" panose="020B0604020202020204" pitchFamily="34" charset="0"/>
              </a:rPr>
              <a:t>Move an immediate 8 bit data to register A or to Rn or to a memory location(direct or indirect)</a:t>
            </a:r>
          </a:p>
          <a:p>
            <a:pPr marL="788670" lvl="1" indent="-514350">
              <a:buAutoNum type="romanLcPeriod"/>
            </a:pPr>
            <a:r>
              <a:rPr lang="en-US" sz="2200" dirty="0">
                <a:latin typeface="Arial" panose="020B0604020202020204" pitchFamily="34" charset="0"/>
                <a:cs typeface="Arial" panose="020B0604020202020204" pitchFamily="34" charset="0"/>
              </a:rPr>
              <a:t>MOV A, #45H            iv. MOV @R0, #0E8H </a:t>
            </a:r>
          </a:p>
          <a:p>
            <a:pPr marL="788670" lvl="1" indent="-514350">
              <a:buAutoNum type="romanLcPeriod"/>
            </a:pPr>
            <a:r>
              <a:rPr lang="en-US" sz="2200" dirty="0">
                <a:latin typeface="Arial" panose="020B0604020202020204" pitchFamily="34" charset="0"/>
                <a:cs typeface="Arial" panose="020B0604020202020204" pitchFamily="34" charset="0"/>
              </a:rPr>
              <a:t>MOV R6, #51H         v. MOV DPTR, #0F5A2H </a:t>
            </a:r>
          </a:p>
          <a:p>
            <a:pPr marL="788670" lvl="1" indent="-514350">
              <a:buAutoNum type="romanLcPeriod"/>
            </a:pPr>
            <a:r>
              <a:rPr lang="en-US" sz="2200" dirty="0">
                <a:latin typeface="Arial" panose="020B0604020202020204" pitchFamily="34" charset="0"/>
                <a:cs typeface="Arial" panose="020B0604020202020204" pitchFamily="34" charset="0"/>
              </a:rPr>
              <a:t>MOV 30H, #44H       vi. MOV DPTR, #5467H</a:t>
            </a:r>
          </a:p>
          <a:p>
            <a:r>
              <a:rPr lang="en-US" sz="2200" dirty="0">
                <a:latin typeface="Arial" panose="020B0604020202020204" pitchFamily="34" charset="0"/>
                <a:cs typeface="Arial" panose="020B0604020202020204" pitchFamily="34" charset="0"/>
              </a:rPr>
              <a:t> Move the contents of a memory location to A or A to a memory location using direct and indirect addressing </a:t>
            </a:r>
          </a:p>
          <a:p>
            <a:pPr marL="788670" lvl="1" indent="-514350">
              <a:buAutoNum type="romanLcPeriod"/>
            </a:pPr>
            <a:r>
              <a:rPr lang="en-US" sz="2200" dirty="0">
                <a:latin typeface="Arial" panose="020B0604020202020204" pitchFamily="34" charset="0"/>
                <a:cs typeface="Arial" panose="020B0604020202020204" pitchFamily="34" charset="0"/>
              </a:rPr>
              <a:t>MOV A, 65H              iii. MOV 45H, A </a:t>
            </a:r>
          </a:p>
          <a:p>
            <a:pPr marL="788670" lvl="1" indent="-514350">
              <a:buAutoNum type="romanLcPeriod"/>
            </a:pPr>
            <a:r>
              <a:rPr lang="en-US" sz="2200" dirty="0">
                <a:latin typeface="Arial" panose="020B0604020202020204" pitchFamily="34" charset="0"/>
                <a:cs typeface="Arial" panose="020B0604020202020204" pitchFamily="34" charset="0"/>
              </a:rPr>
              <a:t>MOV A, @R0            iv. MOV @R1, A </a:t>
            </a:r>
          </a:p>
          <a:p>
            <a:r>
              <a:rPr lang="en-US" sz="2200" dirty="0">
                <a:latin typeface="Arial" panose="020B0604020202020204" pitchFamily="34" charset="0"/>
                <a:cs typeface="Arial" panose="020B0604020202020204" pitchFamily="34" charset="0"/>
              </a:rPr>
              <a:t>Move the contents of a memory location to Rn or Rn to a memory location using direct addressing </a:t>
            </a:r>
          </a:p>
          <a:p>
            <a:pPr marL="274320" lvl="1" indent="0">
              <a:buNone/>
            </a:pP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MOV R3, 65H            ii. MOV 45H, R2 </a:t>
            </a:r>
          </a:p>
        </p:txBody>
      </p:sp>
    </p:spTree>
    <p:extLst>
      <p:ext uri="{BB962C8B-B14F-4D97-AF65-F5344CB8AC3E}">
        <p14:creationId xmlns:p14="http://schemas.microsoft.com/office/powerpoint/2010/main" val="2253562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 </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Move the contents of memory location to another memory location using direct and indirect addressing</a:t>
            </a:r>
          </a:p>
          <a:p>
            <a:pPr marL="788670" lvl="1" indent="-514350">
              <a:buAutoNum type="romanLcPeriod"/>
            </a:pPr>
            <a:r>
              <a:rPr lang="en-US" sz="2000" dirty="0">
                <a:latin typeface="Arial" panose="020B0604020202020204" pitchFamily="34" charset="0"/>
                <a:cs typeface="Arial" panose="020B0604020202020204" pitchFamily="34" charset="0"/>
              </a:rPr>
              <a:t>MOV 47H, 65H                    ii. MOV 45H, @R0 </a:t>
            </a:r>
          </a:p>
          <a:p>
            <a:r>
              <a:rPr lang="en-US" sz="2200" dirty="0">
                <a:latin typeface="Arial" panose="020B0604020202020204" pitchFamily="34" charset="0"/>
                <a:cs typeface="Arial" panose="020B0604020202020204" pitchFamily="34" charset="0"/>
              </a:rPr>
              <a:t>Move the contents of an external memory to A or A to an external memory </a:t>
            </a:r>
            <a:r>
              <a:rPr lang="en-US" sz="2200">
                <a:latin typeface="Arial" panose="020B0604020202020204" pitchFamily="34" charset="0"/>
                <a:cs typeface="Arial" panose="020B0604020202020204" pitchFamily="34" charset="0"/>
              </a:rPr>
              <a:t>(external </a:t>
            </a:r>
            <a:r>
              <a:rPr lang="en-US" sz="2200" dirty="0">
                <a:latin typeface="Arial" panose="020B0604020202020204" pitchFamily="34" charset="0"/>
                <a:cs typeface="Arial" panose="020B0604020202020204" pitchFamily="34" charset="0"/>
              </a:rPr>
              <a:t>ROM)</a:t>
            </a:r>
          </a:p>
          <a:p>
            <a:pPr marL="274320" lvl="1" indent="0">
              <a:buNone/>
            </a:pP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MOVX A,@R1                       iii. MOVX  A, @DPTR</a:t>
            </a:r>
          </a:p>
          <a:p>
            <a:pPr marL="788670" lvl="1" indent="-514350">
              <a:buAutoNum type="romanLcPeriod" startAt="2"/>
            </a:pPr>
            <a:r>
              <a:rPr lang="en-US" sz="2000" dirty="0">
                <a:latin typeface="Arial" panose="020B0604020202020204" pitchFamily="34" charset="0"/>
                <a:cs typeface="Arial" panose="020B0604020202020204" pitchFamily="34" charset="0"/>
              </a:rPr>
              <a:t>MOVX @R0,A                       iv. MOVX  @DPTR, A</a:t>
            </a:r>
          </a:p>
          <a:p>
            <a:r>
              <a:rPr lang="en-US" sz="2200" dirty="0">
                <a:latin typeface="Arial" panose="020B0604020202020204" pitchFamily="34" charset="0"/>
                <a:cs typeface="Arial" panose="020B0604020202020204" pitchFamily="34" charset="0"/>
              </a:rPr>
              <a:t>Move the contents of program memory to A (internal ROM)</a:t>
            </a:r>
          </a:p>
          <a:p>
            <a:pPr marL="274320" lvl="1" indent="0">
              <a:buNone/>
            </a:pP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MOVC A, @A+PC        </a:t>
            </a:r>
          </a:p>
          <a:p>
            <a:pPr marL="274320" lvl="1" indent="0">
              <a:buNone/>
            </a:pPr>
            <a:r>
              <a:rPr lang="en-US" sz="2000" dirty="0">
                <a:latin typeface="Arial" panose="020B0604020202020204" pitchFamily="34" charset="0"/>
                <a:cs typeface="Arial" panose="020B0604020202020204" pitchFamily="34" charset="0"/>
              </a:rPr>
              <a:t>ii.    MOVC A, @A+DPTR </a:t>
            </a:r>
          </a:p>
        </p:txBody>
      </p:sp>
    </p:spTree>
    <p:extLst>
      <p:ext uri="{BB962C8B-B14F-4D97-AF65-F5344CB8AC3E}">
        <p14:creationId xmlns:p14="http://schemas.microsoft.com/office/powerpoint/2010/main" val="2259126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Data transfer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200" dirty="0">
                <a:latin typeface="Arial" panose="020B0604020202020204" pitchFamily="34" charset="0"/>
                <a:cs typeface="Arial" panose="020B0604020202020204" pitchFamily="34" charset="0"/>
              </a:rPr>
              <a:t>2) PUSH 2 POP Instruction</a:t>
            </a:r>
          </a:p>
          <a:p>
            <a:pPr lvl="1"/>
            <a:r>
              <a:rPr lang="en-US" sz="2200" dirty="0">
                <a:latin typeface="Arial" panose="020B0604020202020204" pitchFamily="34" charset="0"/>
                <a:cs typeface="Arial" panose="020B0604020202020204" pitchFamily="34" charset="0"/>
              </a:rPr>
              <a:t>This two instructions are stack related instructions</a:t>
            </a:r>
          </a:p>
          <a:p>
            <a:pPr lvl="1"/>
            <a:r>
              <a:rPr lang="en-US" sz="2200" dirty="0">
                <a:latin typeface="Arial" panose="020B0604020202020204" pitchFamily="34" charset="0"/>
                <a:cs typeface="Arial" panose="020B0604020202020204" pitchFamily="34" charset="0"/>
              </a:rPr>
              <a:t>Example :</a:t>
            </a:r>
          </a:p>
          <a:p>
            <a:pPr lvl="2"/>
            <a:r>
              <a:rPr lang="en-US" sz="2200" dirty="0">
                <a:latin typeface="Arial" panose="020B0604020202020204" pitchFamily="34" charset="0"/>
                <a:cs typeface="Arial" panose="020B0604020202020204" pitchFamily="34" charset="0"/>
              </a:rPr>
              <a:t>PUSH direct     //push into stack</a:t>
            </a:r>
          </a:p>
          <a:p>
            <a:pPr lvl="2"/>
            <a:r>
              <a:rPr lang="en-US" sz="2200" dirty="0">
                <a:latin typeface="Arial" panose="020B0604020202020204" pitchFamily="34" charset="0"/>
                <a:cs typeface="Arial" panose="020B0604020202020204" pitchFamily="34" charset="0"/>
              </a:rPr>
              <a:t>POP direct        //pop from the stack</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3) Exchange (XCHG) Instruction</a:t>
            </a:r>
          </a:p>
          <a:p>
            <a:pPr lvl="1"/>
            <a:r>
              <a:rPr lang="en-US" sz="2200" dirty="0">
                <a:latin typeface="Arial" panose="020B0604020202020204" pitchFamily="34" charset="0"/>
                <a:cs typeface="Arial" panose="020B0604020202020204" pitchFamily="34" charset="0"/>
              </a:rPr>
              <a:t>Exchange accumulator and a byte variable</a:t>
            </a:r>
          </a:p>
          <a:p>
            <a:pPr lvl="1"/>
            <a:r>
              <a:rPr lang="en-US" sz="2200" dirty="0">
                <a:latin typeface="Arial" panose="020B0604020202020204" pitchFamily="34" charset="0"/>
                <a:cs typeface="Arial" panose="020B0604020202020204" pitchFamily="34" charset="0"/>
              </a:rPr>
              <a:t>Example:</a:t>
            </a:r>
          </a:p>
          <a:p>
            <a:pPr lvl="2"/>
            <a:r>
              <a:rPr lang="en-US" sz="2200" dirty="0">
                <a:latin typeface="Arial" panose="020B0604020202020204" pitchFamily="34" charset="0"/>
                <a:cs typeface="Arial" panose="020B0604020202020204" pitchFamily="34" charset="0"/>
              </a:rPr>
              <a:t>XCHG A, Rn;</a:t>
            </a:r>
          </a:p>
          <a:p>
            <a:pPr lvl="2"/>
            <a:r>
              <a:rPr lang="en-US" sz="2200" dirty="0">
                <a:latin typeface="Arial" panose="020B0604020202020204" pitchFamily="34" charset="0"/>
                <a:cs typeface="Arial" panose="020B0604020202020204" pitchFamily="34" charset="0"/>
              </a:rPr>
              <a:t>XCHG A, 54H;</a:t>
            </a:r>
            <a:endParaRPr lang="en-US" sz="2200" dirty="0"/>
          </a:p>
          <a:p>
            <a:pPr marL="0" indent="0">
              <a:buNone/>
            </a:pPr>
            <a:endParaRPr lang="en-US" sz="2200" dirty="0">
              <a:latin typeface="Arial" panose="020B0604020202020204" pitchFamily="34" charset="0"/>
              <a:cs typeface="Arial" panose="020B0604020202020204" pitchFamily="34" charset="0"/>
            </a:endParaRPr>
          </a:p>
          <a:p>
            <a:pPr marL="0" indent="0">
              <a:buNone/>
            </a:pP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2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1. Introduction</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b="0" i="0" dirty="0">
                <a:effectLst/>
                <a:latin typeface="Arial" panose="020B0604020202020204" pitchFamily="34" charset="0"/>
              </a:rPr>
              <a:t>A microcontroller is a compact integrated circuit designed to govern a specific operation in an embedded system. </a:t>
            </a:r>
          </a:p>
          <a:p>
            <a:r>
              <a:rPr lang="en-US" sz="2200" b="0" i="0" dirty="0">
                <a:effectLst/>
                <a:latin typeface="Arial" panose="020B0604020202020204" pitchFamily="34" charset="0"/>
              </a:rPr>
              <a:t>A typical microcontroller includes a processor, memory and input/output (I/O) peripherals on a single chip.</a:t>
            </a:r>
          </a:p>
          <a:p>
            <a:r>
              <a:rPr lang="en-US" sz="2200" dirty="0">
                <a:latin typeface="Arial" panose="020B0604020202020204" pitchFamily="34" charset="0"/>
              </a:rPr>
              <a:t>E</a:t>
            </a:r>
            <a:r>
              <a:rPr lang="en-US" sz="2200" b="0" i="0" dirty="0">
                <a:effectLst/>
                <a:latin typeface="Arial" panose="020B0604020202020204" pitchFamily="34" charset="0"/>
              </a:rPr>
              <a:t>mbedded controller or microcontroller unit (MCU), microcontrollers are found in vehicles, robots, office machines, medical devices, mobile radio transceivers, vending machines and home appliances, among other devices. </a:t>
            </a:r>
          </a:p>
          <a:p>
            <a:r>
              <a:rPr lang="en-US" sz="2200" b="0" i="0" dirty="0">
                <a:effectLst/>
                <a:latin typeface="Arial" panose="020B0604020202020204" pitchFamily="34" charset="0"/>
              </a:rPr>
              <a:t>They are essentially simple miniature personal computers (PCs) designed to control small features of a larger component, without a complex front-end operating system (OS).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908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Q1) Write a program to move value 50H and store the result in Accumulator</a:t>
            </a:r>
          </a:p>
          <a:p>
            <a:pPr marL="0" indent="0">
              <a:buNone/>
            </a:pPr>
            <a:r>
              <a:rPr lang="en-US" sz="2200" dirty="0">
                <a:latin typeface="Arial" panose="020B0604020202020204" pitchFamily="34" charset="0"/>
                <a:cs typeface="Arial" panose="020B0604020202020204" pitchFamily="34" charset="0"/>
              </a:rPr>
              <a:t>    answer</a:t>
            </a:r>
          </a:p>
          <a:p>
            <a:pPr marL="0" indent="0">
              <a:buNone/>
            </a:pPr>
            <a:r>
              <a:rPr lang="en-US" sz="2200" dirty="0">
                <a:latin typeface="Arial" panose="020B0604020202020204" pitchFamily="34" charset="0"/>
                <a:cs typeface="Arial" panose="020B0604020202020204" pitchFamily="34" charset="0"/>
              </a:rPr>
              <a:t>    ORG 0000H                     ; Set program counter 0000H</a:t>
            </a:r>
          </a:p>
          <a:p>
            <a:pPr marL="0" indent="0">
              <a:buNone/>
            </a:pPr>
            <a:r>
              <a:rPr lang="en-US" sz="2200" dirty="0">
                <a:latin typeface="Arial" panose="020B0604020202020204" pitchFamily="34" charset="0"/>
                <a:cs typeface="Arial" panose="020B0604020202020204" pitchFamily="34" charset="0"/>
              </a:rPr>
              <a:t>    MOV A, #50H                 ; Move value from 52H to 50H</a:t>
            </a:r>
          </a:p>
        </p:txBody>
      </p:sp>
    </p:spTree>
    <p:extLst>
      <p:ext uri="{BB962C8B-B14F-4D97-AF65-F5344CB8AC3E}">
        <p14:creationId xmlns:p14="http://schemas.microsoft.com/office/powerpoint/2010/main" val="173903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Q2) Write a program move value from location 50H and store the result in locations in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52H</a:t>
            </a:r>
          </a:p>
          <a:p>
            <a:pPr marL="0" indent="0">
              <a:buNone/>
            </a:pPr>
            <a:r>
              <a:rPr lang="en-US" sz="2200" dirty="0">
                <a:latin typeface="Arial" panose="020B0604020202020204" pitchFamily="34" charset="0"/>
                <a:cs typeface="Arial" panose="020B0604020202020204" pitchFamily="34" charset="0"/>
              </a:rPr>
              <a:t>    answer</a:t>
            </a:r>
          </a:p>
          <a:p>
            <a:pPr marL="0" indent="0">
              <a:buNone/>
            </a:pPr>
            <a:r>
              <a:rPr lang="en-US" sz="2200" dirty="0">
                <a:latin typeface="Arial" panose="020B0604020202020204" pitchFamily="34" charset="0"/>
                <a:cs typeface="Arial" panose="020B0604020202020204" pitchFamily="34" charset="0"/>
              </a:rPr>
              <a:t>    ORG 0000H                     ; Set program counter 0000H</a:t>
            </a:r>
          </a:p>
          <a:p>
            <a:pPr marL="0" indent="0">
              <a:buNone/>
            </a:pPr>
            <a:r>
              <a:rPr lang="en-US" sz="2200" dirty="0">
                <a:latin typeface="Arial" panose="020B0604020202020204" pitchFamily="34" charset="0"/>
                <a:cs typeface="Arial" panose="020B0604020202020204" pitchFamily="34" charset="0"/>
              </a:rPr>
              <a:t>    MOV 52H, 50H                 ; Move value from 50H to 52H</a:t>
            </a:r>
          </a:p>
        </p:txBody>
      </p:sp>
    </p:spTree>
    <p:extLst>
      <p:ext uri="{BB962C8B-B14F-4D97-AF65-F5344CB8AC3E}">
        <p14:creationId xmlns:p14="http://schemas.microsoft.com/office/powerpoint/2010/main" val="1793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Q3) Write a program to move a value address from location 50H and store the result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in Register R2</a:t>
            </a:r>
          </a:p>
          <a:p>
            <a:pPr marL="0" indent="0">
              <a:buNone/>
            </a:pPr>
            <a:r>
              <a:rPr lang="en-US" sz="2200" dirty="0">
                <a:latin typeface="Arial" panose="020B0604020202020204" pitchFamily="34" charset="0"/>
                <a:cs typeface="Arial" panose="020B0604020202020204" pitchFamily="34" charset="0"/>
              </a:rPr>
              <a:t>    answer</a:t>
            </a:r>
          </a:p>
          <a:p>
            <a:pPr marL="0" indent="0">
              <a:buNone/>
            </a:pPr>
            <a:r>
              <a:rPr lang="en-US" sz="2200" dirty="0">
                <a:latin typeface="Arial" panose="020B0604020202020204" pitchFamily="34" charset="0"/>
                <a:cs typeface="Arial" panose="020B0604020202020204" pitchFamily="34" charset="0"/>
              </a:rPr>
              <a:t>    ORG 0000H                       ; Set program counter 0000H</a:t>
            </a:r>
          </a:p>
          <a:p>
            <a:pPr marL="0" indent="0">
              <a:buNone/>
            </a:pPr>
            <a:r>
              <a:rPr lang="en-US" sz="2200" dirty="0">
                <a:latin typeface="Arial" panose="020B0604020202020204" pitchFamily="34" charset="0"/>
                <a:cs typeface="Arial" panose="020B0604020202020204" pitchFamily="34" charset="0"/>
              </a:rPr>
              <a:t>    MOV R2, @50H                 ; Move value from @50h to R2</a:t>
            </a:r>
          </a:p>
        </p:txBody>
      </p:sp>
    </p:spTree>
    <p:extLst>
      <p:ext uri="{BB962C8B-B14F-4D97-AF65-F5344CB8AC3E}">
        <p14:creationId xmlns:p14="http://schemas.microsoft.com/office/powerpoint/2010/main" val="411309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Q4) Write a program to exchange the value of Accumulator and address hold by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location 23H </a:t>
            </a:r>
          </a:p>
          <a:p>
            <a:pPr marL="0" indent="0">
              <a:buNone/>
            </a:pPr>
            <a:r>
              <a:rPr lang="en-US" sz="2200" dirty="0">
                <a:latin typeface="Arial" panose="020B0604020202020204" pitchFamily="34" charset="0"/>
                <a:cs typeface="Arial" panose="020B0604020202020204" pitchFamily="34" charset="0"/>
              </a:rPr>
              <a:t>    answer</a:t>
            </a:r>
          </a:p>
          <a:p>
            <a:pPr marL="0" indent="0">
              <a:buNone/>
            </a:pPr>
            <a:r>
              <a:rPr lang="en-US" sz="2200" dirty="0">
                <a:latin typeface="Arial" panose="020B0604020202020204" pitchFamily="34" charset="0"/>
                <a:cs typeface="Arial" panose="020B0604020202020204" pitchFamily="34" charset="0"/>
              </a:rPr>
              <a:t>    ORG 0000H                       ; Set program counter 0000H</a:t>
            </a:r>
          </a:p>
          <a:p>
            <a:pPr marL="0" indent="0">
              <a:buNone/>
            </a:pPr>
            <a:r>
              <a:rPr lang="en-US" sz="2200" dirty="0">
                <a:latin typeface="Arial" panose="020B0604020202020204" pitchFamily="34" charset="0"/>
                <a:cs typeface="Arial" panose="020B0604020202020204" pitchFamily="34" charset="0"/>
              </a:rPr>
              <a:t>    XCHG A, @23H                 ; Exchange the value between accumulator and @23H</a:t>
            </a:r>
          </a:p>
        </p:txBody>
      </p:sp>
    </p:spTree>
    <p:extLst>
      <p:ext uri="{BB962C8B-B14F-4D97-AF65-F5344CB8AC3E}">
        <p14:creationId xmlns:p14="http://schemas.microsoft.com/office/powerpoint/2010/main" val="24534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This group of operations perform arithmetic operations(like addition, subtraction </a:t>
            </a:r>
            <a:r>
              <a:rPr lang="en-US" sz="2200" dirty="0" err="1">
                <a:latin typeface="Arial" panose="020B0604020202020204" pitchFamily="34" charset="0"/>
                <a:cs typeface="Arial" panose="020B0604020202020204" pitchFamily="34" charset="0"/>
              </a:rPr>
              <a:t>etc</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Arithmetic operation effect the flags, such as Carry Flag(CY), Overflow Flag(OV), </a:t>
            </a:r>
            <a:r>
              <a:rPr lang="en-US" sz="2200" dirty="0" err="1">
                <a:latin typeface="Arial" panose="020B0604020202020204" pitchFamily="34" charset="0"/>
                <a:cs typeface="Arial" panose="020B0604020202020204" pitchFamily="34" charset="0"/>
              </a:rPr>
              <a:t>etc</a:t>
            </a:r>
            <a:r>
              <a:rPr lang="en-US" sz="2200" dirty="0">
                <a:latin typeface="Arial" panose="020B0604020202020204" pitchFamily="34" charset="0"/>
                <a:cs typeface="Arial" panose="020B0604020202020204" pitchFamily="34" charset="0"/>
              </a:rPr>
              <a:t>, in the PSW register</a:t>
            </a:r>
          </a:p>
          <a:p>
            <a:r>
              <a:rPr lang="en-US" sz="2200" dirty="0">
                <a:latin typeface="Arial" panose="020B0604020202020204" pitchFamily="34" charset="0"/>
                <a:cs typeface="Arial" panose="020B0604020202020204" pitchFamily="34" charset="0"/>
              </a:rPr>
              <a:t>Type of arithmetic instructions</a:t>
            </a:r>
          </a:p>
          <a:p>
            <a:pPr lvl="1"/>
            <a:r>
              <a:rPr lang="en-US" sz="2200" dirty="0">
                <a:latin typeface="Arial" panose="020B0604020202020204" pitchFamily="34" charset="0"/>
                <a:cs typeface="Arial" panose="020B0604020202020204" pitchFamily="34" charset="0"/>
              </a:rPr>
              <a:t>ADD (addition Instruction)</a:t>
            </a:r>
          </a:p>
          <a:p>
            <a:pPr lvl="1"/>
            <a:r>
              <a:rPr lang="en-US" sz="2200" dirty="0">
                <a:latin typeface="Arial" panose="020B0604020202020204" pitchFamily="34" charset="0"/>
                <a:cs typeface="Arial" panose="020B0604020202020204" pitchFamily="34" charset="0"/>
              </a:rPr>
              <a:t>SUB (Subtraction Instruction)</a:t>
            </a:r>
          </a:p>
          <a:p>
            <a:pPr lvl="1"/>
            <a:r>
              <a:rPr lang="en-US" sz="2200" dirty="0">
                <a:latin typeface="Arial" panose="020B0604020202020204" pitchFamily="34" charset="0"/>
                <a:cs typeface="Arial" panose="020B0604020202020204" pitchFamily="34" charset="0"/>
              </a:rPr>
              <a:t>DIV (Division Instruction)</a:t>
            </a:r>
          </a:p>
          <a:p>
            <a:pPr lvl="1"/>
            <a:r>
              <a:rPr lang="en-US" sz="2200" dirty="0">
                <a:latin typeface="Arial" panose="020B0604020202020204" pitchFamily="34" charset="0"/>
                <a:cs typeface="Arial" panose="020B0604020202020204" pitchFamily="34" charset="0"/>
              </a:rPr>
              <a:t>MUL (Multiplication Instruction)</a:t>
            </a:r>
          </a:p>
          <a:p>
            <a:pPr lvl="1"/>
            <a:r>
              <a:rPr lang="en-US" sz="2200" dirty="0">
                <a:latin typeface="Arial" panose="020B0604020202020204" pitchFamily="34" charset="0"/>
                <a:cs typeface="Arial" panose="020B0604020202020204" pitchFamily="34" charset="0"/>
              </a:rPr>
              <a:t>INC( Increment Instruction)</a:t>
            </a:r>
          </a:p>
          <a:p>
            <a:pPr lvl="1"/>
            <a:r>
              <a:rPr lang="en-US" sz="2200" dirty="0">
                <a:latin typeface="Arial" panose="020B0604020202020204" pitchFamily="34" charset="0"/>
                <a:cs typeface="Arial" panose="020B0604020202020204" pitchFamily="34" charset="0"/>
              </a:rPr>
              <a:t>DEC (Decrement Instruction)</a:t>
            </a:r>
          </a:p>
        </p:txBody>
      </p:sp>
    </p:spTree>
    <p:extLst>
      <p:ext uri="{BB962C8B-B14F-4D97-AF65-F5344CB8AC3E}">
        <p14:creationId xmlns:p14="http://schemas.microsoft.com/office/powerpoint/2010/main" val="3275913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Addition</a:t>
            </a:r>
          </a:p>
          <a:p>
            <a:pPr marL="514350" indent="-514350">
              <a:buAutoNum type="romanLcPeriod"/>
            </a:pPr>
            <a:r>
              <a:rPr lang="en-US" sz="2200" dirty="0">
                <a:latin typeface="Arial" panose="020B0604020202020204" pitchFamily="34" charset="0"/>
                <a:cs typeface="Arial" panose="020B0604020202020204" pitchFamily="34" charset="0"/>
              </a:rPr>
              <a:t>Add the contents of A with immediate data with or without carry. </a:t>
            </a:r>
          </a:p>
          <a:p>
            <a:pPr marL="788670" lvl="1" indent="-514350">
              <a:buAutoNum type="romanLcPeriod"/>
            </a:pPr>
            <a:r>
              <a:rPr lang="en-US" sz="2200" dirty="0">
                <a:latin typeface="Arial" panose="020B0604020202020204" pitchFamily="34" charset="0"/>
                <a:cs typeface="Arial" panose="020B0604020202020204" pitchFamily="34" charset="0"/>
              </a:rPr>
              <a:t>ADD A, #45H </a:t>
            </a:r>
          </a:p>
          <a:p>
            <a:pPr marL="788670" lvl="1" indent="-514350">
              <a:buAutoNum type="romanLcPeriod"/>
            </a:pPr>
            <a:r>
              <a:rPr lang="en-US" sz="2200" dirty="0">
                <a:latin typeface="Arial" panose="020B0604020202020204" pitchFamily="34" charset="0"/>
                <a:cs typeface="Arial" panose="020B0604020202020204" pitchFamily="34" charset="0"/>
              </a:rPr>
              <a:t>ADDC A, #OB4H </a:t>
            </a:r>
          </a:p>
          <a:p>
            <a:pPr marL="514350" indent="-514350">
              <a:buAutoNum type="romanLcPeriod"/>
            </a:pPr>
            <a:r>
              <a:rPr lang="en-US" sz="2200" dirty="0">
                <a:latin typeface="Arial" panose="020B0604020202020204" pitchFamily="34" charset="0"/>
                <a:cs typeface="Arial" panose="020B0604020202020204" pitchFamily="34" charset="0"/>
              </a:rPr>
              <a:t>Add the contents of A with register Rn with or without carry. </a:t>
            </a:r>
          </a:p>
          <a:p>
            <a:pPr marL="788670" lvl="1" indent="-514350">
              <a:buAutoNum type="romanLcPeriod"/>
            </a:pPr>
            <a:r>
              <a:rPr lang="en-US" sz="2200" dirty="0">
                <a:latin typeface="Arial" panose="020B0604020202020204" pitchFamily="34" charset="0"/>
                <a:cs typeface="Arial" panose="020B0604020202020204" pitchFamily="34" charset="0"/>
              </a:rPr>
              <a:t>ADD A, R5 </a:t>
            </a:r>
          </a:p>
          <a:p>
            <a:pPr marL="788670" lvl="1" indent="-514350">
              <a:buAutoNum type="romanLcPeriod"/>
            </a:pPr>
            <a:r>
              <a:rPr lang="en-US" sz="2200" dirty="0">
                <a:latin typeface="Arial" panose="020B0604020202020204" pitchFamily="34" charset="0"/>
                <a:cs typeface="Arial" panose="020B0604020202020204" pitchFamily="34" charset="0"/>
              </a:rPr>
              <a:t>ADDC A, R2 </a:t>
            </a:r>
          </a:p>
          <a:p>
            <a:pPr marL="514350" indent="-514350">
              <a:buAutoNum type="romanLcPeriod"/>
            </a:pPr>
            <a:r>
              <a:rPr lang="en-US" sz="2200" dirty="0">
                <a:latin typeface="Arial" panose="020B0604020202020204" pitchFamily="34" charset="0"/>
                <a:cs typeface="Arial" panose="020B0604020202020204" pitchFamily="34" charset="0"/>
              </a:rPr>
              <a:t>Add the contents of A with contents of memory with or without carry using direct and indirect addressing </a:t>
            </a:r>
          </a:p>
          <a:p>
            <a:pPr marL="788670" lvl="1" indent="-514350">
              <a:buAutoNum type="romanLcPeriod"/>
            </a:pPr>
            <a:r>
              <a:rPr lang="en-US" sz="2000" dirty="0">
                <a:latin typeface="Arial" panose="020B0604020202020204" pitchFamily="34" charset="0"/>
                <a:cs typeface="Arial" panose="020B0604020202020204" pitchFamily="34" charset="0"/>
              </a:rPr>
              <a:t>ADD A, 51H                 ii.     ADDC A, 75H</a:t>
            </a:r>
          </a:p>
          <a:p>
            <a:pPr marL="274320" lvl="1" indent="0">
              <a:buNone/>
            </a:pPr>
            <a:r>
              <a:rPr lang="en-US" sz="2000" dirty="0">
                <a:latin typeface="Arial" panose="020B0604020202020204" pitchFamily="34" charset="0"/>
                <a:cs typeface="Arial" panose="020B0604020202020204" pitchFamily="34" charset="0"/>
              </a:rPr>
              <a:t>iii.    ADD A, @R1               iv.     ADDC A, @R0</a:t>
            </a:r>
          </a:p>
        </p:txBody>
      </p:sp>
    </p:spTree>
    <p:extLst>
      <p:ext uri="{BB962C8B-B14F-4D97-AF65-F5344CB8AC3E}">
        <p14:creationId xmlns:p14="http://schemas.microsoft.com/office/powerpoint/2010/main" val="2516373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Subtraction</a:t>
            </a:r>
          </a:p>
          <a:p>
            <a:r>
              <a:rPr lang="en-US" sz="2200" dirty="0">
                <a:latin typeface="Arial" panose="020B0604020202020204" pitchFamily="34" charset="0"/>
                <a:cs typeface="Arial" panose="020B0604020202020204" pitchFamily="34" charset="0"/>
              </a:rPr>
              <a:t>Subtract the contents of A with immediate data with or without borrow.</a:t>
            </a:r>
          </a:p>
          <a:p>
            <a:pPr marL="788670" lvl="1" indent="-514350">
              <a:buAutoNum type="romanLcPeriod"/>
            </a:pPr>
            <a:r>
              <a:rPr lang="en-US" sz="2200" dirty="0">
                <a:latin typeface="Arial" panose="020B0604020202020204" pitchFamily="34" charset="0"/>
                <a:cs typeface="Arial" panose="020B0604020202020204" pitchFamily="34" charset="0"/>
              </a:rPr>
              <a:t>SUB A, #45H           ii. SUBB A, #OB4H </a:t>
            </a:r>
          </a:p>
          <a:p>
            <a:r>
              <a:rPr lang="en-US" sz="2200" dirty="0">
                <a:latin typeface="Arial" panose="020B0604020202020204" pitchFamily="34" charset="0"/>
                <a:cs typeface="Arial" panose="020B0604020202020204" pitchFamily="34" charset="0"/>
              </a:rPr>
              <a:t>Subtract the contents of A with register Rn with or without borrow.</a:t>
            </a:r>
          </a:p>
          <a:p>
            <a:pPr marL="788670" lvl="1" indent="-514350">
              <a:buAutoNum type="romanLcPeriod"/>
            </a:pPr>
            <a:r>
              <a:rPr lang="en-US" sz="2200" dirty="0">
                <a:latin typeface="Arial" panose="020B0604020202020204" pitchFamily="34" charset="0"/>
                <a:cs typeface="Arial" panose="020B0604020202020204" pitchFamily="34" charset="0"/>
              </a:rPr>
              <a:t>SUB A, R5                ii. SUBB A, R2</a:t>
            </a:r>
          </a:p>
          <a:p>
            <a:r>
              <a:rPr lang="en-US" sz="2200" dirty="0">
                <a:latin typeface="Arial" panose="020B0604020202020204" pitchFamily="34" charset="0"/>
                <a:cs typeface="Arial" panose="020B0604020202020204" pitchFamily="34" charset="0"/>
              </a:rPr>
              <a:t>Subtract the contents of A with contents of memory with or without carry using direct and indirect addressing </a:t>
            </a:r>
          </a:p>
          <a:p>
            <a:pPr marL="788670" lvl="1" indent="-514350">
              <a:buAutoNum type="romanLcPeriod"/>
            </a:pPr>
            <a:r>
              <a:rPr lang="en-US" sz="2200" dirty="0">
                <a:latin typeface="Arial" panose="020B0604020202020204" pitchFamily="34" charset="0"/>
                <a:cs typeface="Arial" panose="020B0604020202020204" pitchFamily="34" charset="0"/>
              </a:rPr>
              <a:t>SUB A, 51H             ii. SUBB A, 75H </a:t>
            </a:r>
          </a:p>
          <a:p>
            <a:pPr marL="274320" lvl="1" indent="0">
              <a:buNone/>
            </a:pPr>
            <a:r>
              <a:rPr lang="en-US" sz="2200" dirty="0">
                <a:latin typeface="Arial" panose="020B0604020202020204" pitchFamily="34" charset="0"/>
                <a:cs typeface="Arial" panose="020B0604020202020204" pitchFamily="34" charset="0"/>
              </a:rPr>
              <a:t>iii.    SUB A, @R1           iv. SUBB A, @R0 </a:t>
            </a:r>
          </a:p>
        </p:txBody>
      </p:sp>
    </p:spTree>
    <p:extLst>
      <p:ext uri="{BB962C8B-B14F-4D97-AF65-F5344CB8AC3E}">
        <p14:creationId xmlns:p14="http://schemas.microsoft.com/office/powerpoint/2010/main" val="3978967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Multiplication </a:t>
            </a:r>
          </a:p>
          <a:p>
            <a:r>
              <a:rPr lang="en-US" sz="2200" dirty="0">
                <a:latin typeface="Arial" panose="020B0604020202020204" pitchFamily="34" charset="0"/>
                <a:cs typeface="Arial" panose="020B0604020202020204" pitchFamily="34" charset="0"/>
              </a:rPr>
              <a:t>MUL AB. This instruction multiplies two 8 bit unsigned numbers which are stored in A and B register. After multiplication the lower byte of the result will be stored in accumulator and higher byte of result will be stored in B register.</a:t>
            </a:r>
          </a:p>
          <a:p>
            <a:r>
              <a:rPr lang="en-US" sz="2200" dirty="0">
                <a:latin typeface="Arial" panose="020B0604020202020204" pitchFamily="34" charset="0"/>
                <a:cs typeface="Arial" panose="020B0604020202020204" pitchFamily="34" charset="0"/>
              </a:rPr>
              <a:t>E</a:t>
            </a:r>
            <a:r>
              <a:rPr lang="pt-BR" sz="2200" dirty="0">
                <a:latin typeface="Arial" panose="020B0604020202020204" pitchFamily="34" charset="0"/>
                <a:cs typeface="Arial" panose="020B0604020202020204" pitchFamily="34" charset="0"/>
              </a:rPr>
              <a:t>g. </a:t>
            </a:r>
          </a:p>
          <a:p>
            <a:pPr marL="0" indent="0">
              <a:buNone/>
            </a:pPr>
            <a:r>
              <a:rPr lang="pt-BR" sz="2200" dirty="0">
                <a:latin typeface="Arial" panose="020B0604020202020204" pitchFamily="34" charset="0"/>
                <a:cs typeface="Arial" panose="020B0604020202020204" pitchFamily="34" charset="0"/>
              </a:rPr>
              <a:t>MOV A,#45H      ;[A]=45H</a:t>
            </a:r>
          </a:p>
          <a:p>
            <a:pPr marL="0" indent="0">
              <a:buNone/>
            </a:pPr>
            <a:r>
              <a:rPr lang="pt-BR" sz="2200" dirty="0">
                <a:latin typeface="Arial" panose="020B0604020202020204" pitchFamily="34" charset="0"/>
                <a:cs typeface="Arial" panose="020B0604020202020204" pitchFamily="34" charset="0"/>
              </a:rPr>
              <a:t>MOV B,#0F5H    ;[B]=F5H</a:t>
            </a:r>
          </a:p>
          <a:p>
            <a:pPr marL="0" indent="0">
              <a:buNone/>
            </a:pPr>
            <a:r>
              <a:rPr lang="pt-BR" sz="2200" dirty="0">
                <a:latin typeface="Arial" panose="020B0604020202020204" pitchFamily="34" charset="0"/>
                <a:cs typeface="Arial" panose="020B0604020202020204" pitchFamily="34" charset="0"/>
              </a:rPr>
              <a:t>MUL AB              ;[A] x [B] = 45 x F5 = 4209</a:t>
            </a:r>
          </a:p>
          <a:p>
            <a:pPr marL="0" indent="0">
              <a:buNone/>
            </a:pPr>
            <a:r>
              <a:rPr lang="pt-BR" sz="2200" dirty="0">
                <a:latin typeface="Arial" panose="020B0604020202020204" pitchFamily="34" charset="0"/>
                <a:cs typeface="Arial" panose="020B0604020202020204" pitchFamily="34" charset="0"/>
              </a:rPr>
              <a:t>                           ;[A] = 09H, [B] = 42H</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075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Division</a:t>
            </a:r>
          </a:p>
          <a:p>
            <a:r>
              <a:rPr lang="en-US" sz="2200" dirty="0">
                <a:latin typeface="Arial" panose="020B0604020202020204" pitchFamily="34" charset="0"/>
                <a:cs typeface="Arial" panose="020B0604020202020204" pitchFamily="34" charset="0"/>
              </a:rPr>
              <a:t>DIV AB. This instruction divides the 8 bit unsigned number which is stored in A by the 8 bit unsigned number which is stored in B register. After division the result will be stored in accumulator and remainder will be stored in B register. </a:t>
            </a:r>
          </a:p>
          <a:p>
            <a:pPr marL="0" indent="0">
              <a:buNone/>
            </a:pPr>
            <a:r>
              <a:rPr lang="en-US" sz="2200" dirty="0" err="1">
                <a:latin typeface="Arial" panose="020B0604020202020204" pitchFamily="34" charset="0"/>
                <a:cs typeface="Arial" panose="020B0604020202020204" pitchFamily="34" charset="0"/>
              </a:rPr>
              <a:t>Eg.</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MOV A,#45H     ;[A]=45H</a:t>
            </a:r>
          </a:p>
          <a:p>
            <a:pPr marL="0" indent="0">
              <a:buNone/>
            </a:pPr>
            <a:r>
              <a:rPr lang="en-US" sz="2200" dirty="0">
                <a:latin typeface="Arial" panose="020B0604020202020204" pitchFamily="34" charset="0"/>
                <a:cs typeface="Arial" panose="020B0604020202020204" pitchFamily="34" charset="0"/>
              </a:rPr>
              <a:t>MOV B,#06H     ;[B]=06H</a:t>
            </a:r>
          </a:p>
          <a:p>
            <a:pPr marL="0" indent="0">
              <a:buNone/>
            </a:pPr>
            <a:r>
              <a:rPr lang="en-US" sz="2200" dirty="0">
                <a:latin typeface="Arial" panose="020B0604020202020204" pitchFamily="34" charset="0"/>
                <a:cs typeface="Arial" panose="020B0604020202020204" pitchFamily="34" charset="0"/>
              </a:rPr>
              <a:t>DIV AB               ;[A] / [B] = 45 / 6 = 07 H with remainder 03H </a:t>
            </a:r>
          </a:p>
          <a:p>
            <a:pPr marL="0" indent="0">
              <a:buNone/>
            </a:pPr>
            <a:r>
              <a:rPr lang="en-US" sz="2200" dirty="0">
                <a:latin typeface="Arial" panose="020B0604020202020204" pitchFamily="34" charset="0"/>
                <a:cs typeface="Arial" panose="020B0604020202020204" pitchFamily="34" charset="0"/>
              </a:rPr>
              <a:t>                           ;[A] = 07H,      [B]=03H </a:t>
            </a:r>
          </a:p>
        </p:txBody>
      </p:sp>
    </p:spTree>
    <p:extLst>
      <p:ext uri="{BB962C8B-B14F-4D97-AF65-F5344CB8AC3E}">
        <p14:creationId xmlns:p14="http://schemas.microsoft.com/office/powerpoint/2010/main" val="1774832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Arithmetic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Increment</a:t>
            </a:r>
            <a:r>
              <a:rPr lang="en-US" sz="2200" dirty="0">
                <a:latin typeface="Arial" panose="020B0604020202020204" pitchFamily="34" charset="0"/>
                <a:cs typeface="Arial" panose="020B0604020202020204" pitchFamily="34" charset="0"/>
              </a:rPr>
              <a:t>: increments the operand by one. </a:t>
            </a:r>
          </a:p>
          <a:p>
            <a:r>
              <a:rPr lang="en-US" sz="2200" dirty="0">
                <a:latin typeface="Arial" panose="020B0604020202020204" pitchFamily="34" charset="0"/>
                <a:cs typeface="Arial" panose="020B0604020202020204" pitchFamily="34" charset="0"/>
              </a:rPr>
              <a:t>INC A</a:t>
            </a:r>
          </a:p>
          <a:p>
            <a:r>
              <a:rPr lang="en-US" sz="2200" dirty="0">
                <a:latin typeface="Arial" panose="020B0604020202020204" pitchFamily="34" charset="0"/>
                <a:cs typeface="Arial" panose="020B0604020202020204" pitchFamily="34" charset="0"/>
              </a:rPr>
              <a:t>INC increments the value of source by 1. If the initial value of register is </a:t>
            </a:r>
            <a:r>
              <a:rPr lang="en-US" sz="2200" dirty="0" err="1">
                <a:latin typeface="Arial" panose="020B0604020202020204" pitchFamily="34" charset="0"/>
                <a:cs typeface="Arial" panose="020B0604020202020204" pitchFamily="34" charset="0"/>
              </a:rPr>
              <a:t>FFh</a:t>
            </a:r>
            <a:r>
              <a:rPr lang="en-US" sz="2200" dirty="0">
                <a:latin typeface="Arial" panose="020B0604020202020204" pitchFamily="34" charset="0"/>
                <a:cs typeface="Arial" panose="020B0604020202020204" pitchFamily="34" charset="0"/>
              </a:rPr>
              <a:t>, incrementing the value will cause it to reset to 0. </a:t>
            </a:r>
          </a:p>
          <a:p>
            <a:r>
              <a:rPr lang="en-US" sz="2200" b="1" dirty="0">
                <a:latin typeface="Arial" panose="020B0604020202020204" pitchFamily="34" charset="0"/>
                <a:cs typeface="Arial" panose="020B0604020202020204" pitchFamily="34" charset="0"/>
              </a:rPr>
              <a:t>Decrement: </a:t>
            </a:r>
            <a:r>
              <a:rPr lang="en-US" sz="2200" dirty="0">
                <a:latin typeface="Arial" panose="020B0604020202020204" pitchFamily="34" charset="0"/>
                <a:cs typeface="Arial" panose="020B0604020202020204" pitchFamily="34" charset="0"/>
              </a:rPr>
              <a:t>decrements the operand by one. </a:t>
            </a:r>
          </a:p>
          <a:p>
            <a:r>
              <a:rPr lang="en-US" sz="2200" dirty="0">
                <a:latin typeface="Arial" panose="020B0604020202020204" pitchFamily="34" charset="0"/>
                <a:cs typeface="Arial" panose="020B0604020202020204" pitchFamily="34" charset="0"/>
              </a:rPr>
              <a:t>DEC A </a:t>
            </a:r>
          </a:p>
          <a:p>
            <a:r>
              <a:rPr lang="en-US" sz="2200" dirty="0">
                <a:latin typeface="Arial" panose="020B0604020202020204" pitchFamily="34" charset="0"/>
                <a:cs typeface="Arial" panose="020B0604020202020204" pitchFamily="34" charset="0"/>
              </a:rPr>
              <a:t>DEC decrements the value of source by 1. If the initial value of is 0, decrementing the value will cause it to reset to </a:t>
            </a:r>
            <a:r>
              <a:rPr lang="en-US" sz="2200" dirty="0" err="1">
                <a:latin typeface="Arial" panose="020B0604020202020204" pitchFamily="34" charset="0"/>
                <a:cs typeface="Arial" panose="020B0604020202020204" pitchFamily="34" charset="0"/>
              </a:rPr>
              <a:t>FFh</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7613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2. Block diagram</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General block diagram of the microcontroller is shown in the figure below:</a:t>
            </a:r>
          </a:p>
        </p:txBody>
      </p:sp>
      <p:pic>
        <p:nvPicPr>
          <p:cNvPr id="1026" name="Picture 2" descr="No description available.">
            <a:extLst>
              <a:ext uri="{FF2B5EF4-FFF2-40B4-BE49-F238E27FC236}">
                <a16:creationId xmlns:a16="http://schemas.microsoft.com/office/drawing/2014/main" id="{D5F78774-CE30-4035-80D9-C0048859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822999" y="483622"/>
            <a:ext cx="4252937" cy="721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83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 Write a program to add the values of locations 50H and 51H and store the result in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locations in 52H</a:t>
            </a:r>
          </a:p>
          <a:p>
            <a:pPr marL="0" indent="0">
              <a:buNone/>
            </a:pPr>
            <a:r>
              <a:rPr lang="en-US" sz="2200" dirty="0">
                <a:latin typeface="Arial" panose="020B0604020202020204" pitchFamily="34" charset="0"/>
                <a:cs typeface="Arial" panose="020B0604020202020204" pitchFamily="34" charset="0"/>
              </a:rPr>
              <a:t>     answer:</a:t>
            </a:r>
          </a:p>
          <a:p>
            <a:pPr marL="0" indent="0">
              <a:buNone/>
            </a:pPr>
            <a:r>
              <a:rPr lang="en-US" sz="2200" dirty="0">
                <a:latin typeface="Arial" panose="020B0604020202020204" pitchFamily="34" charset="0"/>
                <a:cs typeface="Arial" panose="020B0604020202020204" pitchFamily="34" charset="0"/>
              </a:rPr>
              <a:t>    ORG 0000H   ; Set program counter 0000H </a:t>
            </a:r>
          </a:p>
          <a:p>
            <a:pPr marL="0" indent="0">
              <a:buNone/>
            </a:pPr>
            <a:r>
              <a:rPr lang="en-US" sz="2200" dirty="0">
                <a:latin typeface="Arial" panose="020B0604020202020204" pitchFamily="34" charset="0"/>
                <a:cs typeface="Arial" panose="020B0604020202020204" pitchFamily="34" charset="0"/>
              </a:rPr>
              <a:t>    MOV A,50H    ; Load the contents of Memory location 50H into A </a:t>
            </a:r>
          </a:p>
          <a:p>
            <a:pPr marL="0" indent="0">
              <a:buNone/>
            </a:pPr>
            <a:r>
              <a:rPr lang="en-US" sz="2200" dirty="0">
                <a:latin typeface="Arial" panose="020B0604020202020204" pitchFamily="34" charset="0"/>
                <a:cs typeface="Arial" panose="020B0604020202020204" pitchFamily="34" charset="0"/>
              </a:rPr>
              <a:t>    ADD A,51H    ; Add the contents of memory 51H </a:t>
            </a:r>
            <a:r>
              <a:rPr lang="en-US" sz="2200">
                <a:latin typeface="Arial" panose="020B0604020202020204" pitchFamily="34" charset="0"/>
                <a:cs typeface="Arial" panose="020B0604020202020204" pitchFamily="34" charset="0"/>
              </a:rPr>
              <a:t>with A</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MOV 52H,A   ; Save the result in 52H </a:t>
            </a:r>
          </a:p>
          <a:p>
            <a:pPr marL="0" indent="0">
              <a:buNone/>
            </a:pPr>
            <a:r>
              <a:rPr lang="en-US" sz="2200" dirty="0">
                <a:latin typeface="Arial" panose="020B0604020202020204" pitchFamily="34" charset="0"/>
                <a:cs typeface="Arial" panose="020B0604020202020204" pitchFamily="34" charset="0"/>
              </a:rPr>
              <a:t>    END</a:t>
            </a:r>
          </a:p>
        </p:txBody>
      </p:sp>
    </p:spTree>
    <p:extLst>
      <p:ext uri="{BB962C8B-B14F-4D97-AF65-F5344CB8AC3E}">
        <p14:creationId xmlns:p14="http://schemas.microsoft.com/office/powerpoint/2010/main" val="351638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603683"/>
            <a:ext cx="10786369" cy="5611724"/>
          </a:xfrm>
        </p:spPr>
        <p:txBody>
          <a:bodyPr>
            <a:normAutofit fontScale="85000" lnSpcReduction="20000"/>
          </a:bodyPr>
          <a:lstStyle/>
          <a:p>
            <a:pPr marL="0" indent="0">
              <a:buNone/>
            </a:pPr>
            <a:r>
              <a:rPr lang="en-US" sz="2200" dirty="0">
                <a:latin typeface="Arial" panose="020B0604020202020204" pitchFamily="34" charset="0"/>
                <a:cs typeface="Arial" panose="020B0604020202020204" pitchFamily="34" charset="0"/>
              </a:rPr>
              <a:t>Q) Write a program to store data FFH into RAM memory locations 50H to 58H using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direct addressing mode </a:t>
            </a:r>
          </a:p>
          <a:p>
            <a:pPr marL="0" indent="0">
              <a:buNone/>
            </a:pPr>
            <a:r>
              <a:rPr lang="en-US" sz="2200" dirty="0">
                <a:latin typeface="Arial" panose="020B0604020202020204" pitchFamily="34" charset="0"/>
                <a:cs typeface="Arial" panose="020B0604020202020204" pitchFamily="34" charset="0"/>
              </a:rPr>
              <a:t>answer:</a:t>
            </a:r>
          </a:p>
          <a:p>
            <a:pPr marL="0" indent="0">
              <a:buNone/>
            </a:pPr>
            <a:r>
              <a:rPr lang="en-US" sz="2200" dirty="0">
                <a:latin typeface="Arial" panose="020B0604020202020204" pitchFamily="34" charset="0"/>
                <a:cs typeface="Arial" panose="020B0604020202020204" pitchFamily="34" charset="0"/>
              </a:rPr>
              <a:t>ORG 0000H ; Set program counter 0000H </a:t>
            </a:r>
          </a:p>
          <a:p>
            <a:pPr marL="0" indent="0">
              <a:buNone/>
            </a:pPr>
            <a:r>
              <a:rPr lang="en-US" sz="2200" dirty="0">
                <a:latin typeface="Arial" panose="020B0604020202020204" pitchFamily="34" charset="0"/>
                <a:cs typeface="Arial" panose="020B0604020202020204" pitchFamily="34" charset="0"/>
              </a:rPr>
              <a:t>MOV A, #0FFH ; Load FFH into A </a:t>
            </a:r>
          </a:p>
          <a:p>
            <a:pPr marL="0" indent="0">
              <a:buNone/>
            </a:pPr>
            <a:r>
              <a:rPr lang="en-US" sz="2200" dirty="0">
                <a:latin typeface="Arial" panose="020B0604020202020204" pitchFamily="34" charset="0"/>
                <a:cs typeface="Arial" panose="020B0604020202020204" pitchFamily="34" charset="0"/>
              </a:rPr>
              <a:t>MOV 50H, A ; Store contents of A in location 50H </a:t>
            </a:r>
          </a:p>
          <a:p>
            <a:pPr marL="0" indent="0">
              <a:buNone/>
            </a:pPr>
            <a:r>
              <a:rPr lang="en-US" sz="2200" dirty="0">
                <a:latin typeface="Arial" panose="020B0604020202020204" pitchFamily="34" charset="0"/>
                <a:cs typeface="Arial" panose="020B0604020202020204" pitchFamily="34" charset="0"/>
              </a:rPr>
              <a:t>MOV 51H, A ; Store contents of A in location 5IH </a:t>
            </a:r>
          </a:p>
          <a:p>
            <a:pPr marL="0" indent="0">
              <a:buNone/>
            </a:pPr>
            <a:r>
              <a:rPr lang="en-US" sz="2200" dirty="0">
                <a:latin typeface="Arial" panose="020B0604020202020204" pitchFamily="34" charset="0"/>
                <a:cs typeface="Arial" panose="020B0604020202020204" pitchFamily="34" charset="0"/>
              </a:rPr>
              <a:t>MOV 52H, A ; Store contents of A in location 52H </a:t>
            </a:r>
          </a:p>
          <a:p>
            <a:pPr marL="0" indent="0">
              <a:buNone/>
            </a:pPr>
            <a:r>
              <a:rPr lang="en-US" sz="2200" dirty="0">
                <a:latin typeface="Arial" panose="020B0604020202020204" pitchFamily="34" charset="0"/>
                <a:cs typeface="Arial" panose="020B0604020202020204" pitchFamily="34" charset="0"/>
              </a:rPr>
              <a:t>MOV 53H, A ; Store contents of A in location 53H </a:t>
            </a:r>
          </a:p>
          <a:p>
            <a:pPr marL="0" indent="0">
              <a:buNone/>
            </a:pPr>
            <a:r>
              <a:rPr lang="en-US" sz="2200" dirty="0">
                <a:latin typeface="Arial" panose="020B0604020202020204" pitchFamily="34" charset="0"/>
                <a:cs typeface="Arial" panose="020B0604020202020204" pitchFamily="34" charset="0"/>
              </a:rPr>
              <a:t>MOV 54H, A ; Store contents of A in location 54H </a:t>
            </a:r>
          </a:p>
          <a:p>
            <a:pPr marL="0" indent="0">
              <a:buNone/>
            </a:pPr>
            <a:r>
              <a:rPr lang="en-US" sz="2200" dirty="0">
                <a:latin typeface="Arial" panose="020B0604020202020204" pitchFamily="34" charset="0"/>
                <a:cs typeface="Arial" panose="020B0604020202020204" pitchFamily="34" charset="0"/>
              </a:rPr>
              <a:t>MOV 55H, A ; Store contents of A in location 55H </a:t>
            </a:r>
          </a:p>
          <a:p>
            <a:pPr marL="0" indent="0">
              <a:buNone/>
            </a:pPr>
            <a:r>
              <a:rPr lang="en-US" sz="2200" dirty="0">
                <a:latin typeface="Arial" panose="020B0604020202020204" pitchFamily="34" charset="0"/>
                <a:cs typeface="Arial" panose="020B0604020202020204" pitchFamily="34" charset="0"/>
              </a:rPr>
              <a:t>MOV 56H, A ; Store contents of A in location 56H </a:t>
            </a:r>
          </a:p>
          <a:p>
            <a:pPr marL="0" indent="0">
              <a:buNone/>
            </a:pPr>
            <a:r>
              <a:rPr lang="en-US" sz="2200" dirty="0">
                <a:latin typeface="Arial" panose="020B0604020202020204" pitchFamily="34" charset="0"/>
                <a:cs typeface="Arial" panose="020B0604020202020204" pitchFamily="34" charset="0"/>
              </a:rPr>
              <a:t>MOV 57H, A ; Store contents of A in location 57H </a:t>
            </a:r>
          </a:p>
          <a:p>
            <a:pPr marL="0" indent="0">
              <a:buNone/>
            </a:pPr>
            <a:r>
              <a:rPr lang="en-US" sz="2200" dirty="0">
                <a:latin typeface="Arial" panose="020B0604020202020204" pitchFamily="34" charset="0"/>
                <a:cs typeface="Arial" panose="020B0604020202020204" pitchFamily="34" charset="0"/>
              </a:rPr>
              <a:t>MOV 58H, A ; Store contents of A in location 58H </a:t>
            </a:r>
          </a:p>
          <a:p>
            <a:pPr marL="0" indent="0">
              <a:buNone/>
            </a:pPr>
            <a:r>
              <a:rPr lang="en-US" sz="2200" dirty="0">
                <a:latin typeface="Arial" panose="020B0604020202020204" pitchFamily="34" charset="0"/>
                <a:cs typeface="Arial" panose="020B0604020202020204" pitchFamily="34" charset="0"/>
              </a:rPr>
              <a:t>END </a:t>
            </a:r>
          </a:p>
        </p:txBody>
      </p:sp>
    </p:spTree>
    <p:extLst>
      <p:ext uri="{BB962C8B-B14F-4D97-AF65-F5344CB8AC3E}">
        <p14:creationId xmlns:p14="http://schemas.microsoft.com/office/powerpoint/2010/main" val="240620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In 8051 Microcontroller there is 25 different instructions under the Logical Group. In total there are 49 opcodes. The Carry Flag(CY) affects only by instructions RRC and RLC.</a:t>
            </a:r>
          </a:p>
          <a:p>
            <a:r>
              <a:rPr lang="en-US" sz="2200" dirty="0">
                <a:latin typeface="Arial" panose="020B0604020202020204" pitchFamily="34" charset="0"/>
                <a:cs typeface="Arial" panose="020B0604020202020204" pitchFamily="34" charset="0"/>
              </a:rPr>
              <a:t>Logical operations in 8051 perform bitwise operations between the accumulator and data stored in a memory location, register, or data given by the programmer</a:t>
            </a:r>
          </a:p>
          <a:p>
            <a:r>
              <a:rPr lang="en-US" sz="2200" dirty="0">
                <a:latin typeface="Arial" panose="020B0604020202020204" pitchFamily="34" charset="0"/>
                <a:cs typeface="Arial" panose="020B0604020202020204" pitchFamily="34" charset="0"/>
              </a:rPr>
              <a:t>The result of a logical operations is stored in the accumulator</a:t>
            </a:r>
          </a:p>
        </p:txBody>
      </p:sp>
    </p:spTree>
    <p:extLst>
      <p:ext uri="{BB962C8B-B14F-4D97-AF65-F5344CB8AC3E}">
        <p14:creationId xmlns:p14="http://schemas.microsoft.com/office/powerpoint/2010/main" val="1683663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Type of Logical operations </a:t>
            </a:r>
          </a:p>
          <a:p>
            <a:r>
              <a:rPr lang="en-US" sz="2200" dirty="0">
                <a:latin typeface="Arial" panose="020B0604020202020204" pitchFamily="34" charset="0"/>
                <a:cs typeface="Arial" panose="020B0604020202020204" pitchFamily="34" charset="0"/>
              </a:rPr>
              <a:t>AND operation</a:t>
            </a:r>
          </a:p>
          <a:p>
            <a:r>
              <a:rPr lang="en-US" sz="2200" dirty="0">
                <a:latin typeface="Arial" panose="020B0604020202020204" pitchFamily="34" charset="0"/>
                <a:cs typeface="Arial" panose="020B0604020202020204" pitchFamily="34" charset="0"/>
              </a:rPr>
              <a:t>OR operation</a:t>
            </a:r>
          </a:p>
          <a:p>
            <a:r>
              <a:rPr lang="en-US" sz="2200" dirty="0">
                <a:latin typeface="Arial" panose="020B0604020202020204" pitchFamily="34" charset="0"/>
                <a:cs typeface="Arial" panose="020B0604020202020204" pitchFamily="34" charset="0"/>
              </a:rPr>
              <a:t>XOR operation</a:t>
            </a:r>
          </a:p>
          <a:p>
            <a:r>
              <a:rPr lang="en-US" sz="2200" dirty="0">
                <a:latin typeface="Arial" panose="020B0604020202020204" pitchFamily="34" charset="0"/>
                <a:cs typeface="Arial" panose="020B0604020202020204" pitchFamily="34" charset="0"/>
              </a:rPr>
              <a:t>NOR operation</a:t>
            </a:r>
          </a:p>
          <a:p>
            <a:r>
              <a:rPr lang="en-US" sz="2200" dirty="0">
                <a:latin typeface="Arial" panose="020B0604020202020204" pitchFamily="34" charset="0"/>
                <a:cs typeface="Arial" panose="020B0604020202020204" pitchFamily="34" charset="0"/>
              </a:rPr>
              <a:t>NOT operation</a:t>
            </a:r>
          </a:p>
          <a:p>
            <a:r>
              <a:rPr lang="en-US" sz="2200" dirty="0">
                <a:latin typeface="Arial" panose="020B0604020202020204" pitchFamily="34" charset="0"/>
                <a:cs typeface="Arial" panose="020B0604020202020204" pitchFamily="34" charset="0"/>
              </a:rPr>
              <a:t>CLR operation</a:t>
            </a:r>
          </a:p>
          <a:p>
            <a:r>
              <a:rPr lang="en-US" sz="2200" dirty="0">
                <a:latin typeface="Arial" panose="020B0604020202020204" pitchFamily="34" charset="0"/>
                <a:cs typeface="Arial" panose="020B0604020202020204" pitchFamily="34" charset="0"/>
              </a:rPr>
              <a:t>Complement operation</a:t>
            </a:r>
          </a:p>
          <a:p>
            <a:r>
              <a:rPr lang="en-US" sz="2200" dirty="0">
                <a:latin typeface="Arial" panose="020B0604020202020204" pitchFamily="34" charset="0"/>
                <a:cs typeface="Arial" panose="020B0604020202020204" pitchFamily="34" charset="0"/>
              </a:rPr>
              <a:t>SWAP operation</a:t>
            </a:r>
          </a:p>
          <a:p>
            <a:r>
              <a:rPr lang="en-US" sz="2200" dirty="0">
                <a:latin typeface="Arial" panose="020B0604020202020204" pitchFamily="34" charset="0"/>
                <a:cs typeface="Arial" panose="020B0604020202020204" pitchFamily="34" charset="0"/>
              </a:rPr>
              <a:t>Rotate operation</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634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Logical AND </a:t>
            </a:r>
          </a:p>
          <a:p>
            <a:r>
              <a:rPr lang="en-US" sz="2200" dirty="0">
                <a:latin typeface="Arial" panose="020B0604020202020204" pitchFamily="34" charset="0"/>
                <a:cs typeface="Arial" panose="020B0604020202020204" pitchFamily="34" charset="0"/>
              </a:rPr>
              <a:t>ANL destination, source: ANL does a bitwise "AND" operation between source and destination, leaving the resulting value in destination. The value in source is not affected. "AND" instruction logically AND the bits of source and destination. </a:t>
            </a:r>
          </a:p>
          <a:p>
            <a:r>
              <a:rPr lang="en-US" sz="2200" dirty="0">
                <a:latin typeface="Arial" panose="020B0604020202020204" pitchFamily="34" charset="0"/>
                <a:cs typeface="Arial" panose="020B0604020202020204" pitchFamily="34" charset="0"/>
              </a:rPr>
              <a:t> ANL A,#DATA                     </a:t>
            </a:r>
          </a:p>
          <a:p>
            <a:r>
              <a:rPr lang="en-US" sz="2200" dirty="0">
                <a:latin typeface="Arial" panose="020B0604020202020204" pitchFamily="34" charset="0"/>
                <a:cs typeface="Arial" panose="020B0604020202020204" pitchFamily="34" charset="0"/>
              </a:rPr>
              <a:t> ANL A, Rn</a:t>
            </a:r>
          </a:p>
        </p:txBody>
      </p:sp>
    </p:spTree>
    <p:extLst>
      <p:ext uri="{BB962C8B-B14F-4D97-AF65-F5344CB8AC3E}">
        <p14:creationId xmlns:p14="http://schemas.microsoft.com/office/powerpoint/2010/main" val="2351303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Logical OR </a:t>
            </a:r>
          </a:p>
          <a:p>
            <a:r>
              <a:rPr lang="en-US" sz="2200" dirty="0">
                <a:latin typeface="Arial" panose="020B0604020202020204" pitchFamily="34" charset="0"/>
                <a:cs typeface="Arial" panose="020B0604020202020204" pitchFamily="34" charset="0"/>
              </a:rPr>
              <a:t>ORL destination, source: ORL does a bitwise "OR" operation between source and destination, leaving the resulting value in destination. The value in source is not affected. " OR " instruction logically OR the bits of source and destination. </a:t>
            </a:r>
          </a:p>
          <a:p>
            <a:r>
              <a:rPr lang="en-US" sz="2200" dirty="0">
                <a:latin typeface="Arial" panose="020B0604020202020204" pitchFamily="34" charset="0"/>
                <a:cs typeface="Arial" panose="020B0604020202020204" pitchFamily="34" charset="0"/>
              </a:rPr>
              <a:t>ORL A,#DATA </a:t>
            </a:r>
          </a:p>
          <a:p>
            <a:r>
              <a:rPr lang="en-US" sz="2200" dirty="0">
                <a:latin typeface="Arial" panose="020B0604020202020204" pitchFamily="34" charset="0"/>
                <a:cs typeface="Arial" panose="020B0604020202020204" pitchFamily="34" charset="0"/>
              </a:rPr>
              <a:t>ORL A, Rn </a:t>
            </a:r>
          </a:p>
        </p:txBody>
      </p:sp>
    </p:spTree>
    <p:extLst>
      <p:ext uri="{BB962C8B-B14F-4D97-AF65-F5344CB8AC3E}">
        <p14:creationId xmlns:p14="http://schemas.microsoft.com/office/powerpoint/2010/main" val="3122026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Logical Ex-OR </a:t>
            </a:r>
          </a:p>
          <a:p>
            <a:r>
              <a:rPr lang="en-US" sz="2200" dirty="0">
                <a:latin typeface="Arial" panose="020B0604020202020204" pitchFamily="34" charset="0"/>
                <a:cs typeface="Arial" panose="020B0604020202020204" pitchFamily="34" charset="0"/>
              </a:rPr>
              <a:t>XRL destination, source: XRL does a bitwise "EX-OR" operation between source and destination, leaving the resulting value in destination. The value in source is not affected. " XRL " instruction logically EX-OR the bits of source and destination. </a:t>
            </a:r>
          </a:p>
          <a:p>
            <a:r>
              <a:rPr lang="en-US" sz="2200" dirty="0">
                <a:latin typeface="Arial" panose="020B0604020202020204" pitchFamily="34" charset="0"/>
                <a:cs typeface="Arial" panose="020B0604020202020204" pitchFamily="34" charset="0"/>
              </a:rPr>
              <a:t>XRL A,#DATA </a:t>
            </a:r>
          </a:p>
          <a:p>
            <a:r>
              <a:rPr lang="en-US" sz="2200" dirty="0">
                <a:latin typeface="Arial" panose="020B0604020202020204" pitchFamily="34" charset="0"/>
                <a:cs typeface="Arial" panose="020B0604020202020204" pitchFamily="34" charset="0"/>
              </a:rPr>
              <a:t>XRL </a:t>
            </a:r>
            <a:r>
              <a:rPr lang="en-US" sz="2200" dirty="0" err="1">
                <a:latin typeface="Arial" panose="020B0604020202020204" pitchFamily="34" charset="0"/>
                <a:cs typeface="Arial" panose="020B0604020202020204" pitchFamily="34" charset="0"/>
              </a:rPr>
              <a:t>A,Rn</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5715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Logical NOT </a:t>
            </a:r>
          </a:p>
          <a:p>
            <a:r>
              <a:rPr lang="en-US" sz="2200" dirty="0">
                <a:latin typeface="Arial" panose="020B0604020202020204" pitchFamily="34" charset="0"/>
                <a:cs typeface="Arial" panose="020B0604020202020204" pitchFamily="34" charset="0"/>
              </a:rPr>
              <a:t>CPL complements operand, leaving the result in operand. If operand is a single bit then the state of the bit will be reversed. If operand is the Accumulator then all the bits in the Accumulator will be reversed. </a:t>
            </a:r>
          </a:p>
          <a:p>
            <a:r>
              <a:rPr lang="en-US" sz="2200" dirty="0">
                <a:latin typeface="Arial" panose="020B0604020202020204" pitchFamily="34" charset="0"/>
                <a:cs typeface="Arial" panose="020B0604020202020204" pitchFamily="34" charset="0"/>
              </a:rPr>
              <a:t>CPL A, CPL C, CPL bit address</a:t>
            </a:r>
          </a:p>
        </p:txBody>
      </p:sp>
    </p:spTree>
    <p:extLst>
      <p:ext uri="{BB962C8B-B14F-4D97-AF65-F5344CB8AC3E}">
        <p14:creationId xmlns:p14="http://schemas.microsoft.com/office/powerpoint/2010/main" val="3131690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Rotate Instructions </a:t>
            </a:r>
          </a:p>
          <a:p>
            <a:r>
              <a:rPr lang="en-US" sz="2200" dirty="0">
                <a:latin typeface="Arial" panose="020B0604020202020204" pitchFamily="34" charset="0"/>
                <a:cs typeface="Arial" panose="020B0604020202020204" pitchFamily="34" charset="0"/>
              </a:rPr>
              <a:t>RR A</a:t>
            </a:r>
          </a:p>
          <a:p>
            <a:pPr lvl="1"/>
            <a:r>
              <a:rPr lang="en-US" sz="2200" dirty="0">
                <a:latin typeface="Arial" panose="020B0604020202020204" pitchFamily="34" charset="0"/>
                <a:cs typeface="Arial" panose="020B0604020202020204" pitchFamily="34" charset="0"/>
              </a:rPr>
              <a:t>This instruction is rotate right the accumulator. Its operation is illustrated below. Each bit is shifted one location to the right, with bit 0 going to bit 7. </a:t>
            </a:r>
          </a:p>
          <a:p>
            <a:pPr marL="274320" lvl="1" indent="0">
              <a:buNone/>
            </a:pPr>
            <a:endParaRPr lang="en-US" sz="2200" dirty="0">
              <a:latin typeface="Arial" panose="020B0604020202020204" pitchFamily="34" charset="0"/>
              <a:cs typeface="Arial" panose="020B0604020202020204" pitchFamily="34" charset="0"/>
            </a:endParaRPr>
          </a:p>
          <a:p>
            <a:pPr marL="274320" lvl="1"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RL A </a:t>
            </a:r>
          </a:p>
          <a:p>
            <a:pPr lvl="1"/>
            <a:r>
              <a:rPr lang="en-US" sz="2200" dirty="0">
                <a:latin typeface="Arial" panose="020B0604020202020204" pitchFamily="34" charset="0"/>
                <a:cs typeface="Arial" panose="020B0604020202020204" pitchFamily="34" charset="0"/>
              </a:rPr>
              <a:t>Rotate left the accumulator. Each bit is shifted one location to the left, with bit 7 going to bit 0</a:t>
            </a:r>
          </a:p>
        </p:txBody>
      </p:sp>
      <p:pic>
        <p:nvPicPr>
          <p:cNvPr id="5" name="Picture 4">
            <a:extLst>
              <a:ext uri="{FF2B5EF4-FFF2-40B4-BE49-F238E27FC236}">
                <a16:creationId xmlns:a16="http://schemas.microsoft.com/office/drawing/2014/main" id="{DCDC07C2-1813-401E-8270-978C621AB94C}"/>
              </a:ext>
            </a:extLst>
          </p:cNvPr>
          <p:cNvPicPr>
            <a:picLocks noChangeAspect="1"/>
          </p:cNvPicPr>
          <p:nvPr/>
        </p:nvPicPr>
        <p:blipFill>
          <a:blip r:embed="rId2"/>
          <a:stretch>
            <a:fillRect/>
          </a:stretch>
        </p:blipFill>
        <p:spPr>
          <a:xfrm>
            <a:off x="4563122" y="3014216"/>
            <a:ext cx="2806078" cy="1110739"/>
          </a:xfrm>
          <a:prstGeom prst="rect">
            <a:avLst/>
          </a:prstGeom>
        </p:spPr>
      </p:pic>
      <p:pic>
        <p:nvPicPr>
          <p:cNvPr id="7" name="Picture 6">
            <a:extLst>
              <a:ext uri="{FF2B5EF4-FFF2-40B4-BE49-F238E27FC236}">
                <a16:creationId xmlns:a16="http://schemas.microsoft.com/office/drawing/2014/main" id="{9AA138B9-4890-4B4D-96FE-05BF12072C9C}"/>
              </a:ext>
            </a:extLst>
          </p:cNvPr>
          <p:cNvPicPr>
            <a:picLocks noChangeAspect="1"/>
          </p:cNvPicPr>
          <p:nvPr/>
        </p:nvPicPr>
        <p:blipFill>
          <a:blip r:embed="rId3"/>
          <a:stretch>
            <a:fillRect/>
          </a:stretch>
        </p:blipFill>
        <p:spPr>
          <a:xfrm>
            <a:off x="4522333" y="4870128"/>
            <a:ext cx="3147333" cy="1165961"/>
          </a:xfrm>
          <a:prstGeom prst="rect">
            <a:avLst/>
          </a:prstGeom>
        </p:spPr>
      </p:pic>
    </p:spTree>
    <p:extLst>
      <p:ext uri="{BB962C8B-B14F-4D97-AF65-F5344CB8AC3E}">
        <p14:creationId xmlns:p14="http://schemas.microsoft.com/office/powerpoint/2010/main" val="2201459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Logical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RRC A</a:t>
            </a:r>
          </a:p>
          <a:p>
            <a:pPr lvl="1"/>
            <a:r>
              <a:rPr lang="en-US" sz="2200" dirty="0">
                <a:latin typeface="Arial" panose="020B0604020202020204" pitchFamily="34" charset="0"/>
                <a:cs typeface="Arial" panose="020B0604020202020204" pitchFamily="34" charset="0"/>
              </a:rPr>
              <a:t>A Rotate right through the carry. Each bit is shifted one location to the right, with bit 0 going into the carry bit in the PSW, while the carry was at goes into bit 7 </a:t>
            </a:r>
          </a:p>
          <a:p>
            <a:pPr lvl="1"/>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RLC A </a:t>
            </a:r>
          </a:p>
          <a:p>
            <a:pPr lvl="1"/>
            <a:r>
              <a:rPr lang="en-US" sz="2200" dirty="0">
                <a:latin typeface="Arial" panose="020B0604020202020204" pitchFamily="34" charset="0"/>
                <a:cs typeface="Arial" panose="020B0604020202020204" pitchFamily="34" charset="0"/>
              </a:rPr>
              <a:t>Rotate left through the carry. Each bit is shifted one location to the left, with bit 7 going into the carry bit in the PSW, while the carry goes into bit 0. </a:t>
            </a:r>
          </a:p>
        </p:txBody>
      </p:sp>
      <p:pic>
        <p:nvPicPr>
          <p:cNvPr id="6" name="Picture 5">
            <a:extLst>
              <a:ext uri="{FF2B5EF4-FFF2-40B4-BE49-F238E27FC236}">
                <a16:creationId xmlns:a16="http://schemas.microsoft.com/office/drawing/2014/main" id="{A7BEE3AC-32D1-4321-8F64-2BE39B85624F}"/>
              </a:ext>
            </a:extLst>
          </p:cNvPr>
          <p:cNvPicPr>
            <a:picLocks noChangeAspect="1"/>
          </p:cNvPicPr>
          <p:nvPr/>
        </p:nvPicPr>
        <p:blipFill>
          <a:blip r:embed="rId2"/>
          <a:stretch>
            <a:fillRect/>
          </a:stretch>
        </p:blipFill>
        <p:spPr>
          <a:xfrm>
            <a:off x="4514242" y="2864128"/>
            <a:ext cx="2080440" cy="685859"/>
          </a:xfrm>
          <a:prstGeom prst="rect">
            <a:avLst/>
          </a:prstGeom>
        </p:spPr>
      </p:pic>
      <p:pic>
        <p:nvPicPr>
          <p:cNvPr id="9" name="Picture 8">
            <a:extLst>
              <a:ext uri="{FF2B5EF4-FFF2-40B4-BE49-F238E27FC236}">
                <a16:creationId xmlns:a16="http://schemas.microsoft.com/office/drawing/2014/main" id="{440F1003-27BA-49AB-A40C-1B154CCDC8AD}"/>
              </a:ext>
            </a:extLst>
          </p:cNvPr>
          <p:cNvPicPr>
            <a:picLocks noChangeAspect="1"/>
          </p:cNvPicPr>
          <p:nvPr/>
        </p:nvPicPr>
        <p:blipFill>
          <a:blip r:embed="rId3"/>
          <a:stretch>
            <a:fillRect/>
          </a:stretch>
        </p:blipFill>
        <p:spPr>
          <a:xfrm>
            <a:off x="4734966" y="5166922"/>
            <a:ext cx="2011854" cy="701101"/>
          </a:xfrm>
          <a:prstGeom prst="rect">
            <a:avLst/>
          </a:prstGeom>
        </p:spPr>
      </p:pic>
    </p:spTree>
    <p:extLst>
      <p:ext uri="{BB962C8B-B14F-4D97-AF65-F5344CB8AC3E}">
        <p14:creationId xmlns:p14="http://schemas.microsoft.com/office/powerpoint/2010/main" val="31500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3. Comparison with microprocessor</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endParaRPr lang="en-US" sz="22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FBE93F2-EFA5-4DA8-8D03-1DDFF759B4BC}"/>
              </a:ext>
            </a:extLst>
          </p:cNvPr>
          <p:cNvGraphicFramePr>
            <a:graphicFrameLocks noGrp="1"/>
          </p:cNvGraphicFramePr>
          <p:nvPr>
            <p:extLst>
              <p:ext uri="{D42A27DB-BD31-4B8C-83A1-F6EECF244321}">
                <p14:modId xmlns:p14="http://schemas.microsoft.com/office/powerpoint/2010/main" val="2885501040"/>
              </p:ext>
            </p:extLst>
          </p:nvPr>
        </p:nvGraphicFramePr>
        <p:xfrm>
          <a:off x="1552619" y="1321394"/>
          <a:ext cx="9086762" cy="5004100"/>
        </p:xfrm>
        <a:graphic>
          <a:graphicData uri="http://schemas.openxmlformats.org/drawingml/2006/table">
            <a:tbl>
              <a:tblPr firstRow="1" bandRow="1">
                <a:tableStyleId>{5C22544A-7EE6-4342-B048-85BDC9FD1C3A}</a:tableStyleId>
              </a:tblPr>
              <a:tblGrid>
                <a:gridCol w="795091">
                  <a:extLst>
                    <a:ext uri="{9D8B030D-6E8A-4147-A177-3AD203B41FA5}">
                      <a16:colId xmlns:a16="http://schemas.microsoft.com/office/drawing/2014/main" val="1904114655"/>
                    </a:ext>
                  </a:extLst>
                </a:gridCol>
                <a:gridCol w="3951934">
                  <a:extLst>
                    <a:ext uri="{9D8B030D-6E8A-4147-A177-3AD203B41FA5}">
                      <a16:colId xmlns:a16="http://schemas.microsoft.com/office/drawing/2014/main" val="3168921313"/>
                    </a:ext>
                  </a:extLst>
                </a:gridCol>
                <a:gridCol w="4339737">
                  <a:extLst>
                    <a:ext uri="{9D8B030D-6E8A-4147-A177-3AD203B41FA5}">
                      <a16:colId xmlns:a16="http://schemas.microsoft.com/office/drawing/2014/main" val="2501113971"/>
                    </a:ext>
                  </a:extLst>
                </a:gridCol>
              </a:tblGrid>
              <a:tr h="462580">
                <a:tc>
                  <a:txBody>
                    <a:bodyPr/>
                    <a:lstStyle/>
                    <a:p>
                      <a:r>
                        <a:rPr lang="en-US" sz="1600" dirty="0"/>
                        <a:t>SN</a:t>
                      </a:r>
                    </a:p>
                  </a:txBody>
                  <a:tcPr/>
                </a:tc>
                <a:tc>
                  <a:txBody>
                    <a:bodyPr/>
                    <a:lstStyle/>
                    <a:p>
                      <a:r>
                        <a:rPr lang="en-US" sz="1600" dirty="0"/>
                        <a:t>Microprocessor </a:t>
                      </a:r>
                    </a:p>
                  </a:txBody>
                  <a:tcPr/>
                </a:tc>
                <a:tc>
                  <a:txBody>
                    <a:bodyPr/>
                    <a:lstStyle/>
                    <a:p>
                      <a:r>
                        <a:rPr lang="en-US" sz="1600" dirty="0"/>
                        <a:t>Microcontroller</a:t>
                      </a:r>
                    </a:p>
                  </a:txBody>
                  <a:tcPr/>
                </a:tc>
                <a:extLst>
                  <a:ext uri="{0D108BD9-81ED-4DB2-BD59-A6C34878D82A}">
                    <a16:rowId xmlns:a16="http://schemas.microsoft.com/office/drawing/2014/main" val="853576372"/>
                  </a:ext>
                </a:extLst>
              </a:tr>
              <a:tr h="324695">
                <a:tc>
                  <a:txBody>
                    <a:bodyPr/>
                    <a:lstStyle/>
                    <a:p>
                      <a:r>
                        <a:rPr lang="en-US" sz="1600" dirty="0"/>
                        <a:t>1</a:t>
                      </a:r>
                    </a:p>
                  </a:txBody>
                  <a:tcPr/>
                </a:tc>
                <a:tc>
                  <a:txBody>
                    <a:bodyPr/>
                    <a:lstStyle/>
                    <a:p>
                      <a:r>
                        <a:rPr lang="en-US" sz="1600" dirty="0"/>
                        <a:t>General purpose processors </a:t>
                      </a:r>
                    </a:p>
                  </a:txBody>
                  <a:tcPr/>
                </a:tc>
                <a:tc>
                  <a:txBody>
                    <a:bodyPr/>
                    <a:lstStyle/>
                    <a:p>
                      <a:r>
                        <a:rPr lang="en-US" sz="1600" dirty="0"/>
                        <a:t>Special purpose processors </a:t>
                      </a:r>
                    </a:p>
                  </a:txBody>
                  <a:tcPr/>
                </a:tc>
                <a:extLst>
                  <a:ext uri="{0D108BD9-81ED-4DB2-BD59-A6C34878D82A}">
                    <a16:rowId xmlns:a16="http://schemas.microsoft.com/office/drawing/2014/main" val="2298928459"/>
                  </a:ext>
                </a:extLst>
              </a:tr>
              <a:tr h="800619">
                <a:tc>
                  <a:txBody>
                    <a:bodyPr/>
                    <a:lstStyle/>
                    <a:p>
                      <a:r>
                        <a:rPr lang="en-US" sz="1600" dirty="0"/>
                        <a:t>2</a:t>
                      </a:r>
                    </a:p>
                  </a:txBody>
                  <a:tcPr/>
                </a:tc>
                <a:tc>
                  <a:txBody>
                    <a:bodyPr/>
                    <a:lstStyle/>
                    <a:p>
                      <a:r>
                        <a:rPr lang="en-US" sz="1600" dirty="0"/>
                        <a:t>contains complete functional In addition to functional CPU</a:t>
                      </a:r>
                    </a:p>
                  </a:txBody>
                  <a:tcPr/>
                </a:tc>
                <a:tc>
                  <a:txBody>
                    <a:bodyPr/>
                    <a:lstStyle/>
                    <a:p>
                      <a:r>
                        <a:rPr lang="en-US" sz="1600" dirty="0"/>
                        <a:t>In addition to functional CPU, it CPU only has timers, I/O ports, internal RAM and ROM, and other features </a:t>
                      </a:r>
                    </a:p>
                  </a:txBody>
                  <a:tcPr/>
                </a:tc>
                <a:extLst>
                  <a:ext uri="{0D108BD9-81ED-4DB2-BD59-A6C34878D82A}">
                    <a16:rowId xmlns:a16="http://schemas.microsoft.com/office/drawing/2014/main" val="2757843550"/>
                  </a:ext>
                </a:extLst>
              </a:tr>
              <a:tr h="800619">
                <a:tc>
                  <a:txBody>
                    <a:bodyPr/>
                    <a:lstStyle/>
                    <a:p>
                      <a:r>
                        <a:rPr lang="en-US" sz="1600" dirty="0"/>
                        <a:t>3</a:t>
                      </a:r>
                    </a:p>
                  </a:txBody>
                  <a:tcPr/>
                </a:tc>
                <a:tc>
                  <a:txBody>
                    <a:bodyPr/>
                    <a:lstStyle/>
                    <a:p>
                      <a:r>
                        <a:rPr lang="en-US" sz="1600" dirty="0"/>
                        <a:t>Designer can select the size of memory, number of I/O ports, timers, </a:t>
                      </a:r>
                      <a:r>
                        <a:rPr lang="en-US" sz="1600" dirty="0" err="1"/>
                        <a:t>etc</a:t>
                      </a:r>
                      <a:r>
                        <a:rPr lang="en-US" sz="1600" dirty="0"/>
                        <a:t> to be used</a:t>
                      </a:r>
                    </a:p>
                  </a:txBody>
                  <a:tcPr/>
                </a:tc>
                <a:tc>
                  <a:txBody>
                    <a:bodyPr/>
                    <a:lstStyle/>
                    <a:p>
                      <a:r>
                        <a:rPr lang="en-US" sz="1600" dirty="0"/>
                        <a:t>Size of memory, number of I/O ports, internal RAM, ROM and other features</a:t>
                      </a:r>
                    </a:p>
                  </a:txBody>
                  <a:tcPr/>
                </a:tc>
                <a:extLst>
                  <a:ext uri="{0D108BD9-81ED-4DB2-BD59-A6C34878D82A}">
                    <a16:rowId xmlns:a16="http://schemas.microsoft.com/office/drawing/2014/main" val="4169400087"/>
                  </a:ext>
                </a:extLst>
              </a:tr>
              <a:tr h="324695">
                <a:tc>
                  <a:txBody>
                    <a:bodyPr/>
                    <a:lstStyle/>
                    <a:p>
                      <a:r>
                        <a:rPr lang="en-US" sz="1600" dirty="0"/>
                        <a:t>4</a:t>
                      </a:r>
                    </a:p>
                  </a:txBody>
                  <a:tcPr/>
                </a:tc>
                <a:tc>
                  <a:txBody>
                    <a:bodyPr/>
                    <a:lstStyle/>
                    <a:p>
                      <a:r>
                        <a:rPr lang="en-US" sz="1600" dirty="0"/>
                        <a:t>Clock speed in very high in GHz range</a:t>
                      </a:r>
                    </a:p>
                  </a:txBody>
                  <a:tcPr/>
                </a:tc>
                <a:tc>
                  <a:txBody>
                    <a:bodyPr/>
                    <a:lstStyle/>
                    <a:p>
                      <a:r>
                        <a:rPr lang="en-US" sz="1600" dirty="0"/>
                        <a:t>Clock speed is low in MHZ range </a:t>
                      </a:r>
                    </a:p>
                  </a:txBody>
                  <a:tcPr/>
                </a:tc>
                <a:extLst>
                  <a:ext uri="{0D108BD9-81ED-4DB2-BD59-A6C34878D82A}">
                    <a16:rowId xmlns:a16="http://schemas.microsoft.com/office/drawing/2014/main" val="805032999"/>
                  </a:ext>
                </a:extLst>
              </a:tr>
              <a:tr h="1040804">
                <a:tc>
                  <a:txBody>
                    <a:bodyPr/>
                    <a:lstStyle/>
                    <a:p>
                      <a:r>
                        <a:rPr lang="en-US" sz="1600" dirty="0"/>
                        <a:t>5</a:t>
                      </a:r>
                    </a:p>
                  </a:txBody>
                  <a:tcPr/>
                </a:tc>
                <a:tc>
                  <a:txBody>
                    <a:bodyPr/>
                    <a:lstStyle/>
                    <a:p>
                      <a:r>
                        <a:rPr lang="en-US" sz="1600" dirty="0"/>
                        <a:t>Powerful addressing modes and many instructions are available to move data between CPU and memory</a:t>
                      </a:r>
                    </a:p>
                  </a:txBody>
                  <a:tcPr/>
                </a:tc>
                <a:tc>
                  <a:txBody>
                    <a:bodyPr/>
                    <a:lstStyle/>
                    <a:p>
                      <a:r>
                        <a:rPr lang="en-US" sz="1600" dirty="0"/>
                        <a:t>It focuses on a bit handling instructions along with byte processing instructions</a:t>
                      </a:r>
                    </a:p>
                  </a:txBody>
                  <a:tcPr/>
                </a:tc>
                <a:extLst>
                  <a:ext uri="{0D108BD9-81ED-4DB2-BD59-A6C34878D82A}">
                    <a16:rowId xmlns:a16="http://schemas.microsoft.com/office/drawing/2014/main" val="1481354272"/>
                  </a:ext>
                </a:extLst>
              </a:tr>
              <a:tr h="560433">
                <a:tc>
                  <a:txBody>
                    <a:bodyPr/>
                    <a:lstStyle/>
                    <a:p>
                      <a:r>
                        <a:rPr lang="en-US" sz="1600" dirty="0"/>
                        <a:t>6</a:t>
                      </a:r>
                    </a:p>
                  </a:txBody>
                  <a:tcPr/>
                </a:tc>
                <a:tc>
                  <a:txBody>
                    <a:bodyPr/>
                    <a:lstStyle/>
                    <a:p>
                      <a:r>
                        <a:rPr lang="en-US" sz="1600" dirty="0"/>
                        <a:t>Access time for external memory and I/O devices is more</a:t>
                      </a:r>
                    </a:p>
                  </a:txBody>
                  <a:tcPr/>
                </a:tc>
                <a:tc>
                  <a:txBody>
                    <a:bodyPr/>
                    <a:lstStyle/>
                    <a:p>
                      <a:r>
                        <a:rPr lang="en-US" sz="1600" dirty="0"/>
                        <a:t>Access time for on-chip memory and I/O devices is less</a:t>
                      </a:r>
                    </a:p>
                  </a:txBody>
                  <a:tcPr/>
                </a:tc>
                <a:extLst>
                  <a:ext uri="{0D108BD9-81ED-4DB2-BD59-A6C34878D82A}">
                    <a16:rowId xmlns:a16="http://schemas.microsoft.com/office/drawing/2014/main" val="1446227609"/>
                  </a:ext>
                </a:extLst>
              </a:tr>
              <a:tr h="560433">
                <a:tc>
                  <a:txBody>
                    <a:bodyPr/>
                    <a:lstStyle/>
                    <a:p>
                      <a:r>
                        <a:rPr lang="en-US" sz="1600" dirty="0"/>
                        <a:t>7</a:t>
                      </a:r>
                    </a:p>
                  </a:txBody>
                  <a:tcPr/>
                </a:tc>
                <a:tc>
                  <a:txBody>
                    <a:bodyPr/>
                    <a:lstStyle/>
                    <a:p>
                      <a:r>
                        <a:rPr lang="en-US" sz="1600" dirty="0"/>
                        <a:t>Microprocessor based systems are expensive and consume more power</a:t>
                      </a:r>
                    </a:p>
                  </a:txBody>
                  <a:tcPr/>
                </a:tc>
                <a:tc>
                  <a:txBody>
                    <a:bodyPr/>
                    <a:lstStyle/>
                    <a:p>
                      <a:r>
                        <a:rPr lang="en-US" sz="1600" dirty="0"/>
                        <a:t>Microcontroller based systems are cheap and consumes less power </a:t>
                      </a:r>
                    </a:p>
                  </a:txBody>
                  <a:tcPr/>
                </a:tc>
                <a:extLst>
                  <a:ext uri="{0D108BD9-81ED-4DB2-BD59-A6C34878D82A}">
                    <a16:rowId xmlns:a16="http://schemas.microsoft.com/office/drawing/2014/main" val="3904529635"/>
                  </a:ext>
                </a:extLst>
              </a:tr>
            </a:tbl>
          </a:graphicData>
        </a:graphic>
      </p:graphicFrame>
    </p:spTree>
    <p:extLst>
      <p:ext uri="{BB962C8B-B14F-4D97-AF65-F5344CB8AC3E}">
        <p14:creationId xmlns:p14="http://schemas.microsoft.com/office/powerpoint/2010/main" val="3415396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Branch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The branch group of instructions are generally used to change the sequence of the program execution </a:t>
            </a:r>
          </a:p>
          <a:p>
            <a:r>
              <a:rPr lang="en-US" sz="2200" dirty="0">
                <a:latin typeface="Arial" panose="020B0604020202020204" pitchFamily="34" charset="0"/>
                <a:cs typeface="Arial" panose="020B0604020202020204" pitchFamily="34" charset="0"/>
              </a:rPr>
              <a:t>There are two type of branch instruction</a:t>
            </a:r>
          </a:p>
          <a:p>
            <a:pPr lvl="1"/>
            <a:r>
              <a:rPr lang="en-US" sz="2200" dirty="0">
                <a:latin typeface="Arial" panose="020B0604020202020204" pitchFamily="34" charset="0"/>
                <a:cs typeface="Arial" panose="020B0604020202020204" pitchFamily="34" charset="0"/>
              </a:rPr>
              <a:t>Conditional </a:t>
            </a:r>
          </a:p>
          <a:p>
            <a:pPr lvl="1"/>
            <a:r>
              <a:rPr lang="en-US" sz="2200" dirty="0">
                <a:latin typeface="Arial" panose="020B0604020202020204" pitchFamily="34" charset="0"/>
                <a:cs typeface="Arial" panose="020B0604020202020204" pitchFamily="34" charset="0"/>
              </a:rPr>
              <a:t>Unconditional </a:t>
            </a:r>
          </a:p>
          <a:p>
            <a:r>
              <a:rPr lang="en-US" sz="2200" dirty="0">
                <a:latin typeface="Arial" panose="020B0604020202020204" pitchFamily="34" charset="0"/>
                <a:cs typeface="Arial" panose="020B0604020202020204" pitchFamily="34" charset="0"/>
              </a:rPr>
              <a:t>Conditional branch instruction transfer the program to the specified address only when the condition is satisfied</a:t>
            </a:r>
          </a:p>
          <a:p>
            <a:r>
              <a:rPr lang="en-US" sz="2200" dirty="0">
                <a:latin typeface="Arial" panose="020B0604020202020204" pitchFamily="34" charset="0"/>
                <a:cs typeface="Arial" panose="020B0604020202020204" pitchFamily="34" charset="0"/>
              </a:rPr>
              <a:t>The unconditional branch instructions transfer the program to the specified address unconditionally</a:t>
            </a:r>
          </a:p>
          <a:p>
            <a:r>
              <a:rPr lang="en-US" sz="2200" dirty="0">
                <a:latin typeface="Arial" panose="020B0604020202020204" pitchFamily="34" charset="0"/>
                <a:cs typeface="Arial" panose="020B0604020202020204" pitchFamily="34" charset="0"/>
              </a:rPr>
              <a:t>Example: JUMP, CALL, RETURN</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4816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Branch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JUMP Instructions          CALL and RETURN Instructions</a:t>
            </a:r>
          </a:p>
          <a:p>
            <a:pPr marL="0" indent="0">
              <a:buNone/>
            </a:pPr>
            <a:endParaRPr lang="en-US" sz="2200" b="1" dirty="0">
              <a:latin typeface="Arial" panose="020B0604020202020204" pitchFamily="34" charset="0"/>
              <a:cs typeface="Arial" panose="020B0604020202020204" pitchFamily="34" charset="0"/>
            </a:endParaRPr>
          </a:p>
          <a:p>
            <a:pPr marL="0" indent="0">
              <a:buNone/>
            </a:pPr>
            <a:endParaRPr lang="en-US" sz="2200" b="1"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A60B5DA4-2898-48DD-A41D-45AD7B87E475}"/>
              </a:ext>
            </a:extLst>
          </p:cNvPr>
          <p:cNvCxnSpPr/>
          <p:nvPr/>
        </p:nvCxnSpPr>
        <p:spPr>
          <a:xfrm>
            <a:off x="1620253" y="2053389"/>
            <a:ext cx="0" cy="866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421F58C-D627-427E-9680-33550A299FAB}"/>
              </a:ext>
            </a:extLst>
          </p:cNvPr>
          <p:cNvCxnSpPr/>
          <p:nvPr/>
        </p:nvCxnSpPr>
        <p:spPr>
          <a:xfrm>
            <a:off x="1620253" y="4355431"/>
            <a:ext cx="0" cy="866274"/>
          </a:xfrm>
          <a:prstGeom prst="line">
            <a:avLst/>
          </a:prstGeom>
        </p:spPr>
        <p:style>
          <a:lnRef idx="1">
            <a:schemeClr val="accent1"/>
          </a:lnRef>
          <a:fillRef idx="0">
            <a:schemeClr val="accent1"/>
          </a:fillRef>
          <a:effectRef idx="0">
            <a:schemeClr val="accent1"/>
          </a:effectRef>
          <a:fontRef idx="minor">
            <a:schemeClr val="tx1"/>
          </a:fontRef>
        </p:style>
      </p:cxnSp>
      <p:sp>
        <p:nvSpPr>
          <p:cNvPr id="8" name="Arrow: Curved Left 7">
            <a:extLst>
              <a:ext uri="{FF2B5EF4-FFF2-40B4-BE49-F238E27FC236}">
                <a16:creationId xmlns:a16="http://schemas.microsoft.com/office/drawing/2014/main" id="{FED5CB9E-39DF-4B29-A7FC-F1D05A9BBBB6}"/>
              </a:ext>
            </a:extLst>
          </p:cNvPr>
          <p:cNvSpPr/>
          <p:nvPr/>
        </p:nvSpPr>
        <p:spPr>
          <a:xfrm>
            <a:off x="1700449" y="2979821"/>
            <a:ext cx="641669" cy="143576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F8516A51-D420-44C1-AEA0-8283C67A78DD}"/>
              </a:ext>
            </a:extLst>
          </p:cNvPr>
          <p:cNvCxnSpPr/>
          <p:nvPr/>
        </p:nvCxnSpPr>
        <p:spPr>
          <a:xfrm>
            <a:off x="4243137" y="2053389"/>
            <a:ext cx="0" cy="866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DBD466-D428-4FE9-A187-3B4BA2E7F2F0}"/>
              </a:ext>
            </a:extLst>
          </p:cNvPr>
          <p:cNvCxnSpPr>
            <a:cxnSpLocks/>
          </p:cNvCxnSpPr>
          <p:nvPr/>
        </p:nvCxnSpPr>
        <p:spPr>
          <a:xfrm>
            <a:off x="4251158" y="3128211"/>
            <a:ext cx="0" cy="1660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E17982-E525-4FBF-8D47-B88EA12A54EB}"/>
              </a:ext>
            </a:extLst>
          </p:cNvPr>
          <p:cNvCxnSpPr/>
          <p:nvPr/>
        </p:nvCxnSpPr>
        <p:spPr>
          <a:xfrm>
            <a:off x="4363453" y="3128211"/>
            <a:ext cx="1363579" cy="649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F48751-9603-4D60-877E-047595C3FDDB}"/>
              </a:ext>
            </a:extLst>
          </p:cNvPr>
          <p:cNvCxnSpPr>
            <a:cxnSpLocks/>
          </p:cNvCxnSpPr>
          <p:nvPr/>
        </p:nvCxnSpPr>
        <p:spPr>
          <a:xfrm flipV="1">
            <a:off x="4363453" y="2486526"/>
            <a:ext cx="1355558" cy="4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A292C-07B5-4946-A610-036F860B38F7}"/>
              </a:ext>
            </a:extLst>
          </p:cNvPr>
          <p:cNvCxnSpPr>
            <a:cxnSpLocks/>
          </p:cNvCxnSpPr>
          <p:nvPr/>
        </p:nvCxnSpPr>
        <p:spPr>
          <a:xfrm>
            <a:off x="5727032" y="2486526"/>
            <a:ext cx="0" cy="1291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501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Unconditional JUMP</a:t>
            </a:r>
          </a:p>
          <a:p>
            <a:pPr marL="0" indent="0">
              <a:buNone/>
            </a:pPr>
            <a:r>
              <a:rPr lang="en-US" sz="2200" b="1" dirty="0">
                <a:latin typeface="Arial" panose="020B0604020202020204" pitchFamily="34" charset="0"/>
                <a:cs typeface="Arial" panose="020B0604020202020204" pitchFamily="34" charset="0"/>
              </a:rPr>
              <a:t>Long JUMP (LJMP)</a:t>
            </a:r>
          </a:p>
          <a:p>
            <a:r>
              <a:rPr lang="en-US" sz="2200" dirty="0">
                <a:latin typeface="Arial" panose="020B0604020202020204" pitchFamily="34" charset="0"/>
                <a:cs typeface="Arial" panose="020B0604020202020204" pitchFamily="34" charset="0"/>
              </a:rPr>
              <a:t>LJMP causes an unconditional branch to indicated address, by loading PC with 16 bit address.</a:t>
            </a:r>
          </a:p>
          <a:p>
            <a:r>
              <a:rPr lang="en-US" sz="2200" dirty="0">
                <a:latin typeface="Arial" panose="020B0604020202020204" pitchFamily="34" charset="0"/>
                <a:cs typeface="Arial" panose="020B0604020202020204" pitchFamily="34" charset="0"/>
              </a:rPr>
              <a:t>The destination address will be any where in the full 64k program memory address space</a:t>
            </a:r>
          </a:p>
          <a:p>
            <a:r>
              <a:rPr lang="en-US" sz="2200" dirty="0">
                <a:latin typeface="Arial" panose="020B0604020202020204" pitchFamily="34" charset="0"/>
                <a:cs typeface="Arial" panose="020B0604020202020204" pitchFamily="34" charset="0"/>
              </a:rPr>
              <a:t>PC                 </a:t>
            </a:r>
            <a:r>
              <a:rPr lang="en-US" sz="2200" dirty="0" err="1">
                <a:latin typeface="Arial" panose="020B0604020202020204" pitchFamily="34" charset="0"/>
                <a:cs typeface="Arial" panose="020B0604020202020204" pitchFamily="34" charset="0"/>
              </a:rPr>
              <a:t>Addr</a:t>
            </a:r>
            <a:r>
              <a:rPr lang="en-US" sz="2200" dirty="0">
                <a:latin typeface="Arial" panose="020B0604020202020204" pitchFamily="34" charset="0"/>
                <a:cs typeface="Arial" panose="020B0604020202020204" pitchFamily="34" charset="0"/>
              </a:rPr>
              <a:t> 16</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Example : LJMP 4200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[PC]             4200  </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06886980-3693-4C0F-BCC3-D84833168791}"/>
              </a:ext>
            </a:extLst>
          </p:cNvPr>
          <p:cNvCxnSpPr/>
          <p:nvPr/>
        </p:nvCxnSpPr>
        <p:spPr>
          <a:xfrm flipH="1">
            <a:off x="1668379" y="4267200"/>
            <a:ext cx="737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89BE37B-690A-4479-AAC1-F8CD914CADF6}"/>
              </a:ext>
            </a:extLst>
          </p:cNvPr>
          <p:cNvCxnSpPr/>
          <p:nvPr/>
        </p:nvCxnSpPr>
        <p:spPr>
          <a:xfrm flipH="1">
            <a:off x="1668379" y="4948990"/>
            <a:ext cx="737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269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Unconditional JUMP</a:t>
            </a:r>
          </a:p>
          <a:p>
            <a:pPr marL="0" indent="0">
              <a:buNone/>
            </a:pPr>
            <a:r>
              <a:rPr lang="en-US" sz="2200" b="1" dirty="0">
                <a:latin typeface="Arial" panose="020B0604020202020204" pitchFamily="34" charset="0"/>
                <a:cs typeface="Arial" panose="020B0604020202020204" pitchFamily="34" charset="0"/>
              </a:rPr>
              <a:t>Absolute JUMP (AJMP)</a:t>
            </a:r>
          </a:p>
          <a:p>
            <a:r>
              <a:rPr lang="en-US" sz="2200" dirty="0">
                <a:latin typeface="Arial" panose="020B0604020202020204" pitchFamily="34" charset="0"/>
                <a:cs typeface="Arial" panose="020B0604020202020204" pitchFamily="34" charset="0"/>
              </a:rPr>
              <a:t>AJMP causes an unconditional branch to indicated address, by loading 11 bit address to 0 to 10 bits of the PC.</a:t>
            </a:r>
          </a:p>
          <a:p>
            <a:r>
              <a:rPr lang="en-US" sz="2200" dirty="0">
                <a:latin typeface="Arial" panose="020B0604020202020204" pitchFamily="34" charset="0"/>
                <a:cs typeface="Arial" panose="020B0604020202020204" pitchFamily="34" charset="0"/>
              </a:rPr>
              <a:t>The destination address must be within the same 2K blocks</a:t>
            </a:r>
          </a:p>
          <a:p>
            <a:r>
              <a:rPr lang="en-US" sz="2200" dirty="0">
                <a:latin typeface="Arial" panose="020B0604020202020204" pitchFamily="34" charset="0"/>
                <a:cs typeface="Arial" panose="020B0604020202020204" pitchFamily="34" charset="0"/>
              </a:rPr>
              <a:t>Example : AJMP 204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[PC 10-0]             204</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06886980-3693-4C0F-BCC3-D84833168791}"/>
              </a:ext>
            </a:extLst>
          </p:cNvPr>
          <p:cNvCxnSpPr/>
          <p:nvPr/>
        </p:nvCxnSpPr>
        <p:spPr>
          <a:xfrm flipH="1">
            <a:off x="2294021" y="4235116"/>
            <a:ext cx="737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154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lnSpcReduction="10000"/>
          </a:bodyPr>
          <a:lstStyle/>
          <a:p>
            <a:pPr marL="0" indent="0">
              <a:buNone/>
            </a:pPr>
            <a:r>
              <a:rPr lang="en-US" sz="2200" b="1" dirty="0">
                <a:latin typeface="Arial" panose="020B0604020202020204" pitchFamily="34" charset="0"/>
                <a:cs typeface="Arial" panose="020B0604020202020204" pitchFamily="34" charset="0"/>
              </a:rPr>
              <a:t>Unconditional JUMP</a:t>
            </a:r>
          </a:p>
          <a:p>
            <a:pPr marL="0" indent="0">
              <a:buNone/>
            </a:pPr>
            <a:r>
              <a:rPr lang="en-US" sz="2200" b="1" dirty="0">
                <a:latin typeface="Arial" panose="020B0604020202020204" pitchFamily="34" charset="0"/>
                <a:cs typeface="Arial" panose="020B0604020202020204" pitchFamily="34" charset="0"/>
              </a:rPr>
              <a:t>Short JUMP (SJMP)</a:t>
            </a:r>
          </a:p>
          <a:p>
            <a:r>
              <a:rPr lang="en-US" sz="2200" b="0" i="0" dirty="0">
                <a:effectLst/>
                <a:latin typeface="Arial" panose="020B0604020202020204" pitchFamily="34" charset="0"/>
                <a:cs typeface="Arial" panose="020B0604020202020204" pitchFamily="34" charset="0"/>
              </a:rPr>
              <a:t>Instruction enables jump to the new address which should be in the range of -128 to +127 locations relative to the first following instruction.</a:t>
            </a:r>
          </a:p>
          <a:p>
            <a:r>
              <a:rPr lang="en-US" sz="2200" dirty="0">
                <a:latin typeface="Arial" panose="020B0604020202020204" pitchFamily="34" charset="0"/>
                <a:cs typeface="Arial" panose="020B0604020202020204" pitchFamily="34" charset="0"/>
              </a:rPr>
              <a:t>SJMP 25  </a:t>
            </a:r>
          </a:p>
          <a:p>
            <a:r>
              <a:rPr lang="en-US" sz="2200" dirty="0">
                <a:latin typeface="Arial" panose="020B0604020202020204" pitchFamily="34" charset="0"/>
                <a:cs typeface="Arial" panose="020B0604020202020204" pitchFamily="34" charset="0"/>
              </a:rPr>
              <a:t>Example : [PC]        [PC]+25;   </a:t>
            </a:r>
          </a:p>
          <a:p>
            <a:pPr marL="0" indent="0">
              <a:buNone/>
            </a:pPr>
            <a:r>
              <a:rPr lang="en-US" sz="2200" b="1" dirty="0">
                <a:latin typeface="Arial" panose="020B0604020202020204" pitchFamily="34" charset="0"/>
                <a:cs typeface="Arial" panose="020B0604020202020204" pitchFamily="34" charset="0"/>
              </a:rPr>
              <a:t>JMP Indirect</a:t>
            </a:r>
          </a:p>
          <a:p>
            <a:r>
              <a:rPr lang="en-US" sz="2200" dirty="0">
                <a:latin typeface="Arial" panose="020B0604020202020204" pitchFamily="34" charset="0"/>
                <a:cs typeface="Arial" panose="020B0604020202020204" pitchFamily="34" charset="0"/>
              </a:rPr>
              <a:t>The contents of an A is added with 16 bit content of DPTR and 16 bit is loaded to PC</a:t>
            </a:r>
          </a:p>
          <a:p>
            <a:r>
              <a:rPr lang="en-US" sz="2200" dirty="0">
                <a:latin typeface="Arial" panose="020B0604020202020204" pitchFamily="34" charset="0"/>
                <a:cs typeface="Arial" panose="020B0604020202020204" pitchFamily="34" charset="0"/>
              </a:rPr>
              <a:t>JMP @A+DPTR  (Jump indirect relative to DPTR)</a:t>
            </a:r>
          </a:p>
          <a:p>
            <a:r>
              <a:rPr lang="en-US" sz="2200" dirty="0">
                <a:latin typeface="Arial" panose="020B0604020202020204" pitchFamily="34" charset="0"/>
                <a:cs typeface="Arial" panose="020B0604020202020204" pitchFamily="34" charset="0"/>
              </a:rPr>
              <a:t>[PC]        [A]+[DPTR] ;  If DPTR = 8000H and A= 04H then PC = 8004H</a:t>
            </a:r>
          </a:p>
        </p:txBody>
      </p:sp>
      <p:cxnSp>
        <p:nvCxnSpPr>
          <p:cNvPr id="5" name="Straight Arrow Connector 4">
            <a:extLst>
              <a:ext uri="{FF2B5EF4-FFF2-40B4-BE49-F238E27FC236}">
                <a16:creationId xmlns:a16="http://schemas.microsoft.com/office/drawing/2014/main" id="{06886980-3693-4C0F-BCC3-D84833168791}"/>
              </a:ext>
            </a:extLst>
          </p:cNvPr>
          <p:cNvCxnSpPr>
            <a:cxnSpLocks/>
          </p:cNvCxnSpPr>
          <p:nvPr/>
        </p:nvCxnSpPr>
        <p:spPr>
          <a:xfrm flipH="1">
            <a:off x="2935707" y="3689684"/>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F96D77-4458-4803-9688-D78E61523D39}"/>
              </a:ext>
            </a:extLst>
          </p:cNvPr>
          <p:cNvCxnSpPr>
            <a:cxnSpLocks/>
          </p:cNvCxnSpPr>
          <p:nvPr/>
        </p:nvCxnSpPr>
        <p:spPr>
          <a:xfrm flipH="1">
            <a:off x="1628276" y="5799221"/>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865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b="1" dirty="0">
                <a:latin typeface="Arial" panose="020B0604020202020204" pitchFamily="34" charset="0"/>
                <a:cs typeface="Arial" panose="020B0604020202020204" pitchFamily="34" charset="0"/>
              </a:rPr>
              <a:t>Conditional JUMP</a:t>
            </a:r>
          </a:p>
          <a:p>
            <a:pPr marL="0" indent="0">
              <a:buNone/>
            </a:pPr>
            <a:r>
              <a:rPr lang="en-US" sz="2200" b="1" dirty="0">
                <a:latin typeface="Arial" panose="020B0604020202020204" pitchFamily="34" charset="0"/>
                <a:cs typeface="Arial" panose="020B0604020202020204" pitchFamily="34" charset="0"/>
              </a:rPr>
              <a:t>JUMP If carry (JC), relative address(displacement)</a:t>
            </a:r>
          </a:p>
          <a:p>
            <a:r>
              <a:rPr lang="en-US" sz="2200" dirty="0">
                <a:latin typeface="Arial" panose="020B0604020202020204" pitchFamily="34" charset="0"/>
                <a:cs typeface="Arial" panose="020B0604020202020204" pitchFamily="34" charset="0"/>
              </a:rPr>
              <a:t>If the carry is set branch to address indicated; otherwise execute next the instruction</a:t>
            </a:r>
          </a:p>
          <a:p>
            <a:r>
              <a:rPr lang="en-US" sz="2200" dirty="0">
                <a:latin typeface="Arial" panose="020B0604020202020204" pitchFamily="34" charset="0"/>
                <a:cs typeface="Arial" panose="020B0604020202020204" pitchFamily="34" charset="0"/>
              </a:rPr>
              <a:t>[PC]      [PC]+2</a:t>
            </a:r>
          </a:p>
          <a:p>
            <a:r>
              <a:rPr lang="en-US" sz="2200" dirty="0">
                <a:latin typeface="Arial" panose="020B0604020202020204" pitchFamily="34" charset="0"/>
                <a:cs typeface="Arial" panose="020B0604020202020204" pitchFamily="34" charset="0"/>
              </a:rPr>
              <a:t>IF [CY]=1 then [PC]       [PC]+DISPLACEMENT</a:t>
            </a:r>
          </a:p>
          <a:p>
            <a:pPr marL="0" indent="0">
              <a:buNone/>
            </a:pPr>
            <a:r>
              <a:rPr lang="en-US" sz="2200" b="1" dirty="0">
                <a:latin typeface="Arial" panose="020B0604020202020204" pitchFamily="34" charset="0"/>
                <a:cs typeface="Arial" panose="020B0604020202020204" pitchFamily="34" charset="0"/>
              </a:rPr>
              <a:t>JUMP if not carry(JNC), </a:t>
            </a:r>
            <a:r>
              <a:rPr lang="en-US" sz="2200" b="1" dirty="0" err="1">
                <a:latin typeface="Arial" panose="020B0604020202020204" pitchFamily="34" charset="0"/>
                <a:cs typeface="Arial" panose="020B0604020202020204" pitchFamily="34" charset="0"/>
              </a:rPr>
              <a:t>rel</a:t>
            </a: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If the carry is not set branch to address indicated; otherwise execute next the instruction</a:t>
            </a:r>
          </a:p>
          <a:p>
            <a:r>
              <a:rPr lang="en-US" sz="2200" dirty="0">
                <a:latin typeface="Arial" panose="020B0604020202020204" pitchFamily="34" charset="0"/>
                <a:cs typeface="Arial" panose="020B0604020202020204" pitchFamily="34" charset="0"/>
              </a:rPr>
              <a:t>[PC]      [PC]+2</a:t>
            </a:r>
          </a:p>
          <a:p>
            <a:r>
              <a:rPr lang="en-US" sz="2200" dirty="0">
                <a:latin typeface="Arial" panose="020B0604020202020204" pitchFamily="34" charset="0"/>
                <a:cs typeface="Arial" panose="020B0604020202020204" pitchFamily="34" charset="0"/>
              </a:rPr>
              <a:t>IF [CY]=0 then [PC]       [PC]+DISPLACEMENT</a:t>
            </a:r>
          </a:p>
          <a:p>
            <a:endParaRPr lang="en-US" sz="2200"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556086" y="3031958"/>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AB25A7-0B2B-4B1E-944C-BC788208E7C3}"/>
              </a:ext>
            </a:extLst>
          </p:cNvPr>
          <p:cNvCxnSpPr>
            <a:cxnSpLocks/>
          </p:cNvCxnSpPr>
          <p:nvPr/>
        </p:nvCxnSpPr>
        <p:spPr>
          <a:xfrm flipH="1">
            <a:off x="3457075" y="3429000"/>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69E7F3-D864-45C7-975A-4375D1732B4B}"/>
              </a:ext>
            </a:extLst>
          </p:cNvPr>
          <p:cNvCxnSpPr>
            <a:cxnSpLocks/>
          </p:cNvCxnSpPr>
          <p:nvPr/>
        </p:nvCxnSpPr>
        <p:spPr>
          <a:xfrm flipH="1">
            <a:off x="1556086" y="5285874"/>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1274C29-6455-403C-879E-2FF0EBE4B9AE}"/>
              </a:ext>
            </a:extLst>
          </p:cNvPr>
          <p:cNvCxnSpPr>
            <a:cxnSpLocks/>
          </p:cNvCxnSpPr>
          <p:nvPr/>
        </p:nvCxnSpPr>
        <p:spPr>
          <a:xfrm flipH="1">
            <a:off x="3457075" y="5807242"/>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780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lnSpcReduction="10000"/>
          </a:bodyPr>
          <a:lstStyle/>
          <a:p>
            <a:pPr marL="0" indent="0">
              <a:buNone/>
            </a:pPr>
            <a:r>
              <a:rPr lang="en-US" sz="2200" b="1" dirty="0">
                <a:latin typeface="Arial" panose="020B0604020202020204" pitchFamily="34" charset="0"/>
                <a:cs typeface="Arial" panose="020B0604020202020204" pitchFamily="34" charset="0"/>
              </a:rPr>
              <a:t>Conditional JUMP</a:t>
            </a:r>
          </a:p>
          <a:p>
            <a:pPr marL="0" indent="0">
              <a:buNone/>
            </a:pPr>
            <a:r>
              <a:rPr lang="en-US" sz="2200" b="1" dirty="0">
                <a:latin typeface="Arial" panose="020B0604020202020204" pitchFamily="34" charset="0"/>
                <a:cs typeface="Arial" panose="020B0604020202020204" pitchFamily="34" charset="0"/>
              </a:rPr>
              <a:t>JUMP If accumulator is zero (JZ), relative address(displacement)</a:t>
            </a:r>
          </a:p>
          <a:p>
            <a:r>
              <a:rPr lang="en-US" sz="2200" dirty="0">
                <a:latin typeface="Arial" panose="020B0604020202020204" pitchFamily="34" charset="0"/>
                <a:cs typeface="Arial" panose="020B0604020202020204" pitchFamily="34" charset="0"/>
              </a:rPr>
              <a:t>If all the bits of accumulator are zero, jump to next address; otherwise execute next the instruction</a:t>
            </a:r>
          </a:p>
          <a:p>
            <a:r>
              <a:rPr lang="en-US" sz="2200" dirty="0">
                <a:latin typeface="Arial" panose="020B0604020202020204" pitchFamily="34" charset="0"/>
                <a:cs typeface="Arial" panose="020B0604020202020204" pitchFamily="34" charset="0"/>
              </a:rPr>
              <a:t>[PC]      [PC]+2</a:t>
            </a:r>
          </a:p>
          <a:p>
            <a:r>
              <a:rPr lang="en-US" sz="2200" dirty="0">
                <a:latin typeface="Arial" panose="020B0604020202020204" pitchFamily="34" charset="0"/>
                <a:cs typeface="Arial" panose="020B0604020202020204" pitchFamily="34" charset="0"/>
              </a:rPr>
              <a:t>IF [A]=0 then [PC]       [PC]+DISPLACEMENT</a:t>
            </a:r>
          </a:p>
          <a:p>
            <a:pPr marL="0" indent="0">
              <a:buNone/>
            </a:pPr>
            <a:r>
              <a:rPr lang="en-US" sz="2200" b="1" dirty="0">
                <a:latin typeface="Arial" panose="020B0604020202020204" pitchFamily="34" charset="0"/>
                <a:cs typeface="Arial" panose="020B0604020202020204" pitchFamily="34" charset="0"/>
              </a:rPr>
              <a:t>JUMP If accumulator is not zero (JNZ), relative address(displacement)</a:t>
            </a:r>
          </a:p>
          <a:p>
            <a:r>
              <a:rPr lang="en-US" sz="2200" dirty="0">
                <a:latin typeface="Arial" panose="020B0604020202020204" pitchFamily="34" charset="0"/>
                <a:cs typeface="Arial" panose="020B0604020202020204" pitchFamily="34" charset="0"/>
              </a:rPr>
              <a:t>If any bit of accumulator is “1”, jump to next address; otherwise execute next the instruction</a:t>
            </a:r>
          </a:p>
          <a:p>
            <a:r>
              <a:rPr lang="en-US" sz="2200" dirty="0">
                <a:latin typeface="Arial" panose="020B0604020202020204" pitchFamily="34" charset="0"/>
                <a:cs typeface="Arial" panose="020B0604020202020204" pitchFamily="34" charset="0"/>
              </a:rPr>
              <a:t>[PC]      [PC]+2</a:t>
            </a:r>
          </a:p>
          <a:p>
            <a:r>
              <a:rPr lang="en-US" sz="2200" dirty="0">
                <a:latin typeface="Arial" panose="020B0604020202020204" pitchFamily="34" charset="0"/>
                <a:cs typeface="Arial" panose="020B0604020202020204" pitchFamily="34" charset="0"/>
              </a:rPr>
              <a:t>IF [A]!=0 then [PC]       [PC]+ </a:t>
            </a:r>
            <a:r>
              <a:rPr lang="en-US" sz="2200" dirty="0" err="1">
                <a:latin typeface="Arial" panose="020B0604020202020204" pitchFamily="34" charset="0"/>
                <a:cs typeface="Arial" panose="020B0604020202020204" pitchFamily="34" charset="0"/>
              </a:rPr>
              <a:t>rel</a:t>
            </a:r>
            <a:r>
              <a:rPr lang="en-US" sz="2200" dirty="0">
                <a:latin typeface="Arial" panose="020B0604020202020204" pitchFamily="34" charset="0"/>
                <a:cs typeface="Arial" panose="020B0604020202020204" pitchFamily="34" charset="0"/>
              </a:rPr>
              <a:t>(DISPLACEMENT)</a:t>
            </a: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556086" y="3288631"/>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AB25A7-0B2B-4B1E-944C-BC788208E7C3}"/>
              </a:ext>
            </a:extLst>
          </p:cNvPr>
          <p:cNvCxnSpPr>
            <a:cxnSpLocks/>
          </p:cNvCxnSpPr>
          <p:nvPr/>
        </p:nvCxnSpPr>
        <p:spPr>
          <a:xfrm flipH="1">
            <a:off x="3232486" y="3717758"/>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3E7770-F87F-4502-898D-0635B6CD0FA9}"/>
              </a:ext>
            </a:extLst>
          </p:cNvPr>
          <p:cNvCxnSpPr>
            <a:cxnSpLocks/>
          </p:cNvCxnSpPr>
          <p:nvPr/>
        </p:nvCxnSpPr>
        <p:spPr>
          <a:xfrm flipH="1">
            <a:off x="1556086" y="5430252"/>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F96562A-DBCD-4B54-B219-441D51C1CD5C}"/>
              </a:ext>
            </a:extLst>
          </p:cNvPr>
          <p:cNvCxnSpPr>
            <a:cxnSpLocks/>
          </p:cNvCxnSpPr>
          <p:nvPr/>
        </p:nvCxnSpPr>
        <p:spPr>
          <a:xfrm flipH="1">
            <a:off x="3433013" y="5855368"/>
            <a:ext cx="248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639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200" b="1" dirty="0">
                <a:latin typeface="Arial" panose="020B0604020202020204" pitchFamily="34" charset="0"/>
                <a:cs typeface="Arial" panose="020B0604020202020204" pitchFamily="34" charset="0"/>
              </a:rPr>
              <a:t>DRCREMENT &amp;  JUMP IF NOT ZERO</a:t>
            </a:r>
          </a:p>
          <a:p>
            <a:pPr marL="0" indent="0">
              <a:buNone/>
            </a:pPr>
            <a:r>
              <a:rPr lang="en-US" sz="2200" b="1" dirty="0">
                <a:latin typeface="Arial" panose="020B0604020202020204" pitchFamily="34" charset="0"/>
                <a:cs typeface="Arial" panose="020B0604020202020204" pitchFamily="34" charset="0"/>
              </a:rPr>
              <a:t>Decrement register and jump if not zero(DJNZ), relative address(displacement)</a:t>
            </a:r>
          </a:p>
          <a:p>
            <a:r>
              <a:rPr lang="en-US" sz="2200" dirty="0">
                <a:latin typeface="Arial" panose="020B0604020202020204" pitchFamily="34" charset="0"/>
                <a:cs typeface="Arial" panose="020B0604020202020204" pitchFamily="34" charset="0"/>
              </a:rPr>
              <a:t>Decrement the content of register Rn by 1 and jump to the address indicated if resulting value is not zero      example: DJNZ Rn, </a:t>
            </a:r>
            <a:r>
              <a:rPr lang="en-US" sz="2200" dirty="0" err="1">
                <a:latin typeface="Arial" panose="020B0604020202020204" pitchFamily="34" charset="0"/>
                <a:cs typeface="Arial" panose="020B0604020202020204" pitchFamily="34" charset="0"/>
              </a:rPr>
              <a:t>rel</a:t>
            </a:r>
            <a:r>
              <a:rPr lang="en-US" sz="2200">
                <a:latin typeface="Arial" panose="020B0604020202020204" pitchFamily="34" charset="0"/>
                <a:cs typeface="Arial" panose="020B0604020202020204" pitchFamily="34" charset="0"/>
              </a:rPr>
              <a:t>[displacement]</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[PC]        [PC] + 2</a:t>
            </a:r>
          </a:p>
          <a:p>
            <a:r>
              <a:rPr lang="en-US" sz="2200" dirty="0">
                <a:latin typeface="Arial" panose="020B0604020202020204" pitchFamily="34" charset="0"/>
                <a:cs typeface="Arial" panose="020B0604020202020204" pitchFamily="34" charset="0"/>
              </a:rPr>
              <a:t>[Rn]         [Rn]-1</a:t>
            </a:r>
          </a:p>
          <a:p>
            <a:r>
              <a:rPr lang="en-US" sz="2200" dirty="0">
                <a:latin typeface="Arial" panose="020B0604020202020204" pitchFamily="34" charset="0"/>
                <a:cs typeface="Arial" panose="020B0604020202020204" pitchFamily="34" charset="0"/>
              </a:rPr>
              <a:t>If [Rn]!=0  then [PC]        [PC]+displacement</a:t>
            </a: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556086" y="3412957"/>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AB25A7-0B2B-4B1E-944C-BC788208E7C3}"/>
              </a:ext>
            </a:extLst>
          </p:cNvPr>
          <p:cNvCxnSpPr>
            <a:cxnSpLocks/>
          </p:cNvCxnSpPr>
          <p:nvPr/>
        </p:nvCxnSpPr>
        <p:spPr>
          <a:xfrm flipH="1">
            <a:off x="1556086" y="3878179"/>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3E7770-F87F-4502-898D-0635B6CD0FA9}"/>
              </a:ext>
            </a:extLst>
          </p:cNvPr>
          <p:cNvCxnSpPr>
            <a:cxnSpLocks/>
          </p:cNvCxnSpPr>
          <p:nvPr/>
        </p:nvCxnSpPr>
        <p:spPr>
          <a:xfrm flipH="1">
            <a:off x="3545307" y="4387515"/>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09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200" b="1" dirty="0">
                <a:latin typeface="Arial" panose="020B0604020202020204" pitchFamily="34" charset="0"/>
                <a:cs typeface="Arial" panose="020B0604020202020204" pitchFamily="34" charset="0"/>
              </a:rPr>
              <a:t>COMPARE &amp; JUMP IF NOT EQUAL (CJNE)</a:t>
            </a:r>
          </a:p>
          <a:p>
            <a:r>
              <a:rPr lang="en-US" sz="2200" dirty="0">
                <a:latin typeface="Arial" panose="020B0604020202020204" pitchFamily="34" charset="0"/>
                <a:cs typeface="Arial" panose="020B0604020202020204" pitchFamily="34" charset="0"/>
              </a:rPr>
              <a:t>CJNE compare the magnitude of the first two operand and branches if their values are not equal</a:t>
            </a:r>
          </a:p>
          <a:p>
            <a:r>
              <a:rPr lang="en-US" sz="2200" dirty="0">
                <a:latin typeface="Arial" panose="020B0604020202020204" pitchFamily="34" charset="0"/>
                <a:cs typeface="Arial" panose="020B0604020202020204" pitchFamily="34" charset="0"/>
              </a:rPr>
              <a:t>CJNE A, direct, </a:t>
            </a:r>
            <a:r>
              <a:rPr lang="en-US" sz="2200" dirty="0" err="1">
                <a:latin typeface="Arial" panose="020B0604020202020204" pitchFamily="34" charset="0"/>
                <a:cs typeface="Arial" panose="020B0604020202020204" pitchFamily="34" charset="0"/>
              </a:rPr>
              <a:t>rel</a:t>
            </a:r>
            <a:r>
              <a:rPr lang="en-US" sz="2200" dirty="0">
                <a:latin typeface="Arial" panose="020B0604020202020204" pitchFamily="34" charset="0"/>
                <a:cs typeface="Arial" panose="020B0604020202020204" pitchFamily="34" charset="0"/>
              </a:rPr>
              <a:t>  (Compare direct byte to ACC, jump if not equal)</a:t>
            </a:r>
          </a:p>
          <a:p>
            <a:r>
              <a:rPr lang="en-US" sz="2200" dirty="0">
                <a:latin typeface="Arial" panose="020B0604020202020204" pitchFamily="34" charset="0"/>
                <a:cs typeface="Arial" panose="020B0604020202020204" pitchFamily="34" charset="0"/>
              </a:rPr>
              <a:t>[PC]        [PC] + 3; If A != direct, then PC      </a:t>
            </a:r>
            <a:r>
              <a:rPr lang="en-US" sz="2200" dirty="0" err="1">
                <a:latin typeface="Arial" panose="020B0604020202020204" pitchFamily="34" charset="0"/>
                <a:cs typeface="Arial" panose="020B0604020202020204" pitchFamily="34" charset="0"/>
              </a:rPr>
              <a:t>PC</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rel</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Example -  CJNE A, 35, 05</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 != m[35],   [PC]          [PC] + 3 +05</a:t>
            </a: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556086" y="3412957"/>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3E7770-F87F-4502-898D-0635B6CD0FA9}"/>
              </a:ext>
            </a:extLst>
          </p:cNvPr>
          <p:cNvCxnSpPr>
            <a:cxnSpLocks/>
          </p:cNvCxnSpPr>
          <p:nvPr/>
        </p:nvCxnSpPr>
        <p:spPr>
          <a:xfrm flipH="1">
            <a:off x="3497180" y="4307305"/>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70A0EF-4E6D-4F31-BE57-127C531C6BB1}"/>
              </a:ext>
            </a:extLst>
          </p:cNvPr>
          <p:cNvCxnSpPr>
            <a:cxnSpLocks/>
          </p:cNvCxnSpPr>
          <p:nvPr/>
        </p:nvCxnSpPr>
        <p:spPr>
          <a:xfrm flipH="1">
            <a:off x="6096000" y="3400925"/>
            <a:ext cx="224589" cy="1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279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200" b="1" dirty="0">
                <a:latin typeface="Arial" panose="020B0604020202020204" pitchFamily="34" charset="0"/>
                <a:cs typeface="Arial" panose="020B0604020202020204" pitchFamily="34" charset="0"/>
              </a:rPr>
              <a:t>COMPARE &amp; JUMP IF NOT EQUAL (CJNE)</a:t>
            </a:r>
          </a:p>
          <a:p>
            <a:r>
              <a:rPr lang="en-US" sz="2200" dirty="0">
                <a:latin typeface="Arial" panose="020B0604020202020204" pitchFamily="34" charset="0"/>
                <a:cs typeface="Arial" panose="020B0604020202020204" pitchFamily="34" charset="0"/>
              </a:rPr>
              <a:t>CJNE A, #data, </a:t>
            </a:r>
            <a:r>
              <a:rPr lang="en-US" sz="2200" dirty="0" err="1">
                <a:latin typeface="Arial" panose="020B0604020202020204" pitchFamily="34" charset="0"/>
                <a:cs typeface="Arial" panose="020B0604020202020204" pitchFamily="34" charset="0"/>
              </a:rPr>
              <a:t>rel</a:t>
            </a:r>
            <a:r>
              <a:rPr lang="en-US" sz="2200" dirty="0">
                <a:latin typeface="Arial" panose="020B0604020202020204" pitchFamily="34" charset="0"/>
                <a:cs typeface="Arial" panose="020B0604020202020204" pitchFamily="34" charset="0"/>
              </a:rPr>
              <a:t>  (Compare direct byte to ACC, jump if not equal)</a:t>
            </a:r>
          </a:p>
          <a:p>
            <a:r>
              <a:rPr lang="en-US" sz="2200" dirty="0">
                <a:latin typeface="Arial" panose="020B0604020202020204" pitchFamily="34" charset="0"/>
                <a:cs typeface="Arial" panose="020B0604020202020204" pitchFamily="34" charset="0"/>
              </a:rPr>
              <a:t>[PC]        [PC] + 3; If A != direct, then PC      </a:t>
            </a:r>
            <a:r>
              <a:rPr lang="en-US" sz="2200" dirty="0" err="1">
                <a:latin typeface="Arial" panose="020B0604020202020204" pitchFamily="34" charset="0"/>
                <a:cs typeface="Arial" panose="020B0604020202020204" pitchFamily="34" charset="0"/>
              </a:rPr>
              <a:t>PC</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rel</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Example -  CJNE A, #45, 50</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 != 45 then [PC]          [PC] + 3 +50</a:t>
            </a: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668381" y="2546683"/>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3E7770-F87F-4502-898D-0635B6CD0FA9}"/>
              </a:ext>
            </a:extLst>
          </p:cNvPr>
          <p:cNvCxnSpPr>
            <a:cxnSpLocks/>
          </p:cNvCxnSpPr>
          <p:nvPr/>
        </p:nvCxnSpPr>
        <p:spPr>
          <a:xfrm flipH="1">
            <a:off x="3416970" y="3437021"/>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70A0EF-4E6D-4F31-BE57-127C531C6BB1}"/>
              </a:ext>
            </a:extLst>
          </p:cNvPr>
          <p:cNvCxnSpPr>
            <a:cxnSpLocks/>
          </p:cNvCxnSpPr>
          <p:nvPr/>
        </p:nvCxnSpPr>
        <p:spPr>
          <a:xfrm flipH="1">
            <a:off x="6096000" y="2546683"/>
            <a:ext cx="224589" cy="1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68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4. selecting/criteria for microprocessor</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457200" indent="-457200">
              <a:buFont typeface="+mj-lt"/>
              <a:buAutoNum type="arabicPeriod"/>
            </a:pPr>
            <a:r>
              <a:rPr lang="en-US" sz="2200" dirty="0">
                <a:latin typeface="Arial" panose="020B0604020202020204" pitchFamily="34" charset="0"/>
                <a:cs typeface="Arial" panose="020B0604020202020204" pitchFamily="34" charset="0"/>
              </a:rPr>
              <a:t>Meeting the computing needs of the task at hand efficiently and cost effectively, the different considerations are:</a:t>
            </a:r>
          </a:p>
          <a:p>
            <a:pPr lvl="1"/>
            <a:r>
              <a:rPr lang="en-US" sz="2000" dirty="0">
                <a:latin typeface="Arial" panose="020B0604020202020204" pitchFamily="34" charset="0"/>
                <a:cs typeface="Arial" panose="020B0604020202020204" pitchFamily="34" charset="0"/>
              </a:rPr>
              <a:t>Speed- What is the highest speed? </a:t>
            </a:r>
          </a:p>
          <a:p>
            <a:pPr lvl="1"/>
            <a:r>
              <a:rPr lang="en-US" sz="2000" dirty="0">
                <a:latin typeface="Arial" panose="020B0604020202020204" pitchFamily="34" charset="0"/>
                <a:cs typeface="Arial" panose="020B0604020202020204" pitchFamily="34" charset="0"/>
              </a:rPr>
              <a:t>Packaging </a:t>
            </a:r>
          </a:p>
          <a:p>
            <a:pPr lvl="1"/>
            <a:r>
              <a:rPr lang="en-US" sz="2000" dirty="0">
                <a:latin typeface="Arial" panose="020B0604020202020204" pitchFamily="34" charset="0"/>
                <a:cs typeface="Arial" panose="020B0604020202020204" pitchFamily="34" charset="0"/>
              </a:rPr>
              <a:t>Power Consumption </a:t>
            </a:r>
          </a:p>
          <a:p>
            <a:pPr lvl="1"/>
            <a:r>
              <a:rPr lang="en-US" sz="2000" dirty="0">
                <a:latin typeface="Arial" panose="020B0604020202020204" pitchFamily="34" charset="0"/>
                <a:cs typeface="Arial" panose="020B0604020202020204" pitchFamily="34" charset="0"/>
              </a:rPr>
              <a:t>The size of RAM and ROM on-chip (Data/Program sizes) </a:t>
            </a:r>
          </a:p>
          <a:p>
            <a:pPr lvl="1"/>
            <a:r>
              <a:rPr lang="en-US" sz="2000" dirty="0">
                <a:latin typeface="Arial" panose="020B0604020202020204" pitchFamily="34" charset="0"/>
                <a:cs typeface="Arial" panose="020B0604020202020204" pitchFamily="34" charset="0"/>
              </a:rPr>
              <a:t>The number of I/O pins and the timers on the chip. </a:t>
            </a:r>
          </a:p>
          <a:p>
            <a:pPr lvl="1"/>
            <a:r>
              <a:rPr lang="en-US" sz="2000" dirty="0">
                <a:latin typeface="Arial" panose="020B0604020202020204" pitchFamily="34" charset="0"/>
                <a:cs typeface="Arial" panose="020B0604020202020204" pitchFamily="34" charset="0"/>
              </a:rPr>
              <a:t>How easy it is to upgrade to higher performance/lower power consumptions? </a:t>
            </a:r>
          </a:p>
          <a:p>
            <a:pPr lvl="1"/>
            <a:r>
              <a:rPr lang="en-US" sz="2000" dirty="0">
                <a:latin typeface="Arial" panose="020B0604020202020204" pitchFamily="34" charset="0"/>
                <a:cs typeface="Arial" panose="020B0604020202020204" pitchFamily="34" charset="0"/>
              </a:rPr>
              <a:t>Cost per unit- importance in terms of final cost of the product.</a:t>
            </a:r>
          </a:p>
        </p:txBody>
      </p:sp>
    </p:spTree>
    <p:extLst>
      <p:ext uri="{BB962C8B-B14F-4D97-AF65-F5344CB8AC3E}">
        <p14:creationId xmlns:p14="http://schemas.microsoft.com/office/powerpoint/2010/main" val="1489773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sz="4000" dirty="0">
                <a:latin typeface="Arial" panose="020B0604020202020204" pitchFamily="34" charset="0"/>
                <a:cs typeface="Arial" panose="020B0604020202020204" pitchFamily="34" charset="0"/>
              </a:rPr>
              <a:t>JUMP Instructions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200" b="1" dirty="0">
                <a:latin typeface="Arial" panose="020B0604020202020204" pitchFamily="34" charset="0"/>
                <a:cs typeface="Arial" panose="020B0604020202020204" pitchFamily="34" charset="0"/>
              </a:rPr>
              <a:t>COMPARE &amp; JUMP IF NOT EQUAL (CJNE)</a:t>
            </a:r>
          </a:p>
          <a:p>
            <a:r>
              <a:rPr lang="en-US" sz="2200" dirty="0">
                <a:latin typeface="Arial" panose="020B0604020202020204" pitchFamily="34" charset="0"/>
                <a:cs typeface="Arial" panose="020B0604020202020204" pitchFamily="34" charset="0"/>
              </a:rPr>
              <a:t>CJNE @Ri, #data, </a:t>
            </a:r>
            <a:r>
              <a:rPr lang="en-US" sz="2200" dirty="0" err="1">
                <a:latin typeface="Arial" panose="020B0604020202020204" pitchFamily="34" charset="0"/>
                <a:cs typeface="Arial" panose="020B0604020202020204" pitchFamily="34" charset="0"/>
              </a:rPr>
              <a:t>rel</a:t>
            </a:r>
            <a:r>
              <a:rPr lang="en-US" sz="2200" dirty="0">
                <a:latin typeface="Arial" panose="020B0604020202020204" pitchFamily="34" charset="0"/>
                <a:cs typeface="Arial" panose="020B0604020202020204" pitchFamily="34" charset="0"/>
              </a:rPr>
              <a:t>  (Compare indirect to immediate, jump if not equal)</a:t>
            </a:r>
          </a:p>
          <a:p>
            <a:r>
              <a:rPr lang="en-US" sz="2200" dirty="0">
                <a:latin typeface="Arial" panose="020B0604020202020204" pitchFamily="34" charset="0"/>
                <a:cs typeface="Arial" panose="020B0604020202020204" pitchFamily="34" charset="0"/>
              </a:rPr>
              <a:t>[PC]        [PC] + 3; </a:t>
            </a:r>
          </a:p>
          <a:p>
            <a:r>
              <a:rPr lang="en-US" sz="2200" dirty="0">
                <a:latin typeface="Arial" panose="020B0604020202020204" pitchFamily="34" charset="0"/>
                <a:cs typeface="Arial" panose="020B0604020202020204" pitchFamily="34" charset="0"/>
              </a:rPr>
              <a:t>If Ri != #data, then PC      </a:t>
            </a:r>
            <a:r>
              <a:rPr lang="en-US" sz="2200" dirty="0" err="1">
                <a:latin typeface="Arial" panose="020B0604020202020204" pitchFamily="34" charset="0"/>
                <a:cs typeface="Arial" panose="020B0604020202020204" pitchFamily="34" charset="0"/>
              </a:rPr>
              <a:t>PC</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rel</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Example -  CJNE @R0, #45, 50</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IF M[R0] != 45 then [PC]          [PC] + 3 +50</a:t>
            </a:r>
          </a:p>
        </p:txBody>
      </p:sp>
      <p:cxnSp>
        <p:nvCxnSpPr>
          <p:cNvPr id="6" name="Straight Arrow Connector 5">
            <a:extLst>
              <a:ext uri="{FF2B5EF4-FFF2-40B4-BE49-F238E27FC236}">
                <a16:creationId xmlns:a16="http://schemas.microsoft.com/office/drawing/2014/main" id="{966CB69D-C1D0-41D9-8461-9BD7E5134C04}"/>
              </a:ext>
            </a:extLst>
          </p:cNvPr>
          <p:cNvCxnSpPr>
            <a:cxnSpLocks/>
          </p:cNvCxnSpPr>
          <p:nvPr/>
        </p:nvCxnSpPr>
        <p:spPr>
          <a:xfrm flipH="1">
            <a:off x="1668381" y="2546683"/>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3E7770-F87F-4502-898D-0635B6CD0FA9}"/>
              </a:ext>
            </a:extLst>
          </p:cNvPr>
          <p:cNvCxnSpPr>
            <a:cxnSpLocks/>
          </p:cNvCxnSpPr>
          <p:nvPr/>
        </p:nvCxnSpPr>
        <p:spPr>
          <a:xfrm flipH="1">
            <a:off x="4090737" y="3934326"/>
            <a:ext cx="44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70A0EF-4E6D-4F31-BE57-127C531C6BB1}"/>
              </a:ext>
            </a:extLst>
          </p:cNvPr>
          <p:cNvCxnSpPr>
            <a:cxnSpLocks/>
          </p:cNvCxnSpPr>
          <p:nvPr/>
        </p:nvCxnSpPr>
        <p:spPr>
          <a:xfrm flipH="1">
            <a:off x="3866148" y="3027946"/>
            <a:ext cx="224589" cy="1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723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pPr marL="0" indent="0">
              <a:buNone/>
            </a:pPr>
            <a:r>
              <a:rPr lang="en-US" sz="4000" dirty="0">
                <a:latin typeface="Arial" panose="020B0604020202020204" pitchFamily="34" charset="0"/>
                <a:cs typeface="Arial" panose="020B0604020202020204" pitchFamily="34" charset="0"/>
              </a:rPr>
              <a:t>Subroutine call and Return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000" b="1" dirty="0">
                <a:latin typeface="Arial" panose="020B0604020202020204" pitchFamily="34" charset="0"/>
                <a:cs typeface="Arial" panose="020B0604020202020204" pitchFamily="34" charset="0"/>
              </a:rPr>
              <a:t>LCALL address (16 bit)</a:t>
            </a:r>
          </a:p>
          <a:p>
            <a:r>
              <a:rPr lang="en-US" sz="2000" dirty="0">
                <a:latin typeface="Arial" panose="020B0604020202020204" pitchFamily="34" charset="0"/>
                <a:cs typeface="Arial" panose="020B0604020202020204" pitchFamily="34" charset="0"/>
              </a:rPr>
              <a:t>This is long call instruction which unconditionally calls the subroutine located at the indicated 16 bit address. This is a 3 byte instruction. The LCALL instruction works as follows. </a:t>
            </a:r>
          </a:p>
          <a:p>
            <a:pPr marL="0" indent="0">
              <a:buNone/>
            </a:pPr>
            <a:r>
              <a:rPr lang="en-US" sz="2000" dirty="0">
                <a:latin typeface="Arial" panose="020B0604020202020204" pitchFamily="34" charset="0"/>
                <a:cs typeface="Arial" panose="020B0604020202020204" pitchFamily="34" charset="0"/>
              </a:rPr>
              <a:t>a. During execution of LCALL, [PC] = [PC]+3; (if address where LCALL resides is say,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0x3254; during execution of this instruction [PC] = 3254h + 3h = 3257h </a:t>
            </a:r>
          </a:p>
          <a:p>
            <a:pPr marL="0" indent="0">
              <a:buNone/>
            </a:pPr>
            <a:r>
              <a:rPr lang="en-US" sz="2000" dirty="0">
                <a:latin typeface="Arial" panose="020B0604020202020204" pitchFamily="34" charset="0"/>
                <a:cs typeface="Arial" panose="020B0604020202020204" pitchFamily="34" charset="0"/>
              </a:rPr>
              <a:t>b. [SP]=[SP]+1; (if SP contains default value 07, then SP increments and [SP]=08 </a:t>
            </a:r>
          </a:p>
          <a:p>
            <a:pPr marL="0" indent="0">
              <a:buNone/>
            </a:pPr>
            <a:r>
              <a:rPr lang="en-US" sz="2000" dirty="0">
                <a:latin typeface="Arial" panose="020B0604020202020204" pitchFamily="34" charset="0"/>
                <a:cs typeface="Arial" panose="020B0604020202020204" pitchFamily="34" charset="0"/>
              </a:rPr>
              <a:t>c. [SP] = [PC7-0]; (lower byte of PC content </a:t>
            </a:r>
            <a:r>
              <a:rPr lang="en-US" sz="2000" dirty="0" err="1">
                <a:latin typeface="Arial" panose="020B0604020202020204" pitchFamily="34" charset="0"/>
                <a:cs typeface="Arial" panose="020B0604020202020204" pitchFamily="34" charset="0"/>
              </a:rPr>
              <a:t>ie</a:t>
            </a:r>
            <a:r>
              <a:rPr lang="en-US" sz="2000" dirty="0">
                <a:latin typeface="Arial" panose="020B0604020202020204" pitchFamily="34" charset="0"/>
                <a:cs typeface="Arial" panose="020B0604020202020204" pitchFamily="34" charset="0"/>
              </a:rPr>
              <a:t>., 57 will be stored in memory location 08. </a:t>
            </a:r>
          </a:p>
          <a:p>
            <a:pPr marL="0" indent="0">
              <a:buNone/>
            </a:pPr>
            <a:r>
              <a:rPr lang="en-US" sz="2000" dirty="0">
                <a:latin typeface="Arial" panose="020B0604020202020204" pitchFamily="34" charset="0"/>
                <a:cs typeface="Arial" panose="020B0604020202020204" pitchFamily="34" charset="0"/>
              </a:rPr>
              <a:t>d. [SP]=[SP]+1; (SP increments again and [SP]=09) </a:t>
            </a:r>
          </a:p>
          <a:p>
            <a:pPr marL="0" indent="0">
              <a:buNone/>
            </a:pPr>
            <a:r>
              <a:rPr lang="en-US" sz="2000" dirty="0">
                <a:latin typeface="Arial" panose="020B0604020202020204" pitchFamily="34" charset="0"/>
                <a:cs typeface="Arial" panose="020B0604020202020204" pitchFamily="34" charset="0"/>
              </a:rPr>
              <a:t>e. [SP] = [PC15-8]; (higher byte of PC content </a:t>
            </a:r>
            <a:r>
              <a:rPr lang="en-US" sz="2000" dirty="0" err="1">
                <a:latin typeface="Arial" panose="020B0604020202020204" pitchFamily="34" charset="0"/>
                <a:cs typeface="Arial" panose="020B0604020202020204" pitchFamily="34" charset="0"/>
              </a:rPr>
              <a:t>ie</a:t>
            </a:r>
            <a:r>
              <a:rPr lang="en-US" sz="2000" dirty="0">
                <a:latin typeface="Arial" panose="020B0604020202020204" pitchFamily="34" charset="0"/>
                <a:cs typeface="Arial" panose="020B0604020202020204" pitchFamily="34" charset="0"/>
              </a:rPr>
              <a:t>., 32 will be stored in memory location 09.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With these the address (0x3254) which was in PC is stored in stack. </a:t>
            </a:r>
          </a:p>
          <a:p>
            <a:pPr marL="0" indent="0">
              <a:buNone/>
            </a:pPr>
            <a:r>
              <a:rPr lang="en-US" sz="2000" dirty="0">
                <a:latin typeface="Arial" panose="020B0604020202020204" pitchFamily="34" charset="0"/>
                <a:cs typeface="Arial" panose="020B0604020202020204" pitchFamily="34" charset="0"/>
              </a:rPr>
              <a:t>f. [PC]= address (16 bit); the new address of subroutine is loaded to PC. No flags are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affected.</a:t>
            </a:r>
          </a:p>
        </p:txBody>
      </p:sp>
    </p:spTree>
    <p:extLst>
      <p:ext uri="{BB962C8B-B14F-4D97-AF65-F5344CB8AC3E}">
        <p14:creationId xmlns:p14="http://schemas.microsoft.com/office/powerpoint/2010/main" val="561191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pPr marL="0" indent="0">
              <a:buNone/>
            </a:pPr>
            <a:r>
              <a:rPr lang="en-US" sz="4000" dirty="0">
                <a:latin typeface="Arial" panose="020B0604020202020204" pitchFamily="34" charset="0"/>
                <a:cs typeface="Arial" panose="020B0604020202020204" pitchFamily="34" charset="0"/>
              </a:rPr>
              <a:t>Subroutine call and Return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Autofit/>
          </a:bodyPr>
          <a:lstStyle/>
          <a:p>
            <a:pPr marL="0" indent="0">
              <a:buNone/>
            </a:pPr>
            <a:r>
              <a:rPr lang="en-US" sz="2000" b="1" dirty="0">
                <a:latin typeface="Arial" panose="020B0604020202020204" pitchFamily="34" charset="0"/>
                <a:cs typeface="Arial" panose="020B0604020202020204" pitchFamily="34" charset="0"/>
              </a:rPr>
              <a:t>ACALL address (11 bit)</a:t>
            </a:r>
          </a:p>
          <a:p>
            <a:r>
              <a:rPr lang="en-US" sz="2000" dirty="0">
                <a:latin typeface="Arial" panose="020B0604020202020204" pitchFamily="34" charset="0"/>
                <a:cs typeface="Arial" panose="020B0604020202020204" pitchFamily="34" charset="0"/>
              </a:rPr>
              <a:t>This is absolute call instruction which unconditionally calls the subroutine located at the indicated 11 bit address. This is a 2 byte instruction. The ACALL instruction works as follows. </a:t>
            </a:r>
          </a:p>
          <a:p>
            <a:pPr marL="0" indent="0">
              <a:buNone/>
            </a:pPr>
            <a:r>
              <a:rPr lang="en-US" sz="2000" dirty="0">
                <a:latin typeface="Arial" panose="020B0604020202020204" pitchFamily="34" charset="0"/>
                <a:cs typeface="Arial" panose="020B0604020202020204" pitchFamily="34" charset="0"/>
              </a:rPr>
              <a:t>a. During execution of ACALL, [PC] = [PC]+2; (if address where ACALL resides is say,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0x8549; during execution of this instruction [PC] = 8549h + 2h = 854Bh </a:t>
            </a:r>
          </a:p>
          <a:p>
            <a:pPr marL="0" indent="0">
              <a:buNone/>
            </a:pPr>
            <a:r>
              <a:rPr lang="en-US" sz="2000" dirty="0">
                <a:latin typeface="Arial" panose="020B0604020202020204" pitchFamily="34" charset="0"/>
                <a:cs typeface="Arial" panose="020B0604020202020204" pitchFamily="34" charset="0"/>
              </a:rPr>
              <a:t>b. [SP]=[SP]+1; (if SP contains default value 07, then SP increments and [SP]=08</a:t>
            </a:r>
          </a:p>
          <a:p>
            <a:pPr marL="0" indent="0">
              <a:buNone/>
            </a:pPr>
            <a:r>
              <a:rPr lang="en-US" sz="2000" dirty="0">
                <a:latin typeface="Arial" panose="020B0604020202020204" pitchFamily="34" charset="0"/>
                <a:cs typeface="Arial" panose="020B0604020202020204" pitchFamily="34" charset="0"/>
              </a:rPr>
              <a:t>c. [[SP]] = [PC7-0]; (lower byte of PC content </a:t>
            </a:r>
            <a:r>
              <a:rPr lang="en-US" sz="2000" dirty="0" err="1">
                <a:latin typeface="Arial" panose="020B0604020202020204" pitchFamily="34" charset="0"/>
                <a:cs typeface="Arial" panose="020B0604020202020204" pitchFamily="34" charset="0"/>
              </a:rPr>
              <a:t>ie</a:t>
            </a:r>
            <a:r>
              <a:rPr lang="en-US" sz="2000" dirty="0">
                <a:latin typeface="Arial" panose="020B0604020202020204" pitchFamily="34" charset="0"/>
                <a:cs typeface="Arial" panose="020B0604020202020204" pitchFamily="34" charset="0"/>
              </a:rPr>
              <a:t>., 4B will be stored in memory location 08.</a:t>
            </a:r>
          </a:p>
          <a:p>
            <a:pPr marL="0" indent="0">
              <a:buNone/>
            </a:pPr>
            <a:r>
              <a:rPr lang="en-US" sz="2000" dirty="0">
                <a:latin typeface="Arial" panose="020B0604020202020204" pitchFamily="34" charset="0"/>
                <a:cs typeface="Arial" panose="020B0604020202020204" pitchFamily="34" charset="0"/>
              </a:rPr>
              <a:t>d. [SP]=[SP]+1; (SP increments again and [SP]=09)</a:t>
            </a:r>
          </a:p>
          <a:p>
            <a:pPr marL="0" indent="0">
              <a:buNone/>
            </a:pPr>
            <a:r>
              <a:rPr lang="en-US" sz="2000" dirty="0">
                <a:latin typeface="Arial" panose="020B0604020202020204" pitchFamily="34" charset="0"/>
                <a:cs typeface="Arial" panose="020B0604020202020204" pitchFamily="34" charset="0"/>
              </a:rPr>
              <a:t>e. [[SP]] = [PC15-8]; (higher byte of PC content </a:t>
            </a:r>
            <a:r>
              <a:rPr lang="en-US" sz="2000" dirty="0" err="1">
                <a:latin typeface="Arial" panose="020B0604020202020204" pitchFamily="34" charset="0"/>
                <a:cs typeface="Arial" panose="020B0604020202020204" pitchFamily="34" charset="0"/>
              </a:rPr>
              <a:t>ie</a:t>
            </a:r>
            <a:r>
              <a:rPr lang="en-US" sz="2000" dirty="0">
                <a:latin typeface="Arial" panose="020B0604020202020204" pitchFamily="34" charset="0"/>
                <a:cs typeface="Arial" panose="020B0604020202020204" pitchFamily="34" charset="0"/>
              </a:rPr>
              <a:t>., 85 will be stored in memory location 09. With these the address (0x854B) which was in PC is stored in stack.</a:t>
            </a:r>
          </a:p>
          <a:p>
            <a:pPr marL="0" indent="0">
              <a:buNone/>
            </a:pPr>
            <a:r>
              <a:rPr lang="en-US" sz="2000" dirty="0">
                <a:latin typeface="Arial" panose="020B0604020202020204" pitchFamily="34" charset="0"/>
                <a:cs typeface="Arial" panose="020B0604020202020204" pitchFamily="34" charset="0"/>
              </a:rPr>
              <a:t>f. [PC10-0]= address (11 bit); the new address of subroutine is loaded to PC. No flags are affected. </a:t>
            </a:r>
          </a:p>
        </p:txBody>
      </p:sp>
    </p:spTree>
    <p:extLst>
      <p:ext uri="{BB962C8B-B14F-4D97-AF65-F5344CB8AC3E}">
        <p14:creationId xmlns:p14="http://schemas.microsoft.com/office/powerpoint/2010/main" val="3007961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RET instructions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lnSpcReduction="10000"/>
          </a:bodyPr>
          <a:lstStyle/>
          <a:p>
            <a:r>
              <a:rPr lang="en-US" sz="2200" dirty="0">
                <a:latin typeface="Arial" panose="020B0604020202020204" pitchFamily="34" charset="0"/>
                <a:cs typeface="Arial" panose="020B0604020202020204" pitchFamily="34" charset="0"/>
              </a:rPr>
              <a:t>RET instruction pops top two contents from the stack and load it to PC.</a:t>
            </a:r>
          </a:p>
          <a:p>
            <a:pPr marL="0" indent="0">
              <a:buNone/>
            </a:pPr>
            <a:r>
              <a:rPr lang="en-US" sz="2200" dirty="0">
                <a:latin typeface="Arial" panose="020B0604020202020204" pitchFamily="34" charset="0"/>
                <a:cs typeface="Arial" panose="020B0604020202020204" pitchFamily="34" charset="0"/>
              </a:rPr>
              <a:t>g. [PC15-8] = [SP] ;content of current top of the stack will be moved to higher byte of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PC.</a:t>
            </a:r>
          </a:p>
          <a:p>
            <a:pPr marL="0" indent="0">
              <a:buNone/>
            </a:pPr>
            <a:r>
              <a:rPr lang="en-US" sz="2200" dirty="0">
                <a:latin typeface="Arial" panose="020B0604020202020204" pitchFamily="34" charset="0"/>
                <a:cs typeface="Arial" panose="020B0604020202020204" pitchFamily="34" charset="0"/>
              </a:rPr>
              <a:t>h. [SP]=[SP]-1 ; (SP decrements)</a:t>
            </a:r>
          </a:p>
          <a:p>
            <a:pPr marL="0" indent="0">
              <a:buNone/>
            </a:pP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[PC7-0] = [SP] ;content of bottom of the stack will be moved to lower byte of PC.</a:t>
            </a:r>
          </a:p>
          <a:p>
            <a:pPr marL="0" indent="0">
              <a:buNone/>
            </a:pPr>
            <a:r>
              <a:rPr lang="en-US" sz="2200" dirty="0">
                <a:latin typeface="Arial" panose="020B0604020202020204" pitchFamily="34" charset="0"/>
                <a:cs typeface="Arial" panose="020B0604020202020204" pitchFamily="34" charset="0"/>
              </a:rPr>
              <a:t>j.  [SP]=[SP]-1 ; (SP decrements again)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RET1(Return from interrupt)</a:t>
            </a:r>
          </a:p>
          <a:p>
            <a:r>
              <a:rPr lang="en-US" sz="2200" dirty="0">
                <a:latin typeface="Arial" panose="020B0604020202020204" pitchFamily="34" charset="0"/>
                <a:cs typeface="Arial" panose="020B0604020202020204" pitchFamily="34" charset="0"/>
              </a:rPr>
              <a:t>RET instruction pops top two contents from the stack and load it to PC.</a:t>
            </a:r>
          </a:p>
          <a:p>
            <a:r>
              <a:rPr lang="en-US" sz="2200" dirty="0">
                <a:latin typeface="Arial" panose="020B0604020202020204" pitchFamily="34" charset="0"/>
                <a:cs typeface="Arial" panose="020B0604020202020204" pitchFamily="34" charset="0"/>
              </a:rPr>
              <a:t>It restores the interrupt logic at same priority level to accept the request from I/O devices</a:t>
            </a:r>
          </a:p>
          <a:p>
            <a:pPr marL="0" indent="0">
              <a:buNone/>
            </a:pP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796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400" dirty="0"/>
              <a:t>Q. Write a program to clear 20 RAM locations starting at RAM address </a:t>
            </a:r>
            <a:br>
              <a:rPr lang="en-US" sz="2400" dirty="0"/>
            </a:br>
            <a:r>
              <a:rPr lang="en-US" sz="2400" dirty="0"/>
              <a:t>     80H. </a:t>
            </a:r>
          </a:p>
          <a:p>
            <a:pPr marL="274320" lvl="1" indent="0">
              <a:buNone/>
            </a:pPr>
            <a:r>
              <a:rPr lang="en-US" sz="2200" dirty="0"/>
              <a:t>CLR A ; the content in ACC is used to clear RAM locations </a:t>
            </a:r>
          </a:p>
          <a:p>
            <a:pPr marL="274320" lvl="1" indent="0">
              <a:buNone/>
            </a:pPr>
            <a:r>
              <a:rPr lang="en-US" sz="2200" dirty="0"/>
              <a:t>MOV R1, #80H ; R1 is a pointer starting from 80H </a:t>
            </a:r>
          </a:p>
          <a:p>
            <a:pPr marL="274320" lvl="1" indent="0">
              <a:buNone/>
            </a:pPr>
            <a:r>
              <a:rPr lang="en-US" sz="2200" dirty="0"/>
              <a:t>MOV R7, #20 ; 20 iterations </a:t>
            </a:r>
          </a:p>
          <a:p>
            <a:pPr marL="274320" lvl="1" indent="0">
              <a:buNone/>
            </a:pPr>
            <a:r>
              <a:rPr lang="en-US" sz="2200" dirty="0"/>
              <a:t>Again: MOV @R1, A              ; loop </a:t>
            </a:r>
          </a:p>
          <a:p>
            <a:pPr marL="274320" lvl="1" indent="0">
              <a:buNone/>
            </a:pPr>
            <a:r>
              <a:rPr lang="en-US" sz="2200" dirty="0"/>
              <a:t>             INC R1 </a:t>
            </a:r>
          </a:p>
          <a:p>
            <a:pPr marL="274320" lvl="1" indent="0">
              <a:buNone/>
            </a:pPr>
            <a:r>
              <a:rPr lang="en-US" sz="2200" dirty="0"/>
              <a:t>             DJNZ R7, Again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400" dirty="0"/>
              <a:t>Q. Write a program to add two 16-bit numbers. The numbers are 3CE7H and 3B8DH. Place the sum in R7 (high byte) and R6 (low byte).  </a:t>
            </a:r>
          </a:p>
          <a:p>
            <a:pPr marL="274320" lvl="1" indent="0">
              <a:buNone/>
            </a:pPr>
            <a:r>
              <a:rPr lang="en-US" sz="2200" dirty="0"/>
              <a:t>CLR C </a:t>
            </a:r>
          </a:p>
          <a:p>
            <a:pPr marL="274320" lvl="1" indent="0">
              <a:buNone/>
            </a:pPr>
            <a:r>
              <a:rPr lang="en-US" sz="2200" dirty="0"/>
              <a:t>MOV A, #0E7H </a:t>
            </a:r>
          </a:p>
          <a:p>
            <a:pPr marL="274320" lvl="1" indent="0">
              <a:buNone/>
            </a:pPr>
            <a:r>
              <a:rPr lang="en-US" sz="2200" dirty="0"/>
              <a:t>ADD A, #8DH </a:t>
            </a:r>
          </a:p>
          <a:p>
            <a:pPr marL="274320" lvl="1" indent="0">
              <a:buNone/>
            </a:pPr>
            <a:r>
              <a:rPr lang="en-US" sz="2200" dirty="0"/>
              <a:t>MOV R6, A ;     low byte </a:t>
            </a:r>
          </a:p>
          <a:p>
            <a:pPr marL="274320" lvl="1" indent="0">
              <a:buNone/>
            </a:pPr>
            <a:r>
              <a:rPr lang="en-US" sz="2200" dirty="0"/>
              <a:t>MOV A, #3CH </a:t>
            </a:r>
          </a:p>
          <a:p>
            <a:pPr marL="274320" lvl="1" indent="0">
              <a:buNone/>
            </a:pPr>
            <a:r>
              <a:rPr lang="en-US" sz="2200" dirty="0"/>
              <a:t>ADDC A, #3BH </a:t>
            </a:r>
          </a:p>
          <a:p>
            <a:pPr marL="274320" lvl="1" indent="0">
              <a:buNone/>
            </a:pPr>
            <a:r>
              <a:rPr lang="en-US" sz="2200" dirty="0"/>
              <a:t>MOV R7, A ;     high byte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133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Q. Write a program to store data FFH into RAM memory locations 50H to 58H using indirect addressing mode. </a:t>
            </a:r>
          </a:p>
          <a:p>
            <a:pPr marL="0" indent="0">
              <a:buNone/>
            </a:pPr>
            <a:r>
              <a:rPr lang="en-US" sz="2200" dirty="0">
                <a:latin typeface="Arial" panose="020B0604020202020204" pitchFamily="34" charset="0"/>
                <a:cs typeface="Arial" panose="020B0604020202020204" pitchFamily="34" charset="0"/>
              </a:rPr>
              <a:t>Solutions:</a:t>
            </a:r>
          </a:p>
          <a:p>
            <a:pPr marL="274320" lvl="1" indent="0">
              <a:buNone/>
            </a:pPr>
            <a:r>
              <a:rPr lang="en-US" sz="2000" dirty="0">
                <a:latin typeface="Arial" panose="020B0604020202020204" pitchFamily="34" charset="0"/>
                <a:cs typeface="Arial" panose="020B0604020202020204" pitchFamily="34" charset="0"/>
              </a:rPr>
              <a:t>ORG 0000H ; Set program counter 0000H </a:t>
            </a:r>
          </a:p>
          <a:p>
            <a:pPr marL="274320" lvl="1" indent="0">
              <a:buNone/>
            </a:pPr>
            <a:r>
              <a:rPr lang="en-US" sz="2000" dirty="0">
                <a:latin typeface="Arial" panose="020B0604020202020204" pitchFamily="34" charset="0"/>
                <a:cs typeface="Arial" panose="020B0604020202020204" pitchFamily="34" charset="0"/>
              </a:rPr>
              <a:t>MOV A, #0FFH ; Load FFH into A </a:t>
            </a:r>
          </a:p>
          <a:p>
            <a:pPr marL="274320" lvl="1" indent="0">
              <a:buNone/>
            </a:pPr>
            <a:r>
              <a:rPr lang="en-US" sz="2000" dirty="0">
                <a:latin typeface="Arial" panose="020B0604020202020204" pitchFamily="34" charset="0"/>
                <a:cs typeface="Arial" panose="020B0604020202020204" pitchFamily="34" charset="0"/>
              </a:rPr>
              <a:t>MOV R0, #50H ; Load pointer, R0=50H </a:t>
            </a:r>
          </a:p>
          <a:p>
            <a:pPr marL="274320" lvl="1" indent="0">
              <a:buNone/>
            </a:pPr>
            <a:r>
              <a:rPr lang="en-US" sz="2000" dirty="0">
                <a:latin typeface="Arial" panose="020B0604020202020204" pitchFamily="34" charset="0"/>
                <a:cs typeface="Arial" panose="020B0604020202020204" pitchFamily="34" charset="0"/>
              </a:rPr>
              <a:t>MOV R5, #08H ; Load counter, R5=08H</a:t>
            </a:r>
          </a:p>
          <a:p>
            <a:pPr marL="274320" lvl="1" indent="0">
              <a:buNone/>
            </a:pPr>
            <a:r>
              <a:rPr lang="en-US" sz="2000" dirty="0">
                <a:latin typeface="Arial" panose="020B0604020202020204" pitchFamily="34" charset="0"/>
                <a:cs typeface="Arial" panose="020B0604020202020204" pitchFamily="34" charset="0"/>
              </a:rPr>
              <a:t>Start: MOV @R0, A ; Copy contents of A to RAM pointed by R0 </a:t>
            </a:r>
          </a:p>
          <a:p>
            <a:pPr marL="274320" lvl="1" indent="0">
              <a:buNone/>
            </a:pPr>
            <a:r>
              <a:rPr lang="en-US" sz="2000" dirty="0">
                <a:latin typeface="Arial" panose="020B0604020202020204" pitchFamily="34" charset="0"/>
                <a:cs typeface="Arial" panose="020B0604020202020204" pitchFamily="34" charset="0"/>
              </a:rPr>
              <a:t>         INC R0 ; Increment pointer </a:t>
            </a:r>
          </a:p>
          <a:p>
            <a:pPr marL="274320" lvl="1" indent="0">
              <a:buNone/>
            </a:pPr>
            <a:r>
              <a:rPr lang="en-US" sz="2000" dirty="0">
                <a:latin typeface="Arial" panose="020B0604020202020204" pitchFamily="34" charset="0"/>
                <a:cs typeface="Arial" panose="020B0604020202020204" pitchFamily="34" charset="0"/>
              </a:rPr>
              <a:t>         DJNZ R5, start ; Repeat until R5 is zero </a:t>
            </a:r>
          </a:p>
          <a:p>
            <a:pPr marL="274320" lvl="1" indent="0">
              <a:buNone/>
            </a:pPr>
            <a:r>
              <a:rPr lang="en-US" sz="2000" dirty="0">
                <a:latin typeface="Arial" panose="020B0604020202020204" pitchFamily="34" charset="0"/>
                <a:cs typeface="Arial" panose="020B0604020202020204" pitchFamily="34" charset="0"/>
              </a:rPr>
              <a:t>END </a:t>
            </a:r>
          </a:p>
        </p:txBody>
      </p:sp>
    </p:spTree>
    <p:extLst>
      <p:ext uri="{BB962C8B-B14F-4D97-AF65-F5344CB8AC3E}">
        <p14:creationId xmlns:p14="http://schemas.microsoft.com/office/powerpoint/2010/main" val="246336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7492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Assembler Directives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Assembler directives tell the assembler to do something other than creating the machine code for an instruction. </a:t>
            </a:r>
          </a:p>
          <a:p>
            <a:r>
              <a:rPr lang="en-US" sz="2200" dirty="0">
                <a:latin typeface="Arial" panose="020B0604020202020204" pitchFamily="34" charset="0"/>
                <a:cs typeface="Arial" panose="020B0604020202020204" pitchFamily="34" charset="0"/>
              </a:rPr>
              <a:t>In assembly language programming, the assembler directives instruct the assembler to </a:t>
            </a:r>
          </a:p>
          <a:p>
            <a:pPr marL="731520" lvl="1" indent="-457200">
              <a:buAutoNum type="arabicPeriod"/>
            </a:pPr>
            <a:r>
              <a:rPr lang="en-US" sz="2200" dirty="0">
                <a:latin typeface="Arial" panose="020B0604020202020204" pitchFamily="34" charset="0"/>
                <a:cs typeface="Arial" panose="020B0604020202020204" pitchFamily="34" charset="0"/>
              </a:rPr>
              <a:t>Process subsequent assembly language instructions </a:t>
            </a:r>
          </a:p>
          <a:p>
            <a:pPr marL="731520" lvl="1" indent="-457200">
              <a:buAutoNum type="arabicPeriod"/>
            </a:pPr>
            <a:r>
              <a:rPr lang="en-US" sz="2200" dirty="0">
                <a:latin typeface="Arial" panose="020B0604020202020204" pitchFamily="34" charset="0"/>
                <a:cs typeface="Arial" panose="020B0604020202020204" pitchFamily="34" charset="0"/>
              </a:rPr>
              <a:t>Define program constants </a:t>
            </a:r>
          </a:p>
          <a:p>
            <a:pPr marL="731520" lvl="1" indent="-457200">
              <a:buAutoNum type="arabicPeriod"/>
            </a:pPr>
            <a:r>
              <a:rPr lang="en-US" sz="2200" dirty="0">
                <a:latin typeface="Arial" panose="020B0604020202020204" pitchFamily="34" charset="0"/>
                <a:cs typeface="Arial" panose="020B0604020202020204" pitchFamily="34" charset="0"/>
              </a:rPr>
              <a:t>Reserve space for variables </a:t>
            </a:r>
          </a:p>
          <a:p>
            <a:pPr marL="274320" lvl="1" indent="0">
              <a:buNone/>
            </a:pPr>
            <a:endParaRPr lang="en-US" sz="2200">
              <a:latin typeface="Arial" panose="020B0604020202020204" pitchFamily="34" charset="0"/>
              <a:cs typeface="Arial" panose="020B0604020202020204" pitchFamily="34" charset="0"/>
            </a:endParaRPr>
          </a:p>
          <a:p>
            <a:pPr marL="274320" lvl="1" indent="0">
              <a:buNone/>
            </a:pPr>
            <a:r>
              <a:rPr lang="en-US" sz="220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following are the widely used 8051 assembler directives.</a:t>
            </a:r>
          </a:p>
          <a:p>
            <a:r>
              <a:rPr lang="en-US" sz="2200" dirty="0">
                <a:latin typeface="Arial" panose="020B0604020202020204" pitchFamily="34" charset="0"/>
                <a:cs typeface="Arial" panose="020B0604020202020204" pitchFamily="34" charset="0"/>
              </a:rPr>
              <a:t>Widely used 8051 assembler directives:- ORG(origin), EQU &amp; SET, DB(define byte),  END</a:t>
            </a:r>
          </a:p>
        </p:txBody>
      </p:sp>
    </p:spTree>
    <p:extLst>
      <p:ext uri="{BB962C8B-B14F-4D97-AF65-F5344CB8AC3E}">
        <p14:creationId xmlns:p14="http://schemas.microsoft.com/office/powerpoint/2010/main" val="3963308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Assembler Directives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ORG(Origin)</a:t>
            </a:r>
          </a:p>
          <a:p>
            <a:r>
              <a:rPr lang="en-US" sz="2200" dirty="0">
                <a:latin typeface="Arial" panose="020B0604020202020204" pitchFamily="34" charset="0"/>
                <a:cs typeface="Arial" panose="020B0604020202020204" pitchFamily="34" charset="0"/>
              </a:rPr>
              <a:t>The ORG directive is used to indicate the starting address. </a:t>
            </a:r>
          </a:p>
          <a:p>
            <a:r>
              <a:rPr lang="en-US" sz="2200" dirty="0">
                <a:latin typeface="Arial" panose="020B0604020202020204" pitchFamily="34" charset="0"/>
                <a:cs typeface="Arial" panose="020B0604020202020204" pitchFamily="34" charset="0"/>
              </a:rPr>
              <a:t>It can be used only when the program counter needs to be changed. </a:t>
            </a:r>
          </a:p>
          <a:p>
            <a:r>
              <a:rPr lang="en-US" sz="2200" dirty="0">
                <a:latin typeface="Arial" panose="020B0604020202020204" pitchFamily="34" charset="0"/>
                <a:cs typeface="Arial" panose="020B0604020202020204" pitchFamily="34" charset="0"/>
              </a:rPr>
              <a:t>The number that comes after ORG can be either in hex or in decimal. </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Eg</a:t>
            </a:r>
            <a:r>
              <a:rPr lang="en-US" sz="2200" dirty="0">
                <a:latin typeface="Arial" panose="020B0604020202020204" pitchFamily="34" charset="0"/>
                <a:cs typeface="Arial" panose="020B0604020202020204" pitchFamily="34" charset="0"/>
              </a:rPr>
              <a:t>: ORG 0000H ;Set PC to 0000. </a:t>
            </a:r>
          </a:p>
        </p:txBody>
      </p:sp>
    </p:spTree>
    <p:extLst>
      <p:ext uri="{BB962C8B-B14F-4D97-AF65-F5344CB8AC3E}">
        <p14:creationId xmlns:p14="http://schemas.microsoft.com/office/powerpoint/2010/main" val="235401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4. selecting/criteria for microprocessor</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Availability of software development tools: </a:t>
            </a:r>
          </a:p>
          <a:p>
            <a:pPr lvl="1"/>
            <a:r>
              <a:rPr lang="en-US" sz="2400" dirty="0">
                <a:latin typeface="Arial" panose="020B0604020202020204" pitchFamily="34" charset="0"/>
                <a:cs typeface="Arial" panose="020B0604020202020204" pitchFamily="34" charset="0"/>
              </a:rPr>
              <a:t>How easy it is to develop product around it? </a:t>
            </a:r>
          </a:p>
          <a:p>
            <a:pPr lvl="1"/>
            <a:r>
              <a:rPr lang="en-US" sz="2400" dirty="0">
                <a:latin typeface="Arial" panose="020B0604020202020204" pitchFamily="34" charset="0"/>
                <a:cs typeface="Arial" panose="020B0604020202020204" pitchFamily="34" charset="0"/>
              </a:rPr>
              <a:t>Key considerations: availability of assemblers, debuggers, a code-efficient C language compilers, emulator, technical support and both in-house and outside expertise.</a:t>
            </a:r>
          </a:p>
          <a:p>
            <a:pPr marL="457200" indent="-457200">
              <a:buFont typeface="+mj-lt"/>
              <a:buAutoNum type="arabicPeriod" startAt="2"/>
            </a:pPr>
            <a:r>
              <a:rPr lang="en-US" sz="2400" dirty="0">
                <a:latin typeface="Arial" panose="020B0604020202020204" pitchFamily="34" charset="0"/>
                <a:cs typeface="Arial" panose="020B0604020202020204" pitchFamily="34" charset="0"/>
              </a:rPr>
              <a:t>Wide availability and reliable sources of the microcontrollers: Easy availability in needed quantities both now and in the future.</a:t>
            </a:r>
          </a:p>
        </p:txBody>
      </p:sp>
    </p:spTree>
    <p:extLst>
      <p:ext uri="{BB962C8B-B14F-4D97-AF65-F5344CB8AC3E}">
        <p14:creationId xmlns:p14="http://schemas.microsoft.com/office/powerpoint/2010/main" val="3291441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Assembler Directives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EQU and SET </a:t>
            </a:r>
          </a:p>
          <a:p>
            <a:r>
              <a:rPr lang="en-US" sz="2200" dirty="0">
                <a:latin typeface="Arial" panose="020B0604020202020204" pitchFamily="34" charset="0"/>
                <a:cs typeface="Arial" panose="020B0604020202020204" pitchFamily="34" charset="0"/>
              </a:rPr>
              <a:t>EQU and SET directives assign numerical value or register name to the specified symbol name</a:t>
            </a:r>
          </a:p>
          <a:p>
            <a:r>
              <a:rPr lang="en-US" sz="2200" dirty="0">
                <a:latin typeface="Arial" panose="020B0604020202020204" pitchFamily="34" charset="0"/>
                <a:cs typeface="Arial" panose="020B0604020202020204" pitchFamily="34" charset="0"/>
              </a:rPr>
              <a:t>EQU is used to define a constant without storing information in the memory. The symbol defined with EQU should not be redefined. </a:t>
            </a:r>
          </a:p>
          <a:p>
            <a:r>
              <a:rPr lang="en-US" sz="2200" dirty="0">
                <a:latin typeface="Arial" panose="020B0604020202020204" pitchFamily="34" charset="0"/>
                <a:cs typeface="Arial" panose="020B0604020202020204" pitchFamily="34" charset="0"/>
              </a:rPr>
              <a:t>SET directive allows redefinition of symbols at a later stage. </a:t>
            </a:r>
          </a:p>
        </p:txBody>
      </p:sp>
    </p:spTree>
    <p:extLst>
      <p:ext uri="{BB962C8B-B14F-4D97-AF65-F5344CB8AC3E}">
        <p14:creationId xmlns:p14="http://schemas.microsoft.com/office/powerpoint/2010/main" val="2321440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Assembler Directives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DB (Define Byte)</a:t>
            </a:r>
          </a:p>
          <a:p>
            <a:r>
              <a:rPr lang="en-US" sz="2200" dirty="0">
                <a:latin typeface="Arial" panose="020B0604020202020204" pitchFamily="34" charset="0"/>
                <a:cs typeface="Arial" panose="020B0604020202020204" pitchFamily="34" charset="0"/>
              </a:rPr>
              <a:t>The DB directive is used to define an 8 bit data. DB directive initializes memory with 8 bit values. </a:t>
            </a:r>
          </a:p>
          <a:p>
            <a:r>
              <a:rPr lang="en-US" sz="2200" dirty="0">
                <a:latin typeface="Arial" panose="020B0604020202020204" pitchFamily="34" charset="0"/>
                <a:cs typeface="Arial" panose="020B0604020202020204" pitchFamily="34" charset="0"/>
              </a:rPr>
              <a:t>The numbers can be in decimal, binary, hex or in ASCII formats. </a:t>
            </a:r>
          </a:p>
          <a:p>
            <a:r>
              <a:rPr lang="en-US" sz="2200" dirty="0">
                <a:latin typeface="Arial" panose="020B0604020202020204" pitchFamily="34" charset="0"/>
                <a:cs typeface="Arial" panose="020B0604020202020204" pitchFamily="34" charset="0"/>
              </a:rPr>
              <a:t>For decimal, the 'D' after the decimal number is optional, but for binary and hexadecimal, 'B' and ‘H’ are required. </a:t>
            </a:r>
          </a:p>
          <a:p>
            <a:r>
              <a:rPr lang="en-US" sz="2200" dirty="0">
                <a:latin typeface="Arial" panose="020B0604020202020204" pitchFamily="34" charset="0"/>
                <a:cs typeface="Arial" panose="020B0604020202020204" pitchFamily="34" charset="0"/>
              </a:rPr>
              <a:t>For ASCII, the number is written in quotation marks (‘LIKE This).</a:t>
            </a:r>
          </a:p>
          <a:p>
            <a:pPr marL="0" indent="0">
              <a:buNone/>
            </a:pPr>
            <a:r>
              <a:rPr lang="en-US" sz="2200" dirty="0">
                <a:latin typeface="Arial" panose="020B0604020202020204" pitchFamily="34" charset="0"/>
                <a:cs typeface="Arial" panose="020B0604020202020204" pitchFamily="34" charset="0"/>
              </a:rPr>
              <a:t>    DATA1: DB 40H ; hex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DATA2: DB 01011100B ; binary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DATA3: DB 48 ; decimal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DATA4: DB 'HELLOW’ ; ASCII </a:t>
            </a:r>
          </a:p>
        </p:txBody>
      </p:sp>
    </p:spTree>
    <p:extLst>
      <p:ext uri="{BB962C8B-B14F-4D97-AF65-F5344CB8AC3E}">
        <p14:creationId xmlns:p14="http://schemas.microsoft.com/office/powerpoint/2010/main" val="14994131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Assembler Directives</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latin typeface="Arial" panose="020B0604020202020204" pitchFamily="34" charset="0"/>
                <a:cs typeface="Arial" panose="020B0604020202020204" pitchFamily="34" charset="0"/>
              </a:rPr>
              <a:t>END</a:t>
            </a:r>
          </a:p>
          <a:p>
            <a:r>
              <a:rPr lang="en-US" sz="2200" dirty="0">
                <a:latin typeface="Arial" panose="020B0604020202020204" pitchFamily="34" charset="0"/>
                <a:cs typeface="Arial" panose="020B0604020202020204" pitchFamily="34" charset="0"/>
              </a:rPr>
              <a:t>The END directive signals the end of the assembly module. </a:t>
            </a:r>
          </a:p>
          <a:p>
            <a:r>
              <a:rPr lang="en-US" sz="2200" dirty="0">
                <a:latin typeface="Arial" panose="020B0604020202020204" pitchFamily="34" charset="0"/>
                <a:cs typeface="Arial" panose="020B0604020202020204" pitchFamily="34" charset="0"/>
              </a:rPr>
              <a:t>It indicates the end of the program to the assembler. </a:t>
            </a:r>
          </a:p>
          <a:p>
            <a:r>
              <a:rPr lang="en-US" sz="2200" dirty="0">
                <a:latin typeface="Arial" panose="020B0604020202020204" pitchFamily="34" charset="0"/>
                <a:cs typeface="Arial" panose="020B0604020202020204" pitchFamily="34" charset="0"/>
              </a:rPr>
              <a:t>Any text in the assembly file that appears after the END directive is ignored. </a:t>
            </a:r>
          </a:p>
          <a:p>
            <a:r>
              <a:rPr lang="en-US" sz="2200" dirty="0">
                <a:latin typeface="Arial" panose="020B0604020202020204" pitchFamily="34" charset="0"/>
                <a:cs typeface="Arial" panose="020B0604020202020204" pitchFamily="34" charset="0"/>
              </a:rPr>
              <a:t>If the END statement is missing, the assembler will generate an error message.</a:t>
            </a:r>
          </a:p>
        </p:txBody>
      </p:sp>
    </p:spTree>
    <p:extLst>
      <p:ext uri="{BB962C8B-B14F-4D97-AF65-F5344CB8AC3E}">
        <p14:creationId xmlns:p14="http://schemas.microsoft.com/office/powerpoint/2010/main" val="15895595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b="0" i="0" dirty="0">
                <a:solidFill>
                  <a:srgbClr val="000000"/>
                </a:solidFill>
                <a:effectLst/>
                <a:latin typeface="Arial" panose="020B0604020202020204" pitchFamily="34" charset="0"/>
                <a:cs typeface="Arial" panose="020B0604020202020204" pitchFamily="34" charset="0"/>
              </a:rPr>
              <a:t>Seven segment displays are used to indicate numerical information. </a:t>
            </a:r>
          </a:p>
          <a:p>
            <a:r>
              <a:rPr lang="en-US" sz="2200" b="0" i="0" dirty="0">
                <a:solidFill>
                  <a:srgbClr val="000000"/>
                </a:solidFill>
                <a:effectLst/>
                <a:latin typeface="Arial" panose="020B0604020202020204" pitchFamily="34" charset="0"/>
                <a:cs typeface="Arial" panose="020B0604020202020204" pitchFamily="34" charset="0"/>
              </a:rPr>
              <a:t>Seven segments display can display digits from 0 to 9 and even we can display few characters like A, b, C, H, E, e, F, etc.</a:t>
            </a:r>
          </a:p>
          <a:p>
            <a:r>
              <a:rPr lang="en-US" sz="2200" b="0" i="0" dirty="0">
                <a:solidFill>
                  <a:srgbClr val="333333"/>
                </a:solidFill>
                <a:effectLst/>
                <a:latin typeface="Arial" panose="020B0604020202020204" pitchFamily="34" charset="0"/>
                <a:cs typeface="Arial" panose="020B0604020202020204" pitchFamily="34" charset="0"/>
              </a:rPr>
              <a:t>There is also a decimal point or </a:t>
            </a:r>
            <a:r>
              <a:rPr lang="en-US" sz="2200" b="0" i="0" dirty="0" err="1">
                <a:solidFill>
                  <a:srgbClr val="333333"/>
                </a:solidFill>
                <a:effectLst/>
                <a:latin typeface="Arial" panose="020B0604020202020204" pitchFamily="34" charset="0"/>
                <a:cs typeface="Arial" panose="020B0604020202020204" pitchFamily="34" charset="0"/>
              </a:rPr>
              <a:t>dp</a:t>
            </a:r>
            <a:r>
              <a:rPr lang="en-US" sz="2200" b="0" i="0" dirty="0">
                <a:solidFill>
                  <a:srgbClr val="333333"/>
                </a:solidFill>
                <a:effectLst/>
                <a:latin typeface="Arial" panose="020B0604020202020204" pitchFamily="34" charset="0"/>
                <a:cs typeface="Arial" panose="020B0604020202020204" pitchFamily="34" charset="0"/>
              </a:rPr>
              <a:t>. It is used when decimal digits like 5.1 </a:t>
            </a:r>
            <a:r>
              <a:rPr lang="en-US" sz="2200" b="0" i="0" dirty="0" err="1">
                <a:solidFill>
                  <a:srgbClr val="333333"/>
                </a:solidFill>
                <a:effectLst/>
                <a:latin typeface="Arial" panose="020B0604020202020204" pitchFamily="34" charset="0"/>
                <a:cs typeface="Arial" panose="020B0604020202020204" pitchFamily="34" charset="0"/>
              </a:rPr>
              <a:t>etc</a:t>
            </a:r>
            <a:r>
              <a:rPr lang="en-US" sz="2200" b="0" i="0" dirty="0">
                <a:solidFill>
                  <a:srgbClr val="333333"/>
                </a:solidFill>
                <a:effectLst/>
                <a:latin typeface="Arial" panose="020B0604020202020204" pitchFamily="34" charset="0"/>
                <a:cs typeface="Arial" panose="020B0604020202020204" pitchFamily="34" charset="0"/>
              </a:rPr>
              <a:t> are displayed.</a:t>
            </a:r>
          </a:p>
          <a:p>
            <a:r>
              <a:rPr lang="en-US" sz="2200" dirty="0">
                <a:solidFill>
                  <a:srgbClr val="333333"/>
                </a:solidFill>
                <a:latin typeface="Arial" panose="020B0604020202020204" pitchFamily="34" charset="0"/>
                <a:cs typeface="Arial" panose="020B0604020202020204" pitchFamily="34" charset="0"/>
              </a:rPr>
              <a:t>Types of Seven-Segment display</a:t>
            </a:r>
            <a:br>
              <a:rPr lang="en-US" sz="2200" dirty="0">
                <a:solidFill>
                  <a:srgbClr val="333333"/>
                </a:solidFill>
                <a:latin typeface="Arial" panose="020B0604020202020204" pitchFamily="34" charset="0"/>
                <a:cs typeface="Arial" panose="020B0604020202020204" pitchFamily="34" charset="0"/>
              </a:rPr>
            </a:br>
            <a:r>
              <a:rPr lang="en-US" sz="2200" dirty="0">
                <a:solidFill>
                  <a:srgbClr val="333333"/>
                </a:solidFill>
                <a:latin typeface="Arial" panose="020B0604020202020204" pitchFamily="34" charset="0"/>
                <a:cs typeface="Arial" panose="020B0604020202020204" pitchFamily="34" charset="0"/>
              </a:rPr>
              <a:t>- Common Cathode 7-Segment Display</a:t>
            </a:r>
            <a:br>
              <a:rPr lang="en-US" sz="2200" dirty="0">
                <a:solidFill>
                  <a:srgbClr val="333333"/>
                </a:solidFill>
                <a:latin typeface="Arial" panose="020B0604020202020204" pitchFamily="34" charset="0"/>
                <a:cs typeface="Arial" panose="020B0604020202020204" pitchFamily="34" charset="0"/>
              </a:rPr>
            </a:br>
            <a:r>
              <a:rPr lang="en-US" sz="2200" dirty="0">
                <a:solidFill>
                  <a:srgbClr val="333333"/>
                </a:solidFill>
                <a:latin typeface="Arial" panose="020B0604020202020204" pitchFamily="34" charset="0"/>
                <a:cs typeface="Arial" panose="020B0604020202020204" pitchFamily="34" charset="0"/>
              </a:rPr>
              <a:t>- Common Anode 7-Segment Display</a:t>
            </a:r>
          </a:p>
        </p:txBody>
      </p:sp>
      <p:sp>
        <p:nvSpPr>
          <p:cNvPr id="4" name="AutoShape 2">
            <a:extLst>
              <a:ext uri="{FF2B5EF4-FFF2-40B4-BE49-F238E27FC236}">
                <a16:creationId xmlns:a16="http://schemas.microsoft.com/office/drawing/2014/main" id="{420C3497-C705-45D6-A558-6640A5CF2E77}"/>
              </a:ext>
            </a:extLst>
          </p:cNvPr>
          <p:cNvSpPr>
            <a:spLocks noChangeAspect="1" noChangeArrowheads="1"/>
          </p:cNvSpPr>
          <p:nvPr/>
        </p:nvSpPr>
        <p:spPr bwMode="auto">
          <a:xfrm>
            <a:off x="5943599" y="3276599"/>
            <a:ext cx="2733869" cy="2733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Arduino and Seven Segment Display-Interfacing">
            <a:extLst>
              <a:ext uri="{FF2B5EF4-FFF2-40B4-BE49-F238E27FC236}">
                <a16:creationId xmlns:a16="http://schemas.microsoft.com/office/drawing/2014/main" id="{2F49A407-617C-417D-BD80-5FC070B48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316" y="3276599"/>
            <a:ext cx="2171717" cy="295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946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r>
              <a:rPr lang="en-US" sz="2200" dirty="0">
                <a:solidFill>
                  <a:srgbClr val="333333"/>
                </a:solidFill>
                <a:latin typeface="Arial" panose="020B0604020202020204" pitchFamily="34" charset="0"/>
                <a:cs typeface="Arial" panose="020B0604020202020204" pitchFamily="34" charset="0"/>
              </a:rPr>
              <a:t>Common Cathode 7-Segment Display</a:t>
            </a:r>
          </a:p>
          <a:p>
            <a:r>
              <a:rPr lang="en-US" sz="2200" b="0" i="0" dirty="0">
                <a:solidFill>
                  <a:srgbClr val="333333"/>
                </a:solidFill>
                <a:effectLst/>
                <a:latin typeface="Arial" panose="020B0604020202020204" pitchFamily="34" charset="0"/>
                <a:cs typeface="Arial" panose="020B0604020202020204" pitchFamily="34" charset="0"/>
              </a:rPr>
              <a:t>In this type of segments all the cathode terminals are made common and tied to GND. Thus the segments </a:t>
            </a:r>
            <a:r>
              <a:rPr lang="en-US" sz="2200" b="1" i="0" dirty="0">
                <a:solidFill>
                  <a:srgbClr val="333333"/>
                </a:solidFill>
                <a:effectLst/>
                <a:latin typeface="Arial" panose="020B0604020202020204" pitchFamily="34" charset="0"/>
                <a:cs typeface="Arial" panose="020B0604020202020204" pitchFamily="34" charset="0"/>
              </a:rPr>
              <a:t>a</a:t>
            </a:r>
            <a:r>
              <a:rPr lang="en-US" sz="2200" b="0" i="0" dirty="0">
                <a:solidFill>
                  <a:srgbClr val="333333"/>
                </a:solidFill>
                <a:effectLst/>
                <a:latin typeface="Arial" panose="020B0604020202020204" pitchFamily="34" charset="0"/>
                <a:cs typeface="Arial" panose="020B0604020202020204" pitchFamily="34" charset="0"/>
              </a:rPr>
              <a:t> to </a:t>
            </a:r>
            <a:r>
              <a:rPr lang="en-US" sz="2200" b="1" i="0" dirty="0">
                <a:solidFill>
                  <a:srgbClr val="333333"/>
                </a:solidFill>
                <a:effectLst/>
                <a:latin typeface="Arial" panose="020B0604020202020204" pitchFamily="34" charset="0"/>
                <a:cs typeface="Arial" panose="020B0604020202020204" pitchFamily="34" charset="0"/>
              </a:rPr>
              <a:t>g</a:t>
            </a:r>
            <a:r>
              <a:rPr lang="en-US" sz="2200" b="0" i="0" dirty="0">
                <a:solidFill>
                  <a:srgbClr val="333333"/>
                </a:solidFill>
                <a:effectLst/>
                <a:latin typeface="Arial" panose="020B0604020202020204" pitchFamily="34" charset="0"/>
                <a:cs typeface="Arial" panose="020B0604020202020204" pitchFamily="34" charset="0"/>
              </a:rPr>
              <a:t> needs a logic High signal(5v) in order to glow.</a:t>
            </a:r>
          </a:p>
          <a:p>
            <a:endParaRPr lang="en-US" sz="2200" dirty="0">
              <a:solidFill>
                <a:srgbClr val="333333"/>
              </a:solidFill>
              <a:latin typeface="Arial" panose="020B0604020202020204" pitchFamily="34" charset="0"/>
              <a:cs typeface="Arial" panose="020B0604020202020204" pitchFamily="34" charset="0"/>
            </a:endParaRPr>
          </a:p>
          <a:p>
            <a:endParaRPr lang="en-US" sz="2200" b="0" i="0" dirty="0">
              <a:solidFill>
                <a:srgbClr val="333333"/>
              </a:solidFill>
              <a:effectLst/>
              <a:latin typeface="Arial" panose="020B0604020202020204" pitchFamily="34" charset="0"/>
              <a:cs typeface="Arial" panose="020B0604020202020204" pitchFamily="34" charset="0"/>
            </a:endParaRPr>
          </a:p>
          <a:p>
            <a:pPr marL="0" indent="0">
              <a:buNone/>
            </a:pPr>
            <a:r>
              <a:rPr lang="en-US" sz="2200" dirty="0">
                <a:solidFill>
                  <a:srgbClr val="333333"/>
                </a:solidFill>
                <a:latin typeface="Arial" panose="020B0604020202020204" pitchFamily="34" charset="0"/>
                <a:cs typeface="Arial" panose="020B0604020202020204" pitchFamily="34" charset="0"/>
              </a:rPr>
              <a:t>Common Anode 7-Segment Display</a:t>
            </a:r>
          </a:p>
          <a:p>
            <a:r>
              <a:rPr lang="en-US" sz="2200" b="0" i="0" dirty="0">
                <a:solidFill>
                  <a:srgbClr val="333333"/>
                </a:solidFill>
                <a:effectLst/>
                <a:latin typeface="Arial" panose="020B0604020202020204" pitchFamily="34" charset="0"/>
                <a:cs typeface="Arial" panose="020B0604020202020204" pitchFamily="34" charset="0"/>
              </a:rPr>
              <a:t>In this type of segments all the anodes terminals are made common and tied to VCC(5v). Thus the segments </a:t>
            </a:r>
            <a:r>
              <a:rPr lang="en-US" sz="2200" b="1" i="0" dirty="0">
                <a:solidFill>
                  <a:srgbClr val="333333"/>
                </a:solidFill>
                <a:effectLst/>
                <a:latin typeface="Arial" panose="020B0604020202020204" pitchFamily="34" charset="0"/>
                <a:cs typeface="Arial" panose="020B0604020202020204" pitchFamily="34" charset="0"/>
              </a:rPr>
              <a:t>a</a:t>
            </a:r>
            <a:r>
              <a:rPr lang="en-US" sz="2200" b="0" i="0" dirty="0">
                <a:solidFill>
                  <a:srgbClr val="333333"/>
                </a:solidFill>
                <a:effectLst/>
                <a:latin typeface="Arial" panose="020B0604020202020204" pitchFamily="34" charset="0"/>
                <a:cs typeface="Arial" panose="020B0604020202020204" pitchFamily="34" charset="0"/>
              </a:rPr>
              <a:t> to </a:t>
            </a:r>
            <a:r>
              <a:rPr lang="en-US" sz="2200" b="1" i="0" dirty="0">
                <a:solidFill>
                  <a:srgbClr val="333333"/>
                </a:solidFill>
                <a:effectLst/>
                <a:latin typeface="Arial" panose="020B0604020202020204" pitchFamily="34" charset="0"/>
                <a:cs typeface="Arial" panose="020B0604020202020204" pitchFamily="34" charset="0"/>
              </a:rPr>
              <a:t>g</a:t>
            </a:r>
            <a:r>
              <a:rPr lang="en-US" sz="2200" b="0" i="0" dirty="0">
                <a:solidFill>
                  <a:srgbClr val="333333"/>
                </a:solidFill>
                <a:effectLst/>
                <a:latin typeface="Arial" panose="020B0604020202020204" pitchFamily="34" charset="0"/>
                <a:cs typeface="Arial" panose="020B0604020202020204" pitchFamily="34" charset="0"/>
              </a:rPr>
              <a:t> needs a logic LOW signal(GND) in order to glow.</a:t>
            </a:r>
            <a:br>
              <a:rPr lang="en-US" sz="2200" dirty="0">
                <a:latin typeface="Arial" panose="020B0604020202020204" pitchFamily="34" charset="0"/>
                <a:cs typeface="Arial" panose="020B0604020202020204" pitchFamily="34" charset="0"/>
              </a:rPr>
            </a:br>
            <a:endParaRPr lang="en-US" sz="2200" dirty="0">
              <a:solidFill>
                <a:srgbClr val="333333"/>
              </a:solidFill>
              <a:latin typeface="Arial" panose="020B0604020202020204" pitchFamily="34" charset="0"/>
              <a:cs typeface="Arial" panose="020B0604020202020204" pitchFamily="34" charset="0"/>
            </a:endParaRPr>
          </a:p>
        </p:txBody>
      </p:sp>
      <p:sp>
        <p:nvSpPr>
          <p:cNvPr id="4" name="AutoShape 2">
            <a:extLst>
              <a:ext uri="{FF2B5EF4-FFF2-40B4-BE49-F238E27FC236}">
                <a16:creationId xmlns:a16="http://schemas.microsoft.com/office/drawing/2014/main" id="{420C3497-C705-45D6-A558-6640A5CF2E77}"/>
              </a:ext>
            </a:extLst>
          </p:cNvPr>
          <p:cNvSpPr>
            <a:spLocks noChangeAspect="1" noChangeArrowheads="1"/>
          </p:cNvSpPr>
          <p:nvPr/>
        </p:nvSpPr>
        <p:spPr bwMode="auto">
          <a:xfrm>
            <a:off x="5943599" y="3276599"/>
            <a:ext cx="2733869" cy="2733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70A436BE-63CB-4586-A287-56E63B4C3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738" y="2764367"/>
            <a:ext cx="2990849" cy="1329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D3736B0-ABEE-48B1-907D-74155D029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282" y="4970185"/>
            <a:ext cx="2990849" cy="156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92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pic>
        <p:nvPicPr>
          <p:cNvPr id="6" name="Content Placeholder 5">
            <a:extLst>
              <a:ext uri="{FF2B5EF4-FFF2-40B4-BE49-F238E27FC236}">
                <a16:creationId xmlns:a16="http://schemas.microsoft.com/office/drawing/2014/main" id="{34B656D9-BAEC-42F3-A5F5-6369A3739B1C}"/>
              </a:ext>
            </a:extLst>
          </p:cNvPr>
          <p:cNvPicPr>
            <a:picLocks noGrp="1" noChangeAspect="1"/>
          </p:cNvPicPr>
          <p:nvPr>
            <p:ph idx="1"/>
          </p:nvPr>
        </p:nvPicPr>
        <p:blipFill>
          <a:blip r:embed="rId2"/>
          <a:stretch>
            <a:fillRect/>
          </a:stretch>
        </p:blipFill>
        <p:spPr>
          <a:xfrm>
            <a:off x="1781004" y="1198485"/>
            <a:ext cx="8325189" cy="5286132"/>
          </a:xfrm>
        </p:spPr>
      </p:pic>
      <p:sp>
        <p:nvSpPr>
          <p:cNvPr id="4" name="AutoShape 2">
            <a:extLst>
              <a:ext uri="{FF2B5EF4-FFF2-40B4-BE49-F238E27FC236}">
                <a16:creationId xmlns:a16="http://schemas.microsoft.com/office/drawing/2014/main" id="{420C3497-C705-45D6-A558-6640A5CF2E77}"/>
              </a:ext>
            </a:extLst>
          </p:cNvPr>
          <p:cNvSpPr>
            <a:spLocks noChangeAspect="1" noChangeArrowheads="1"/>
          </p:cNvSpPr>
          <p:nvPr/>
        </p:nvSpPr>
        <p:spPr bwMode="auto">
          <a:xfrm>
            <a:off x="5943599" y="3276599"/>
            <a:ext cx="2733869" cy="2733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824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buNone/>
            </a:pPr>
            <a:endParaRPr lang="en-US" sz="2200" dirty="0">
              <a:solidFill>
                <a:srgbClr val="333333"/>
              </a:solidFill>
              <a:latin typeface="Arial" panose="020B0604020202020204" pitchFamily="34" charset="0"/>
              <a:cs typeface="Arial" panose="020B0604020202020204" pitchFamily="34" charset="0"/>
            </a:endParaRPr>
          </a:p>
        </p:txBody>
      </p:sp>
      <p:sp>
        <p:nvSpPr>
          <p:cNvPr id="4" name="AutoShape 2">
            <a:extLst>
              <a:ext uri="{FF2B5EF4-FFF2-40B4-BE49-F238E27FC236}">
                <a16:creationId xmlns:a16="http://schemas.microsoft.com/office/drawing/2014/main" id="{420C3497-C705-45D6-A558-6640A5CF2E77}"/>
              </a:ext>
            </a:extLst>
          </p:cNvPr>
          <p:cNvSpPr>
            <a:spLocks noChangeAspect="1" noChangeArrowheads="1"/>
          </p:cNvSpPr>
          <p:nvPr/>
        </p:nvSpPr>
        <p:spPr bwMode="auto">
          <a:xfrm>
            <a:off x="5943599" y="3276599"/>
            <a:ext cx="2733869" cy="2733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98BE7273-30F8-46E2-A063-03016883CD6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92898" y="1668671"/>
            <a:ext cx="9495097" cy="434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1946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t>Common cathode</a:t>
            </a:r>
          </a:p>
        </p:txBody>
      </p:sp>
      <p:pic>
        <p:nvPicPr>
          <p:cNvPr id="4098" name="Picture 2" descr="7 Segment Display Interfacing with PIC Microcontroller (PIC16F877A)">
            <a:extLst>
              <a:ext uri="{FF2B5EF4-FFF2-40B4-BE49-F238E27FC236}">
                <a16:creationId xmlns:a16="http://schemas.microsoft.com/office/drawing/2014/main" id="{CA429268-E99E-4DD0-B8A1-09837DBFF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111" y="1751892"/>
            <a:ext cx="7085796" cy="432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56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198485"/>
            <a:ext cx="8715518" cy="4874879"/>
          </a:xfrm>
        </p:spPr>
        <p:txBody>
          <a:bodyPr>
            <a:normAutofit/>
          </a:bodyPr>
          <a:lstStyle/>
          <a:p>
            <a:pPr marL="0" indent="0">
              <a:buNone/>
            </a:pPr>
            <a:r>
              <a:rPr lang="en-US" sz="2200" dirty="0"/>
              <a:t>#Assembly program to display 0 to 9(cathode)(hex value)</a:t>
            </a:r>
          </a:p>
          <a:p>
            <a:pPr marL="0" indent="0">
              <a:buNone/>
            </a:pPr>
            <a:r>
              <a:rPr lang="en-US" sz="2200" dirty="0"/>
              <a:t>MOV A, #00H</a:t>
            </a:r>
          </a:p>
          <a:p>
            <a:pPr marL="0" indent="0">
              <a:buNone/>
            </a:pPr>
            <a:r>
              <a:rPr lang="en-US" sz="2200" dirty="0"/>
              <a:t>MOV P2,  A    ; make P2 as output port</a:t>
            </a:r>
          </a:p>
          <a:p>
            <a:pPr marL="0" indent="0">
              <a:buNone/>
            </a:pPr>
            <a:endParaRPr lang="en-US" sz="2200" dirty="0"/>
          </a:p>
        </p:txBody>
      </p:sp>
      <p:sp>
        <p:nvSpPr>
          <p:cNvPr id="4" name="TextBox 3">
            <a:extLst>
              <a:ext uri="{FF2B5EF4-FFF2-40B4-BE49-F238E27FC236}">
                <a16:creationId xmlns:a16="http://schemas.microsoft.com/office/drawing/2014/main" id="{0D5CEFFF-A882-4DF5-B22F-04B1EAEE5BF7}"/>
              </a:ext>
            </a:extLst>
          </p:cNvPr>
          <p:cNvSpPr txBox="1"/>
          <p:nvPr/>
        </p:nvSpPr>
        <p:spPr>
          <a:xfrm>
            <a:off x="821094" y="2845837"/>
            <a:ext cx="2416627" cy="3477875"/>
          </a:xfrm>
          <a:prstGeom prst="rect">
            <a:avLst/>
          </a:prstGeom>
          <a:noFill/>
        </p:spPr>
        <p:txBody>
          <a:bodyPr wrap="square" rtlCol="0">
            <a:spAutoFit/>
          </a:bodyPr>
          <a:lstStyle/>
          <a:p>
            <a:pPr marL="0" indent="0">
              <a:buNone/>
            </a:pPr>
            <a:r>
              <a:rPr lang="en-US" sz="2000" dirty="0"/>
              <a:t>MOV P2, #03FH</a:t>
            </a:r>
          </a:p>
          <a:p>
            <a:pPr marL="0" indent="0">
              <a:buNone/>
            </a:pPr>
            <a:r>
              <a:rPr lang="en-US" sz="2000" dirty="0"/>
              <a:t>ACALL DELAY</a:t>
            </a:r>
          </a:p>
          <a:p>
            <a:pPr marL="0" indent="0">
              <a:buNone/>
            </a:pPr>
            <a:r>
              <a:rPr lang="en-US" sz="2000" dirty="0"/>
              <a:t>MOV P2, #006H</a:t>
            </a:r>
          </a:p>
          <a:p>
            <a:pPr marL="0" indent="0">
              <a:buNone/>
            </a:pPr>
            <a:r>
              <a:rPr lang="en-US" sz="2000" dirty="0"/>
              <a:t>ACALL DELAY</a:t>
            </a:r>
          </a:p>
          <a:p>
            <a:pPr marL="0" indent="0">
              <a:buNone/>
            </a:pPr>
            <a:r>
              <a:rPr lang="en-US" sz="2000" dirty="0"/>
              <a:t>MOV P2, #05BH</a:t>
            </a:r>
          </a:p>
          <a:p>
            <a:pPr marL="0" indent="0">
              <a:buNone/>
            </a:pPr>
            <a:r>
              <a:rPr lang="en-US" sz="2000" dirty="0"/>
              <a:t>ACALL DELAY</a:t>
            </a:r>
          </a:p>
          <a:p>
            <a:pPr marL="0" indent="0">
              <a:buNone/>
            </a:pPr>
            <a:r>
              <a:rPr lang="en-US" sz="2000" dirty="0"/>
              <a:t>MOV P2, #04FH</a:t>
            </a:r>
          </a:p>
          <a:p>
            <a:pPr marL="0" indent="0">
              <a:buNone/>
            </a:pPr>
            <a:r>
              <a:rPr lang="en-US" sz="2000" dirty="0"/>
              <a:t>ACALL DELAY</a:t>
            </a:r>
          </a:p>
          <a:p>
            <a:pPr marL="0" indent="0">
              <a:buNone/>
            </a:pPr>
            <a:r>
              <a:rPr lang="en-US" sz="2000" dirty="0"/>
              <a:t>MOV P2, #066H</a:t>
            </a:r>
          </a:p>
          <a:p>
            <a:pPr marL="0" indent="0">
              <a:buNone/>
            </a:pPr>
            <a:r>
              <a:rPr lang="en-US" sz="2000" dirty="0"/>
              <a:t>ACALL DELAY</a:t>
            </a:r>
          </a:p>
          <a:p>
            <a:endParaRPr lang="en-US" sz="2000" dirty="0"/>
          </a:p>
        </p:txBody>
      </p:sp>
      <p:sp>
        <p:nvSpPr>
          <p:cNvPr id="5" name="TextBox 4">
            <a:extLst>
              <a:ext uri="{FF2B5EF4-FFF2-40B4-BE49-F238E27FC236}">
                <a16:creationId xmlns:a16="http://schemas.microsoft.com/office/drawing/2014/main" id="{38A343F5-A722-4C88-8C9A-BF14D5BB1A0B}"/>
              </a:ext>
            </a:extLst>
          </p:cNvPr>
          <p:cNvSpPr txBox="1"/>
          <p:nvPr/>
        </p:nvSpPr>
        <p:spPr>
          <a:xfrm>
            <a:off x="3598507" y="2845837"/>
            <a:ext cx="2497493" cy="3477875"/>
          </a:xfrm>
          <a:prstGeom prst="rect">
            <a:avLst/>
          </a:prstGeom>
          <a:noFill/>
        </p:spPr>
        <p:txBody>
          <a:bodyPr wrap="square" rtlCol="0">
            <a:spAutoFit/>
          </a:bodyPr>
          <a:lstStyle/>
          <a:p>
            <a:pPr marL="0" indent="0">
              <a:buNone/>
            </a:pPr>
            <a:r>
              <a:rPr lang="en-US" sz="2000" dirty="0"/>
              <a:t>MOV P2, #06DH</a:t>
            </a:r>
          </a:p>
          <a:p>
            <a:pPr marL="0" indent="0">
              <a:buNone/>
            </a:pPr>
            <a:r>
              <a:rPr lang="en-US" sz="2000" dirty="0"/>
              <a:t>ACALL DELAY</a:t>
            </a:r>
          </a:p>
          <a:p>
            <a:pPr marL="0" indent="0">
              <a:buNone/>
            </a:pPr>
            <a:r>
              <a:rPr lang="en-US" sz="2000" dirty="0"/>
              <a:t>MOV P2, #07DH</a:t>
            </a:r>
          </a:p>
          <a:p>
            <a:pPr marL="0" indent="0">
              <a:buNone/>
            </a:pPr>
            <a:r>
              <a:rPr lang="en-US" sz="2000" dirty="0"/>
              <a:t>ACALL DELAY</a:t>
            </a:r>
          </a:p>
          <a:p>
            <a:pPr marL="0" indent="0">
              <a:buNone/>
            </a:pPr>
            <a:r>
              <a:rPr lang="en-US" sz="2000" dirty="0"/>
              <a:t>MOV P2, #007H</a:t>
            </a:r>
          </a:p>
          <a:p>
            <a:pPr marL="0" indent="0">
              <a:buNone/>
            </a:pPr>
            <a:r>
              <a:rPr lang="en-US" sz="2000" dirty="0"/>
              <a:t>ACALL DELAY</a:t>
            </a:r>
          </a:p>
          <a:p>
            <a:pPr marL="0" indent="0">
              <a:buNone/>
            </a:pPr>
            <a:r>
              <a:rPr lang="en-US" sz="2000" dirty="0"/>
              <a:t>MOV P2, #07FH</a:t>
            </a:r>
          </a:p>
          <a:p>
            <a:pPr marL="0" indent="0">
              <a:buNone/>
            </a:pPr>
            <a:r>
              <a:rPr lang="en-US" sz="2000" dirty="0"/>
              <a:t>ACALL DELAY</a:t>
            </a:r>
          </a:p>
          <a:p>
            <a:pPr marL="0" indent="0">
              <a:buNone/>
            </a:pPr>
            <a:r>
              <a:rPr lang="en-US" sz="2000" dirty="0"/>
              <a:t>MOV P2, #06FH</a:t>
            </a:r>
          </a:p>
          <a:p>
            <a:pPr marL="0" indent="0">
              <a:buNone/>
            </a:pPr>
            <a:r>
              <a:rPr lang="en-US" sz="2000" dirty="0"/>
              <a:t>ACALL DELAY</a:t>
            </a:r>
          </a:p>
          <a:p>
            <a:endParaRPr lang="en-US" sz="2000" dirty="0"/>
          </a:p>
        </p:txBody>
      </p:sp>
    </p:spTree>
    <p:extLst>
      <p:ext uri="{BB962C8B-B14F-4D97-AF65-F5344CB8AC3E}">
        <p14:creationId xmlns:p14="http://schemas.microsoft.com/office/powerpoint/2010/main" val="2330999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Interfacing SEVEN-SEGMENT Display</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198485"/>
            <a:ext cx="8715518" cy="5202315"/>
          </a:xfrm>
        </p:spPr>
        <p:txBody>
          <a:bodyPr>
            <a:normAutofit fontScale="70000" lnSpcReduction="20000"/>
          </a:bodyPr>
          <a:lstStyle/>
          <a:p>
            <a:pPr marL="0" indent="0">
              <a:buNone/>
            </a:pPr>
            <a:r>
              <a:rPr lang="en-US" sz="2200" dirty="0"/>
              <a:t>#C-program program to display 0 to 9(cathode)(hex value)</a:t>
            </a:r>
          </a:p>
          <a:p>
            <a:pPr marL="0" indent="0">
              <a:buNone/>
            </a:pPr>
            <a:r>
              <a:rPr lang="en-US" sz="2200" dirty="0"/>
              <a:t>#include&lt;reg51h&gt;</a:t>
            </a:r>
          </a:p>
          <a:p>
            <a:pPr marL="0" indent="0">
              <a:buNone/>
            </a:pPr>
            <a:r>
              <a:rPr lang="en-US" sz="2200" dirty="0"/>
              <a:t>Void delay(unsigned int);</a:t>
            </a:r>
          </a:p>
          <a:p>
            <a:pPr marL="0" indent="0">
              <a:buNone/>
            </a:pPr>
            <a:r>
              <a:rPr lang="en-US" sz="2200" dirty="0"/>
              <a:t>Void main()</a:t>
            </a:r>
          </a:p>
          <a:p>
            <a:pPr marL="0" indent="0">
              <a:buNone/>
            </a:pPr>
            <a:r>
              <a:rPr lang="en-US" sz="2200" dirty="0"/>
              <a:t>{</a:t>
            </a:r>
          </a:p>
          <a:p>
            <a:pPr marL="0" indent="0">
              <a:buNone/>
            </a:pPr>
            <a:r>
              <a:rPr lang="en-US" sz="2400" dirty="0"/>
              <a:t>    P2 = 0x00 ; // make P2 as 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a:t>
            </a:r>
          </a:p>
        </p:txBody>
      </p:sp>
      <p:sp>
        <p:nvSpPr>
          <p:cNvPr id="4" name="TextBox 3">
            <a:extLst>
              <a:ext uri="{FF2B5EF4-FFF2-40B4-BE49-F238E27FC236}">
                <a16:creationId xmlns:a16="http://schemas.microsoft.com/office/drawing/2014/main" id="{0D5CEFFF-A882-4DF5-B22F-04B1EAEE5BF7}"/>
              </a:ext>
            </a:extLst>
          </p:cNvPr>
          <p:cNvSpPr txBox="1"/>
          <p:nvPr/>
        </p:nvSpPr>
        <p:spPr>
          <a:xfrm>
            <a:off x="963802" y="3146363"/>
            <a:ext cx="2416627" cy="2862322"/>
          </a:xfrm>
          <a:prstGeom prst="rect">
            <a:avLst/>
          </a:prstGeom>
          <a:noFill/>
        </p:spPr>
        <p:txBody>
          <a:bodyPr wrap="square" rtlCol="0">
            <a:spAutoFit/>
          </a:bodyPr>
          <a:lstStyle/>
          <a:p>
            <a:r>
              <a:rPr lang="en-US" dirty="0"/>
              <a:t>P2 = 0x03F;</a:t>
            </a:r>
          </a:p>
          <a:p>
            <a:r>
              <a:rPr lang="en-US" dirty="0"/>
              <a:t>delay(200);</a:t>
            </a:r>
          </a:p>
          <a:p>
            <a:r>
              <a:rPr lang="en-US" dirty="0"/>
              <a:t>P2 = 0x006;</a:t>
            </a:r>
          </a:p>
          <a:p>
            <a:r>
              <a:rPr lang="en-US" dirty="0"/>
              <a:t>delay(200);</a:t>
            </a:r>
          </a:p>
          <a:p>
            <a:r>
              <a:rPr lang="en-US" dirty="0"/>
              <a:t>P2 = 0x05B;</a:t>
            </a:r>
          </a:p>
          <a:p>
            <a:r>
              <a:rPr lang="en-US" dirty="0"/>
              <a:t>delay(200);</a:t>
            </a:r>
          </a:p>
          <a:p>
            <a:r>
              <a:rPr lang="en-US" dirty="0"/>
              <a:t>P2 = 0x04F;</a:t>
            </a:r>
          </a:p>
          <a:p>
            <a:r>
              <a:rPr lang="en-US" dirty="0"/>
              <a:t>delay(200);</a:t>
            </a:r>
          </a:p>
          <a:p>
            <a:r>
              <a:rPr lang="en-US" dirty="0"/>
              <a:t>P2 = 0x066;</a:t>
            </a:r>
          </a:p>
          <a:p>
            <a:r>
              <a:rPr lang="en-US" dirty="0"/>
              <a:t>delay(200);</a:t>
            </a:r>
          </a:p>
        </p:txBody>
      </p:sp>
      <p:sp>
        <p:nvSpPr>
          <p:cNvPr id="5" name="TextBox 4">
            <a:extLst>
              <a:ext uri="{FF2B5EF4-FFF2-40B4-BE49-F238E27FC236}">
                <a16:creationId xmlns:a16="http://schemas.microsoft.com/office/drawing/2014/main" id="{38A343F5-A722-4C88-8C9A-BF14D5BB1A0B}"/>
              </a:ext>
            </a:extLst>
          </p:cNvPr>
          <p:cNvSpPr txBox="1"/>
          <p:nvPr/>
        </p:nvSpPr>
        <p:spPr>
          <a:xfrm>
            <a:off x="3151376" y="3230701"/>
            <a:ext cx="2497493" cy="2862322"/>
          </a:xfrm>
          <a:prstGeom prst="rect">
            <a:avLst/>
          </a:prstGeom>
          <a:noFill/>
        </p:spPr>
        <p:txBody>
          <a:bodyPr wrap="square" rtlCol="0">
            <a:spAutoFit/>
          </a:bodyPr>
          <a:lstStyle/>
          <a:p>
            <a:r>
              <a:rPr lang="en-US" dirty="0"/>
              <a:t>P2 = 0x06D;</a:t>
            </a:r>
          </a:p>
          <a:p>
            <a:r>
              <a:rPr lang="en-US" dirty="0"/>
              <a:t>delay(200);</a:t>
            </a:r>
          </a:p>
          <a:p>
            <a:r>
              <a:rPr lang="en-US" dirty="0"/>
              <a:t>P2 = 0x07D;</a:t>
            </a:r>
          </a:p>
          <a:p>
            <a:r>
              <a:rPr lang="en-US" dirty="0"/>
              <a:t>delay(200);</a:t>
            </a:r>
          </a:p>
          <a:p>
            <a:r>
              <a:rPr lang="en-US" dirty="0"/>
              <a:t>P2 = 0x007;</a:t>
            </a:r>
          </a:p>
          <a:p>
            <a:r>
              <a:rPr lang="en-US" dirty="0"/>
              <a:t>delay(200);</a:t>
            </a:r>
          </a:p>
          <a:p>
            <a:r>
              <a:rPr lang="en-US" dirty="0"/>
              <a:t>P2 = 0x07F;</a:t>
            </a:r>
          </a:p>
          <a:p>
            <a:r>
              <a:rPr lang="en-US" dirty="0"/>
              <a:t>delay(200);</a:t>
            </a:r>
          </a:p>
          <a:p>
            <a:r>
              <a:rPr lang="en-US" dirty="0"/>
              <a:t>P2 = 0x06F;</a:t>
            </a:r>
          </a:p>
          <a:p>
            <a:r>
              <a:rPr lang="en-US" dirty="0"/>
              <a:t>delay(200);</a:t>
            </a:r>
          </a:p>
        </p:txBody>
      </p:sp>
      <p:sp>
        <p:nvSpPr>
          <p:cNvPr id="6" name="TextBox 5">
            <a:extLst>
              <a:ext uri="{FF2B5EF4-FFF2-40B4-BE49-F238E27FC236}">
                <a16:creationId xmlns:a16="http://schemas.microsoft.com/office/drawing/2014/main" id="{DF8FFD2C-BA74-48AF-97D6-F6D62097A746}"/>
              </a:ext>
            </a:extLst>
          </p:cNvPr>
          <p:cNvSpPr txBox="1"/>
          <p:nvPr/>
        </p:nvSpPr>
        <p:spPr>
          <a:xfrm>
            <a:off x="5824041" y="4076944"/>
            <a:ext cx="2497493" cy="1938992"/>
          </a:xfrm>
          <a:prstGeom prst="rect">
            <a:avLst/>
          </a:prstGeom>
          <a:noFill/>
        </p:spPr>
        <p:txBody>
          <a:bodyPr wrap="square" rtlCol="0">
            <a:spAutoFit/>
          </a:bodyPr>
          <a:lstStyle/>
          <a:p>
            <a:r>
              <a:rPr lang="en-US" sz="2000" dirty="0"/>
              <a:t>Void (delay)</a:t>
            </a:r>
          </a:p>
          <a:p>
            <a:r>
              <a:rPr lang="en-US" sz="2000" dirty="0"/>
              <a:t>{</a:t>
            </a:r>
          </a:p>
          <a:p>
            <a:r>
              <a:rPr lang="en-US" sz="2000" dirty="0"/>
              <a:t>  unsigned int </a:t>
            </a:r>
            <a:r>
              <a:rPr lang="en-US" sz="2000" dirty="0" err="1"/>
              <a:t>I,j</a:t>
            </a:r>
            <a:r>
              <a:rPr lang="en-US" sz="2000" dirty="0"/>
              <a:t>;</a:t>
            </a:r>
          </a:p>
          <a:p>
            <a:r>
              <a:rPr lang="en-US" sz="2000" dirty="0"/>
              <a:t>  for(</a:t>
            </a:r>
            <a:r>
              <a:rPr lang="en-US" sz="2000" dirty="0" err="1"/>
              <a:t>i</a:t>
            </a:r>
            <a:r>
              <a:rPr lang="en-US" sz="2000" dirty="0"/>
              <a:t>=0;i&lt;</a:t>
            </a:r>
            <a:r>
              <a:rPr lang="en-US" sz="2000" dirty="0" err="1"/>
              <a:t>n;i</a:t>
            </a:r>
            <a:r>
              <a:rPr lang="en-US" sz="2000" dirty="0"/>
              <a:t>++)</a:t>
            </a:r>
          </a:p>
          <a:p>
            <a:r>
              <a:rPr lang="en-US" sz="2000" dirty="0"/>
              <a:t>  for(j=0;j&lt;1275;j++)</a:t>
            </a:r>
          </a:p>
          <a:p>
            <a:r>
              <a:rPr lang="en-US" sz="2000" dirty="0"/>
              <a:t>}</a:t>
            </a:r>
          </a:p>
        </p:txBody>
      </p:sp>
    </p:spTree>
    <p:extLst>
      <p:ext uri="{BB962C8B-B14F-4D97-AF65-F5344CB8AC3E}">
        <p14:creationId xmlns:p14="http://schemas.microsoft.com/office/powerpoint/2010/main" val="282931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5. Comparison of 8051 Family member</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r>
              <a:rPr lang="en-US" sz="2200" dirty="0">
                <a:latin typeface="Arial" panose="020B0604020202020204" pitchFamily="34" charset="0"/>
                <a:cs typeface="Arial" panose="020B0604020202020204" pitchFamily="34" charset="0"/>
              </a:rPr>
              <a:t>Each member of 8051, somehow, differs from each other. Though the instruction sets are almost common, the features provided can vary. </a:t>
            </a:r>
          </a:p>
          <a:p>
            <a:r>
              <a:rPr lang="en-US" sz="2200" dirty="0">
                <a:latin typeface="Arial" panose="020B0604020202020204" pitchFamily="34" charset="0"/>
                <a:cs typeface="Arial" panose="020B0604020202020204" pitchFamily="34" charset="0"/>
              </a:rPr>
              <a:t>The 8031 microcontroller is also referred as </a:t>
            </a:r>
            <a:r>
              <a:rPr lang="en-US" sz="2200" dirty="0" err="1">
                <a:latin typeface="Arial" panose="020B0604020202020204" pitchFamily="34" charset="0"/>
                <a:cs typeface="Arial" panose="020B0604020202020204" pitchFamily="34" charset="0"/>
              </a:rPr>
              <a:t>ROMless</a:t>
            </a:r>
            <a:r>
              <a:rPr lang="en-US" sz="2200" dirty="0">
                <a:latin typeface="Arial" panose="020B0604020202020204" pitchFamily="34" charset="0"/>
                <a:cs typeface="Arial" panose="020B0604020202020204" pitchFamily="34" charset="0"/>
              </a:rPr>
              <a:t> 8051 as all features are common except ROM space. </a:t>
            </a:r>
          </a:p>
          <a:p>
            <a:r>
              <a:rPr lang="en-US" sz="2200" dirty="0">
                <a:latin typeface="Arial" panose="020B0604020202020204" pitchFamily="34" charset="0"/>
                <a:cs typeface="Arial" panose="020B0604020202020204" pitchFamily="34" charset="0"/>
              </a:rPr>
              <a:t>The following table shows comparison of 8051, 8052 and 8031 microcontrollers.</a:t>
            </a:r>
          </a:p>
        </p:txBody>
      </p:sp>
      <p:pic>
        <p:nvPicPr>
          <p:cNvPr id="2050" name="Picture 2" descr="No description available.">
            <a:extLst>
              <a:ext uri="{FF2B5EF4-FFF2-40B4-BE49-F238E27FC236}">
                <a16:creationId xmlns:a16="http://schemas.microsoft.com/office/drawing/2014/main" id="{7B33ECE3-3BBB-4B2E-9B52-ED18CA14D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461543" y="1494430"/>
            <a:ext cx="2786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4364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dirty="0"/>
              <a:t>IMP Questions </a:t>
            </a:r>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marL="0" indent="0" algn="just">
              <a:buNone/>
            </a:pPr>
            <a:r>
              <a:rPr lang="en-US" sz="2200" b="0" i="0" dirty="0">
                <a:solidFill>
                  <a:srgbClr val="000000"/>
                </a:solidFill>
                <a:effectLst/>
                <a:latin typeface="Arial" panose="020B0604020202020204" pitchFamily="34" charset="0"/>
              </a:rPr>
              <a:t>Q. Tabulate 10 byte of data from data RAM locations 45H to 54H, add 02 to each of them, and save the result in data RAM address 79H down to 70H.</a:t>
            </a:r>
          </a:p>
          <a:p>
            <a:pPr marL="0" indent="0">
              <a:buNone/>
            </a:pPr>
            <a:r>
              <a:rPr lang="en-US" sz="2200" dirty="0">
                <a:solidFill>
                  <a:srgbClr val="000000"/>
                </a:solidFill>
                <a:latin typeface="Arial" panose="020B0604020202020204" pitchFamily="34" charset="0"/>
              </a:rPr>
              <a:t>Answer: MOV R2, #10                   ; R2 used as a counter</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MOV R0, #45H                ;  R0 points to first source location  </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MOV R1, #79H                ; R1 points to first source location </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BACK: MOV A, @R0        ; move source byte to A</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ADD A, #02          ;  add 2 to it</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MOV @R1,A         ;  move it to destination</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INC R0                  ; increment the source pointer  </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DEC R1                 ; decrement the pointer</a:t>
            </a:r>
            <a:br>
              <a:rPr lang="en-US" sz="2200" dirty="0">
                <a:solidFill>
                  <a:srgbClr val="000000"/>
                </a:solidFill>
                <a:latin typeface="Arial" panose="020B0604020202020204" pitchFamily="34" charset="0"/>
              </a:rPr>
            </a:br>
            <a:r>
              <a:rPr lang="en-US" sz="2200" dirty="0">
                <a:solidFill>
                  <a:srgbClr val="000000"/>
                </a:solidFill>
                <a:latin typeface="Arial" panose="020B0604020202020204" pitchFamily="34" charset="0"/>
              </a:rPr>
              <a:t>                          DJNZ R2, BACK   ; repeat until counter = 0</a:t>
            </a:r>
            <a:endParaRPr lang="en-US" sz="2200" b="0" i="0" dirty="0">
              <a:solidFill>
                <a:srgbClr val="000000"/>
              </a:solidFill>
              <a:effectLst/>
              <a:latin typeface="Arial" panose="020B0604020202020204" pitchFamily="34" charset="0"/>
            </a:endParaRPr>
          </a:p>
          <a:p>
            <a:endParaRPr lang="en-US" sz="2200" dirty="0"/>
          </a:p>
        </p:txBody>
      </p:sp>
    </p:spTree>
    <p:extLst>
      <p:ext uri="{BB962C8B-B14F-4D97-AF65-F5344CB8AC3E}">
        <p14:creationId xmlns:p14="http://schemas.microsoft.com/office/powerpoint/2010/main" val="38014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428482" y="457200"/>
            <a:ext cx="10786369" cy="6036906"/>
          </a:xfrm>
        </p:spPr>
        <p:txBody>
          <a:bodyPr>
            <a:normAutofit fontScale="70000" lnSpcReduction="20000"/>
          </a:bodyPr>
          <a:lstStyle/>
          <a:p>
            <a:pPr marL="0" indent="0" algn="just">
              <a:buNone/>
            </a:pPr>
            <a:r>
              <a:rPr lang="en-US" sz="2200" b="0" i="0" dirty="0">
                <a:solidFill>
                  <a:srgbClr val="000000"/>
                </a:solidFill>
                <a:effectLst/>
                <a:latin typeface="Arial" panose="020B0604020202020204" pitchFamily="34" charset="0"/>
              </a:rPr>
              <a:t>Q. </a:t>
            </a:r>
            <a:r>
              <a:rPr lang="en-US" sz="2200" dirty="0"/>
              <a:t>The word "SAM" is to be burned in the flash ROM location starting from 0400H of an AT89C51. Write a program to do this and read this data into internal RAM locations starting from 60H. </a:t>
            </a:r>
          </a:p>
          <a:p>
            <a:pPr marL="0" indent="0" algn="just">
              <a:buNone/>
            </a:pPr>
            <a:r>
              <a:rPr lang="en-US" sz="2200" dirty="0"/>
              <a:t>ORG 0000H ; program starts at location 0000H </a:t>
            </a:r>
          </a:p>
          <a:p>
            <a:pPr marL="0" indent="0" algn="just">
              <a:buNone/>
            </a:pPr>
            <a:r>
              <a:rPr lang="en-US" sz="2200" dirty="0">
                <a:solidFill>
                  <a:srgbClr val="FF0000"/>
                </a:solidFill>
              </a:rPr>
              <a:t>CLR A ;			 A=0 </a:t>
            </a:r>
          </a:p>
          <a:p>
            <a:pPr marL="0" indent="0" algn="just">
              <a:buNone/>
            </a:pPr>
            <a:r>
              <a:rPr lang="en-US" sz="2200" dirty="0">
                <a:solidFill>
                  <a:srgbClr val="FF0000"/>
                </a:solidFill>
              </a:rPr>
              <a:t>MOV DPTR, #0400H ;         	DPTR = 400H (points to first source location) </a:t>
            </a:r>
          </a:p>
          <a:p>
            <a:pPr marL="0" indent="0" algn="just">
              <a:buNone/>
            </a:pPr>
            <a:r>
              <a:rPr lang="en-US" sz="2200" dirty="0">
                <a:solidFill>
                  <a:srgbClr val="FF0000"/>
                </a:solidFill>
              </a:rPr>
              <a:t>MOVC A, @A+DPTR ;         	get 'S' from location 400H </a:t>
            </a:r>
          </a:p>
          <a:p>
            <a:pPr marL="0" indent="0" algn="just">
              <a:buNone/>
            </a:pPr>
            <a:r>
              <a:rPr lang="en-US" sz="2200" dirty="0">
                <a:solidFill>
                  <a:srgbClr val="FF0000"/>
                </a:solidFill>
              </a:rPr>
              <a:t>MOV 60H, A ;                     	move it to RAM location 60H </a:t>
            </a:r>
          </a:p>
          <a:p>
            <a:pPr marL="0" indent="0" algn="just">
              <a:buNone/>
            </a:pPr>
            <a:r>
              <a:rPr lang="en-US" sz="2200" dirty="0">
                <a:solidFill>
                  <a:srgbClr val="00B050"/>
                </a:solidFill>
              </a:rPr>
              <a:t>INC DPTR ;                           	DPTR = 401H (points to next location) </a:t>
            </a:r>
          </a:p>
          <a:p>
            <a:pPr marL="0" indent="0" algn="just">
              <a:buNone/>
            </a:pPr>
            <a:r>
              <a:rPr lang="en-US" sz="2200" dirty="0">
                <a:solidFill>
                  <a:srgbClr val="00B050"/>
                </a:solidFill>
              </a:rPr>
              <a:t>CLR A ; 		          	A=0 </a:t>
            </a:r>
          </a:p>
          <a:p>
            <a:pPr marL="0" indent="0" algn="just">
              <a:buNone/>
            </a:pPr>
            <a:r>
              <a:rPr lang="en-US" sz="2200" dirty="0">
                <a:solidFill>
                  <a:srgbClr val="00B050"/>
                </a:solidFill>
              </a:rPr>
              <a:t>MOVC A, @A+DPTR ;         	get 'A' from location 401H </a:t>
            </a:r>
          </a:p>
          <a:p>
            <a:pPr marL="0" indent="0" algn="just">
              <a:buNone/>
            </a:pPr>
            <a:r>
              <a:rPr lang="en-US" sz="2200" dirty="0">
                <a:solidFill>
                  <a:srgbClr val="00B050"/>
                </a:solidFill>
              </a:rPr>
              <a:t>MOV 61H, A ;	          	move it to RAM location 61H </a:t>
            </a:r>
          </a:p>
          <a:p>
            <a:pPr marL="0" indent="0" algn="just">
              <a:buNone/>
            </a:pPr>
            <a:r>
              <a:rPr lang="en-US" sz="2200" dirty="0">
                <a:solidFill>
                  <a:srgbClr val="002060"/>
                </a:solidFill>
              </a:rPr>
              <a:t>INC DPTR ;		DPTR = 402H </a:t>
            </a:r>
          </a:p>
          <a:p>
            <a:pPr marL="0" indent="0" algn="just">
              <a:buNone/>
            </a:pPr>
            <a:r>
              <a:rPr lang="en-US" sz="2200" dirty="0">
                <a:solidFill>
                  <a:srgbClr val="002060"/>
                </a:solidFill>
              </a:rPr>
              <a:t>CLR A ; 			A=0 </a:t>
            </a:r>
          </a:p>
          <a:p>
            <a:pPr marL="0" indent="0" algn="just">
              <a:buNone/>
            </a:pPr>
            <a:r>
              <a:rPr lang="en-US" sz="2200" dirty="0">
                <a:solidFill>
                  <a:srgbClr val="002060"/>
                </a:solidFill>
              </a:rPr>
              <a:t>MOVC A, @A+DPTR ; 	get 'M' from location 401H </a:t>
            </a:r>
          </a:p>
          <a:p>
            <a:pPr marL="0" indent="0" algn="just">
              <a:buNone/>
            </a:pPr>
            <a:r>
              <a:rPr lang="en-US" sz="2200" dirty="0">
                <a:solidFill>
                  <a:srgbClr val="002060"/>
                </a:solidFill>
              </a:rPr>
              <a:t>MOV 62H, A ; 		move it to RAM location 62H </a:t>
            </a:r>
          </a:p>
          <a:p>
            <a:pPr marL="0" indent="0" algn="just">
              <a:buNone/>
            </a:pPr>
            <a:r>
              <a:rPr lang="en-US" sz="2200" dirty="0"/>
              <a:t>HERE: SJMP HERE ; 		stay here</a:t>
            </a:r>
          </a:p>
          <a:p>
            <a:pPr marL="0" indent="0" algn="just">
              <a:buNone/>
            </a:pPr>
            <a:r>
              <a:rPr lang="en-US" sz="2200" dirty="0"/>
              <a:t>ORG 400H </a:t>
            </a:r>
          </a:p>
          <a:p>
            <a:pPr marL="0" indent="0" algn="just">
              <a:buNone/>
            </a:pPr>
            <a:r>
              <a:rPr lang="en-US" sz="2200" dirty="0"/>
              <a:t>DB "SAM" ; 		data is burned into location starting from 400H </a:t>
            </a:r>
          </a:p>
          <a:p>
            <a:pPr marL="0" indent="0" algn="just">
              <a:buNone/>
            </a:pPr>
            <a:r>
              <a:rPr lang="en-US" sz="2200" dirty="0"/>
              <a:t>END ; 			directive for end of file</a:t>
            </a:r>
          </a:p>
        </p:txBody>
      </p:sp>
    </p:spTree>
    <p:extLst>
      <p:ext uri="{BB962C8B-B14F-4D97-AF65-F5344CB8AC3E}">
        <p14:creationId xmlns:p14="http://schemas.microsoft.com/office/powerpoint/2010/main" val="416628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ircle(in)">
                                      <p:cBhvr>
                                        <p:cTn id="40" dur="2000"/>
                                        <p:tgtEl>
                                          <p:spTgt spid="3">
                                            <p:txEl>
                                              <p:pRg st="8" end="8"/>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ircle(in)">
                                      <p:cBhvr>
                                        <p:cTn id="43" dur="20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8" dur="500"/>
                                        <p:tgtEl>
                                          <p:spTgt spid="3">
                                            <p:txEl>
                                              <p:pRg st="10" end="10"/>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1" dur="500"/>
                                        <p:tgtEl>
                                          <p:spTgt spid="3">
                                            <p:txEl>
                                              <p:pRg st="11" end="11"/>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4" dur="500"/>
                                        <p:tgtEl>
                                          <p:spTgt spid="3">
                                            <p:txEl>
                                              <p:pRg st="12" end="12"/>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barn(inVertical)">
                                      <p:cBhvr>
                                        <p:cTn id="62" dur="500"/>
                                        <p:tgtEl>
                                          <p:spTgt spid="3">
                                            <p:txEl>
                                              <p:pRg st="14" end="14"/>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Effect transition="in" filter="barn(inVertical)">
                                      <p:cBhvr>
                                        <p:cTn id="65" dur="500"/>
                                        <p:tgtEl>
                                          <p:spTgt spid="3">
                                            <p:txEl>
                                              <p:pRg st="15" end="15"/>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animEffect transition="in" filter="barn(inVertical)">
                                      <p:cBhvr>
                                        <p:cTn id="68" dur="500"/>
                                        <p:tgtEl>
                                          <p:spTgt spid="3">
                                            <p:txEl>
                                              <p:pRg st="16" end="16"/>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barn(inVertical)">
                                      <p:cBhvr>
                                        <p:cTn id="71"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428482" y="457200"/>
            <a:ext cx="10786369" cy="6036906"/>
          </a:xfrm>
        </p:spPr>
        <p:txBody>
          <a:bodyPr>
            <a:normAutofit/>
          </a:bodyPr>
          <a:lstStyle/>
          <a:p>
            <a:pPr marL="0" indent="0" algn="just">
              <a:buNone/>
            </a:pPr>
            <a:r>
              <a:rPr lang="en-US" dirty="0"/>
              <a:t>Q. Assuming that ROM space starting at 250H contains "Nepal”, write a program to transfer the bytes into RAM locations starting at 40H. </a:t>
            </a:r>
          </a:p>
          <a:p>
            <a:pPr marL="0" indent="0" algn="just">
              <a:buNone/>
            </a:pPr>
            <a:r>
              <a:rPr lang="en-US" dirty="0"/>
              <a:t>Answer: This method uses a counter </a:t>
            </a:r>
          </a:p>
          <a:p>
            <a:pPr marL="0" indent="0" algn="just">
              <a:buNone/>
            </a:pPr>
            <a:r>
              <a:rPr lang="en-US" dirty="0"/>
              <a:t>ORG 0000H</a:t>
            </a:r>
          </a:p>
          <a:p>
            <a:pPr marL="0" indent="0" algn="just">
              <a:buNone/>
            </a:pPr>
            <a:r>
              <a:rPr lang="en-US" dirty="0"/>
              <a:t>MOV DPTR, #0250H    ; load ROM pointer</a:t>
            </a:r>
          </a:p>
          <a:p>
            <a:pPr marL="0" indent="0" algn="just">
              <a:buNone/>
            </a:pPr>
            <a:r>
              <a:rPr lang="en-US" dirty="0"/>
              <a:t>MOV RO, #40H                   ; load RAM pointer </a:t>
            </a:r>
          </a:p>
          <a:p>
            <a:pPr marL="0" indent="0" algn="just">
              <a:buNone/>
            </a:pPr>
            <a:r>
              <a:rPr lang="en-US" dirty="0"/>
              <a:t>MOV R2, #5                      ; load counter</a:t>
            </a:r>
          </a:p>
          <a:p>
            <a:pPr marL="0" indent="0" algn="just">
              <a:buNone/>
            </a:pPr>
            <a:r>
              <a:rPr lang="en-US" dirty="0"/>
              <a:t> BACK: CLR A                    ;A=0 </a:t>
            </a:r>
          </a:p>
          <a:p>
            <a:pPr marL="0" indent="0" algn="just">
              <a:buNone/>
            </a:pPr>
            <a:r>
              <a:rPr lang="en-US" dirty="0"/>
              <a:t>             MOVC A, @A+DPTR           ; move data from code space </a:t>
            </a:r>
          </a:p>
          <a:p>
            <a:pPr marL="0" indent="0" algn="just">
              <a:buNone/>
            </a:pPr>
            <a:r>
              <a:rPr lang="en-US" dirty="0"/>
              <a:t>             MOV @RO, A                        ; save it in RAM </a:t>
            </a:r>
          </a:p>
          <a:p>
            <a:pPr marL="0" indent="0" algn="just">
              <a:buNone/>
            </a:pPr>
            <a:r>
              <a:rPr lang="en-US" dirty="0"/>
              <a:t>             INC DPTR                               ; increment ROM pointer </a:t>
            </a:r>
          </a:p>
          <a:p>
            <a:pPr marL="0" indent="0" algn="just">
              <a:buNone/>
            </a:pPr>
            <a:r>
              <a:rPr lang="en-US" dirty="0"/>
              <a:t>             INC RO                                  ; increment RAM pointer </a:t>
            </a:r>
          </a:p>
          <a:p>
            <a:pPr marL="0" indent="0" algn="just">
              <a:buNone/>
            </a:pPr>
            <a:r>
              <a:rPr lang="en-US" dirty="0"/>
              <a:t>             DJNZ R2, BACK                    ; loop until counter = 0 </a:t>
            </a:r>
          </a:p>
          <a:p>
            <a:pPr marL="0" indent="0" algn="just">
              <a:buNone/>
            </a:pPr>
            <a:r>
              <a:rPr lang="en-US" dirty="0"/>
              <a:t>END</a:t>
            </a:r>
            <a:endParaRPr lang="en-US" sz="2200" dirty="0"/>
          </a:p>
        </p:txBody>
      </p:sp>
    </p:spTree>
    <p:extLst>
      <p:ext uri="{BB962C8B-B14F-4D97-AF65-F5344CB8AC3E}">
        <p14:creationId xmlns:p14="http://schemas.microsoft.com/office/powerpoint/2010/main" val="10417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down)">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428482" y="457200"/>
            <a:ext cx="10786369" cy="6036906"/>
          </a:xfrm>
        </p:spPr>
        <p:txBody>
          <a:bodyPr>
            <a:normAutofit/>
          </a:bodyPr>
          <a:lstStyle/>
          <a:p>
            <a:pPr marL="0" indent="0" algn="just">
              <a:buNone/>
            </a:pPr>
            <a:r>
              <a:rPr lang="en-US" dirty="0"/>
              <a:t>Q. Assuming that ROM space starting at 250H contains “America”, write a program to transfer the bytes into RAM locations starting at 40H. </a:t>
            </a:r>
          </a:p>
          <a:p>
            <a:pPr marL="0" indent="0" algn="just">
              <a:buNone/>
            </a:pPr>
            <a:r>
              <a:rPr lang="en-US" dirty="0"/>
              <a:t>Answer: This method uses a counter </a:t>
            </a:r>
          </a:p>
          <a:p>
            <a:pPr marL="0" indent="0" algn="just">
              <a:buNone/>
            </a:pPr>
            <a:r>
              <a:rPr lang="en-US" dirty="0"/>
              <a:t>ORG 0000</a:t>
            </a:r>
          </a:p>
          <a:p>
            <a:pPr marL="0" indent="0" algn="just">
              <a:buNone/>
            </a:pPr>
            <a:r>
              <a:rPr lang="en-US" dirty="0"/>
              <a:t>MOV DPTR, #0250H    ; load ROM pointer</a:t>
            </a:r>
          </a:p>
          <a:p>
            <a:pPr marL="0" indent="0" algn="just">
              <a:buNone/>
            </a:pPr>
            <a:r>
              <a:rPr lang="en-US" dirty="0"/>
              <a:t>MOV RO, #40H                   ; load RAM pointer </a:t>
            </a:r>
          </a:p>
          <a:p>
            <a:pPr marL="0" indent="0" algn="just">
              <a:buNone/>
            </a:pPr>
            <a:r>
              <a:rPr lang="en-US" dirty="0"/>
              <a:t>MOV R2, #7                     ; load counter</a:t>
            </a:r>
          </a:p>
          <a:p>
            <a:pPr marL="0" indent="0" algn="just">
              <a:buNone/>
            </a:pPr>
            <a:r>
              <a:rPr lang="en-US" dirty="0"/>
              <a:t> BACK: CLR A                    ;A=0 </a:t>
            </a:r>
          </a:p>
          <a:p>
            <a:pPr marL="0" indent="0" algn="just">
              <a:buNone/>
            </a:pPr>
            <a:r>
              <a:rPr lang="en-US" dirty="0"/>
              <a:t>             MOVC A, @A+DPTR           ; move data from code space </a:t>
            </a:r>
          </a:p>
          <a:p>
            <a:pPr marL="0" indent="0" algn="just">
              <a:buNone/>
            </a:pPr>
            <a:r>
              <a:rPr lang="en-US" dirty="0"/>
              <a:t>             MOV @RO, A                        ; save it in RAM </a:t>
            </a:r>
          </a:p>
          <a:p>
            <a:pPr marL="0" indent="0" algn="just">
              <a:buNone/>
            </a:pPr>
            <a:r>
              <a:rPr lang="en-US" dirty="0"/>
              <a:t>             INC DPTR                               ; increment ROM pointer </a:t>
            </a:r>
          </a:p>
          <a:p>
            <a:pPr marL="0" indent="0" algn="just">
              <a:buNone/>
            </a:pPr>
            <a:r>
              <a:rPr lang="en-US" dirty="0"/>
              <a:t>             INC RO                                  ; increment RAM pointer </a:t>
            </a:r>
          </a:p>
          <a:p>
            <a:pPr marL="0" indent="0" algn="just">
              <a:buNone/>
            </a:pPr>
            <a:r>
              <a:rPr lang="en-US" dirty="0"/>
              <a:t>             DJNZ R2, BACK                    ; loop until counter = 0 </a:t>
            </a:r>
          </a:p>
          <a:p>
            <a:pPr marL="0" indent="0" algn="just">
              <a:buNone/>
            </a:pPr>
            <a:r>
              <a:rPr lang="en-US" dirty="0"/>
              <a:t>END</a:t>
            </a:r>
            <a:endParaRPr lang="en-US" sz="2200" dirty="0"/>
          </a:p>
        </p:txBody>
      </p:sp>
    </p:spTree>
    <p:extLst>
      <p:ext uri="{BB962C8B-B14F-4D97-AF65-F5344CB8AC3E}">
        <p14:creationId xmlns:p14="http://schemas.microsoft.com/office/powerpoint/2010/main" val="37035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down)">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1868-C363-4952-BD79-2101B6C78891}"/>
              </a:ext>
            </a:extLst>
          </p:cNvPr>
          <p:cNvSpPr>
            <a:spLocks noGrp="1"/>
          </p:cNvSpPr>
          <p:nvPr>
            <p:ph type="title"/>
          </p:nvPr>
        </p:nvSpPr>
        <p:spPr>
          <a:xfrm>
            <a:off x="745723" y="541538"/>
            <a:ext cx="10786369" cy="656947"/>
          </a:xfrm>
        </p:spPr>
        <p:txBody>
          <a:bodyPr>
            <a:normAutofit/>
          </a:bodyPr>
          <a:lstStyle/>
          <a:p>
            <a:r>
              <a:rPr lang="en-US" b="0" i="0" dirty="0">
                <a:effectLst/>
                <a:latin typeface="Arial" panose="020B0604020202020204" pitchFamily="34" charset="0"/>
              </a:rPr>
              <a:t>Applications of Microcontrollers</a:t>
            </a:r>
            <a:endParaRPr lang="en-US" dirty="0"/>
          </a:p>
        </p:txBody>
      </p:sp>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340527"/>
            <a:ext cx="10786369" cy="4874879"/>
          </a:xfrm>
        </p:spPr>
        <p:txBody>
          <a:bodyPr>
            <a:normAutofit/>
          </a:bodyPr>
          <a:lstStyle/>
          <a:p>
            <a:pPr algn="just"/>
            <a:r>
              <a:rPr lang="en-US" sz="2200" b="0" i="0" dirty="0">
                <a:solidFill>
                  <a:srgbClr val="000000"/>
                </a:solidFill>
                <a:effectLst/>
                <a:latin typeface="Arial" panose="020B0604020202020204" pitchFamily="34" charset="0"/>
              </a:rPr>
              <a:t>Microcontrollers are widely used in various different devices such as −</a:t>
            </a:r>
          </a:p>
          <a:p>
            <a:pPr algn="just">
              <a:buFont typeface="Arial" panose="020B0604020202020204" pitchFamily="34" charset="0"/>
              <a:buChar char="•"/>
            </a:pPr>
            <a:r>
              <a:rPr lang="en-US" sz="2200" b="0" i="0" dirty="0">
                <a:solidFill>
                  <a:srgbClr val="000000"/>
                </a:solidFill>
                <a:effectLst/>
                <a:latin typeface="Arial" panose="020B0604020202020204" pitchFamily="34" charset="0"/>
              </a:rPr>
              <a:t>Light sensing and controlling devices like LED.</a:t>
            </a:r>
          </a:p>
          <a:p>
            <a:pPr algn="just">
              <a:buFont typeface="Arial" panose="020B0604020202020204" pitchFamily="34" charset="0"/>
              <a:buChar char="•"/>
            </a:pPr>
            <a:r>
              <a:rPr lang="en-US" sz="2200" b="0" i="0" dirty="0">
                <a:solidFill>
                  <a:srgbClr val="000000"/>
                </a:solidFill>
                <a:effectLst/>
                <a:latin typeface="Arial" panose="020B0604020202020204" pitchFamily="34" charset="0"/>
              </a:rPr>
              <a:t>Temperature sensing and controlling devices like microwave oven, chimneys.</a:t>
            </a:r>
          </a:p>
          <a:p>
            <a:pPr algn="just">
              <a:buFont typeface="Arial" panose="020B0604020202020204" pitchFamily="34" charset="0"/>
              <a:buChar char="•"/>
            </a:pPr>
            <a:r>
              <a:rPr lang="en-US" sz="2200" b="0" i="0" dirty="0">
                <a:solidFill>
                  <a:srgbClr val="000000"/>
                </a:solidFill>
                <a:effectLst/>
                <a:latin typeface="Arial" panose="020B0604020202020204" pitchFamily="34" charset="0"/>
              </a:rPr>
              <a:t>Fire detection and safety devices like Fire alarm.</a:t>
            </a:r>
          </a:p>
          <a:p>
            <a:pPr algn="just">
              <a:buFont typeface="Arial" panose="020B0604020202020204" pitchFamily="34" charset="0"/>
              <a:buChar char="•"/>
            </a:pPr>
            <a:r>
              <a:rPr lang="en-US" sz="2200" b="0" i="0" dirty="0">
                <a:solidFill>
                  <a:srgbClr val="000000"/>
                </a:solidFill>
                <a:effectLst/>
                <a:latin typeface="Arial" panose="020B0604020202020204" pitchFamily="34" charset="0"/>
              </a:rPr>
              <a:t>Measuring devices like Volt Meter.</a:t>
            </a:r>
          </a:p>
          <a:p>
            <a:endParaRPr lang="en-US" sz="2200" dirty="0"/>
          </a:p>
        </p:txBody>
      </p:sp>
    </p:spTree>
    <p:extLst>
      <p:ext uri="{BB962C8B-B14F-4D97-AF65-F5344CB8AC3E}">
        <p14:creationId xmlns:p14="http://schemas.microsoft.com/office/powerpoint/2010/main" val="2985299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1272619"/>
            <a:ext cx="5350277" cy="4942787"/>
          </a:xfrm>
        </p:spPr>
        <p:txBody>
          <a:bodyPr numCol="2">
            <a:normAutofit/>
          </a:bodyPr>
          <a:lstStyle/>
          <a:p>
            <a:pPr marL="0" indent="0">
              <a:buNone/>
            </a:pPr>
            <a:endParaRPr lang="en-US" sz="2200" dirty="0"/>
          </a:p>
        </p:txBody>
      </p:sp>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830997"/>
          </a:xfrm>
          <a:prstGeom prst="rect">
            <a:avLst/>
          </a:prstGeom>
          <a:noFill/>
        </p:spPr>
        <p:txBody>
          <a:bodyPr wrap="square" rtlCol="0">
            <a:spAutoFit/>
          </a:bodyPr>
          <a:lstStyle/>
          <a:p>
            <a:r>
              <a:rPr lang="en-US" sz="2400" dirty="0"/>
              <a:t>Q) Add 10 bytes of data of RAM location starting from address 20H. Store lower byte at 30H and upper byte at 31H.</a:t>
            </a:r>
          </a:p>
        </p:txBody>
      </p:sp>
      <p:pic>
        <p:nvPicPr>
          <p:cNvPr id="1026" name="Picture 2" descr="No description available.">
            <a:extLst>
              <a:ext uri="{FF2B5EF4-FFF2-40B4-BE49-F238E27FC236}">
                <a16:creationId xmlns:a16="http://schemas.microsoft.com/office/drawing/2014/main" id="{E272C7FB-3ACD-4CFA-B467-0D19EDB0D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49" y="859707"/>
            <a:ext cx="4884623" cy="5768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description available.">
            <a:extLst>
              <a:ext uri="{FF2B5EF4-FFF2-40B4-BE49-F238E27FC236}">
                <a16:creationId xmlns:a16="http://schemas.microsoft.com/office/drawing/2014/main" id="{7FBEDAC6-4887-4201-9A9A-CC7540D57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76" y="5049031"/>
            <a:ext cx="4555349" cy="143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364C-6631-4416-BCF3-D7F2CC7A7C11}"/>
              </a:ext>
            </a:extLst>
          </p:cNvPr>
          <p:cNvSpPr>
            <a:spLocks noGrp="1"/>
          </p:cNvSpPr>
          <p:nvPr>
            <p:ph idx="1"/>
          </p:nvPr>
        </p:nvSpPr>
        <p:spPr>
          <a:xfrm>
            <a:off x="745723" y="2140515"/>
            <a:ext cx="5350277" cy="4074891"/>
          </a:xfrm>
        </p:spPr>
        <p:txBody>
          <a:bodyPr numCol="2">
            <a:normAutofit/>
          </a:bodyPr>
          <a:lstStyle/>
          <a:p>
            <a:pPr marL="0" indent="0">
              <a:buNone/>
            </a:pPr>
            <a:endParaRPr lang="en-US" sz="2200" dirty="0"/>
          </a:p>
        </p:txBody>
      </p:sp>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830997"/>
          </a:xfrm>
          <a:prstGeom prst="rect">
            <a:avLst/>
          </a:prstGeom>
          <a:noFill/>
        </p:spPr>
        <p:txBody>
          <a:bodyPr wrap="square" rtlCol="0">
            <a:spAutoFit/>
          </a:bodyPr>
          <a:lstStyle/>
          <a:p>
            <a:r>
              <a:rPr lang="en-US" sz="2400" dirty="0"/>
              <a:t>Q) ASCII character string is stored in the program memory starting at 300H. </a:t>
            </a:r>
            <a:br>
              <a:rPr lang="en-US" sz="2400" dirty="0"/>
            </a:br>
            <a:r>
              <a:rPr lang="en-US" sz="2400" dirty="0"/>
              <a:t>     Send each character to port2</a:t>
            </a:r>
          </a:p>
        </p:txBody>
      </p:sp>
      <p:pic>
        <p:nvPicPr>
          <p:cNvPr id="2050" name="Picture 2" descr="No description available.">
            <a:extLst>
              <a:ext uri="{FF2B5EF4-FFF2-40B4-BE49-F238E27FC236}">
                <a16:creationId xmlns:a16="http://schemas.microsoft.com/office/drawing/2014/main" id="{271D44CF-6DAF-4760-9471-88CAF09A7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242" y="988312"/>
            <a:ext cx="5202655" cy="560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692B1F-CA48-40A1-93A2-6588A6A7B7C7}"/>
              </a:ext>
            </a:extLst>
          </p:cNvPr>
          <p:cNvPicPr>
            <a:picLocks noGrp="1" noChangeAspect="1"/>
          </p:cNvPicPr>
          <p:nvPr>
            <p:ph idx="1"/>
          </p:nvPr>
        </p:nvPicPr>
        <p:blipFill>
          <a:blip r:embed="rId2"/>
          <a:stretch>
            <a:fillRect/>
          </a:stretch>
        </p:blipFill>
        <p:spPr>
          <a:xfrm>
            <a:off x="600636" y="1833962"/>
            <a:ext cx="5449557" cy="9161956"/>
          </a:xfrm>
        </p:spPr>
      </p:pic>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830997"/>
          </a:xfrm>
          <a:prstGeom prst="rect">
            <a:avLst/>
          </a:prstGeom>
          <a:noFill/>
        </p:spPr>
        <p:txBody>
          <a:bodyPr wrap="square" rtlCol="0">
            <a:spAutoFit/>
          </a:bodyPr>
          <a:lstStyle/>
          <a:p>
            <a:r>
              <a:rPr lang="en-US" sz="2400" dirty="0"/>
              <a:t>Q) Control the LED connected at 2.1 by a SWITCH which is connected to P1.3. ON/OFF status of LED is defined by ON/OFF status of switch</a:t>
            </a:r>
          </a:p>
        </p:txBody>
      </p:sp>
      <p:pic>
        <p:nvPicPr>
          <p:cNvPr id="6" name="Content Placeholder 4">
            <a:extLst>
              <a:ext uri="{FF2B5EF4-FFF2-40B4-BE49-F238E27FC236}">
                <a16:creationId xmlns:a16="http://schemas.microsoft.com/office/drawing/2014/main" id="{5A68AD7A-6139-455B-A354-5A9811DAD12E}"/>
              </a:ext>
            </a:extLst>
          </p:cNvPr>
          <p:cNvPicPr>
            <a:picLocks noChangeAspect="1"/>
          </p:cNvPicPr>
          <p:nvPr/>
        </p:nvPicPr>
        <p:blipFill>
          <a:blip r:embed="rId2"/>
          <a:stretch>
            <a:fillRect/>
          </a:stretch>
        </p:blipFill>
        <p:spPr>
          <a:xfrm>
            <a:off x="6391837" y="-5078672"/>
            <a:ext cx="5800163" cy="9161956"/>
          </a:xfrm>
          <a:prstGeom prst="rect">
            <a:avLst/>
          </a:prstGeom>
        </p:spPr>
      </p:pic>
    </p:spTree>
    <p:extLst>
      <p:ext uri="{BB962C8B-B14F-4D97-AF65-F5344CB8AC3E}">
        <p14:creationId xmlns:p14="http://schemas.microsoft.com/office/powerpoint/2010/main" val="10610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6CDBCB-5535-4898-AADA-85F96F046D6D}"/>
              </a:ext>
            </a:extLst>
          </p:cNvPr>
          <p:cNvPicPr>
            <a:picLocks noGrp="1" noChangeAspect="1"/>
          </p:cNvPicPr>
          <p:nvPr>
            <p:ph idx="1"/>
          </p:nvPr>
        </p:nvPicPr>
        <p:blipFill>
          <a:blip r:embed="rId2"/>
          <a:stretch>
            <a:fillRect/>
          </a:stretch>
        </p:blipFill>
        <p:spPr>
          <a:xfrm>
            <a:off x="1083010" y="1877789"/>
            <a:ext cx="9231309" cy="3993621"/>
          </a:xfrm>
        </p:spPr>
      </p:pic>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1200329"/>
          </a:xfrm>
          <a:prstGeom prst="rect">
            <a:avLst/>
          </a:prstGeom>
          <a:noFill/>
        </p:spPr>
        <p:txBody>
          <a:bodyPr wrap="square" rtlCol="0">
            <a:spAutoFit/>
          </a:bodyPr>
          <a:lstStyle/>
          <a:p>
            <a:r>
              <a:rPr lang="en-US" sz="2400" dirty="0"/>
              <a:t>Q) Write an assembly language programming for 8051 microcontroller to read the data from switches connected to port 1 and send it to the port 2 for display in LED</a:t>
            </a:r>
          </a:p>
        </p:txBody>
      </p:sp>
    </p:spTree>
    <p:extLst>
      <p:ext uri="{BB962C8B-B14F-4D97-AF65-F5344CB8AC3E}">
        <p14:creationId xmlns:p14="http://schemas.microsoft.com/office/powerpoint/2010/main" val="1230415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96BC8E-7967-4693-A565-918D9F535A19}"/>
              </a:ext>
            </a:extLst>
          </p:cNvPr>
          <p:cNvSpPr txBox="1"/>
          <p:nvPr/>
        </p:nvSpPr>
        <p:spPr>
          <a:xfrm>
            <a:off x="341643" y="443060"/>
            <a:ext cx="11508713" cy="461665"/>
          </a:xfrm>
          <a:prstGeom prst="rect">
            <a:avLst/>
          </a:prstGeom>
          <a:noFill/>
        </p:spPr>
        <p:txBody>
          <a:bodyPr wrap="square" rtlCol="0">
            <a:spAutoFit/>
          </a:bodyPr>
          <a:lstStyle/>
          <a:p>
            <a:r>
              <a:rPr lang="en-US" sz="2400" dirty="0"/>
              <a:t>Q) Create a square wave of 50% duty cycle on bit 0 of P1</a:t>
            </a:r>
          </a:p>
        </p:txBody>
      </p:sp>
      <p:sp>
        <p:nvSpPr>
          <p:cNvPr id="3" name="Content Placeholder 2">
            <a:extLst>
              <a:ext uri="{FF2B5EF4-FFF2-40B4-BE49-F238E27FC236}">
                <a16:creationId xmlns:a16="http://schemas.microsoft.com/office/drawing/2014/main" id="{91F4616D-AFDB-4DDE-96F3-C3EC0613C246}"/>
              </a:ext>
            </a:extLst>
          </p:cNvPr>
          <p:cNvSpPr>
            <a:spLocks noGrp="1"/>
          </p:cNvSpPr>
          <p:nvPr>
            <p:ph idx="1"/>
          </p:nvPr>
        </p:nvSpPr>
        <p:spPr/>
        <p:txBody>
          <a:bodyPr/>
          <a:lstStyle/>
          <a:p>
            <a:endParaRPr lang="en-US"/>
          </a:p>
        </p:txBody>
      </p:sp>
      <p:pic>
        <p:nvPicPr>
          <p:cNvPr id="3074" name="Picture 2" descr="No description available.">
            <a:extLst>
              <a:ext uri="{FF2B5EF4-FFF2-40B4-BE49-F238E27FC236}">
                <a16:creationId xmlns:a16="http://schemas.microsoft.com/office/drawing/2014/main" id="{F5F01BEA-B7A4-47FA-879E-188DC76B5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979221" y="-751299"/>
            <a:ext cx="2558173" cy="836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24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{39A3C44E-4895-4B1E-A72E-22F6E836D5C9}tf78438558_win32</Template>
  <TotalTime>5818</TotalTime>
  <Words>7402</Words>
  <Application>Microsoft Office PowerPoint</Application>
  <PresentationFormat>Widescreen</PresentationFormat>
  <Paragraphs>733</Paragraphs>
  <Slides>100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Arial</vt:lpstr>
      <vt:lpstr>Arial Rounded MT Bold</vt:lpstr>
      <vt:lpstr>Calibri</vt:lpstr>
      <vt:lpstr>Century Gothic</vt:lpstr>
      <vt:lpstr>Garamond</vt:lpstr>
      <vt:lpstr>Mangal</vt:lpstr>
      <vt:lpstr>SavonVTI</vt:lpstr>
      <vt:lpstr>Microcontrollers</vt:lpstr>
      <vt:lpstr>History of 8051 Microcontroller</vt:lpstr>
      <vt:lpstr>Processor Classification </vt:lpstr>
      <vt:lpstr>1. Introduction</vt:lpstr>
      <vt:lpstr>2. Block diagram</vt:lpstr>
      <vt:lpstr>3. Comparison with microprocessor</vt:lpstr>
      <vt:lpstr>4. selecting/criteria for microprocessor</vt:lpstr>
      <vt:lpstr>4. selecting/criteria for microprocessor</vt:lpstr>
      <vt:lpstr>5. Comparison of 8051 Family member</vt:lpstr>
      <vt:lpstr>6. 8051 Architecture</vt:lpstr>
      <vt:lpstr>7 Pin Descriptions</vt:lpstr>
      <vt:lpstr>Pin Diagram</vt:lpstr>
      <vt:lpstr>Pin Diagram</vt:lpstr>
      <vt:lpstr>Pin Diagram</vt:lpstr>
      <vt:lpstr>Pin Diagram</vt:lpstr>
      <vt:lpstr>Resister Classification - 8051</vt:lpstr>
      <vt:lpstr>Instruction Syntax. </vt:lpstr>
      <vt:lpstr>PowerPoint Presentation</vt:lpstr>
      <vt:lpstr>Addressing Modes</vt:lpstr>
      <vt:lpstr>Immediate addressing</vt:lpstr>
      <vt:lpstr>Direct addressing</vt:lpstr>
      <vt:lpstr>Register addressing</vt:lpstr>
      <vt:lpstr>Register Indirect addressing</vt:lpstr>
      <vt:lpstr>Index addressing</vt:lpstr>
      <vt:lpstr>Relative addressing</vt:lpstr>
      <vt:lpstr>Absolute addressing</vt:lpstr>
      <vt:lpstr>Long addressing</vt:lpstr>
      <vt:lpstr>Bit inherent addressing</vt:lpstr>
      <vt:lpstr>Bit direct addressing</vt:lpstr>
      <vt:lpstr>PowerPoint Presentation</vt:lpstr>
      <vt:lpstr>8051 Instructions</vt:lpstr>
      <vt:lpstr>8051 Instructions</vt:lpstr>
      <vt:lpstr>Data transfer instructions</vt:lpstr>
      <vt:lpstr>Data transfer instructions</vt:lpstr>
      <vt:lpstr>Data transfer instructions</vt:lpstr>
      <vt:lpstr>Data transfer instructions</vt:lpstr>
      <vt:lpstr>Data transfer instructions </vt:lpstr>
      <vt:lpstr>Data transfer instructions </vt:lpstr>
      <vt:lpstr>Data transfer instructions</vt:lpstr>
      <vt:lpstr>PowerPoint Presentation</vt:lpstr>
      <vt:lpstr>PowerPoint Presentation</vt:lpstr>
      <vt:lpstr>PowerPoint Presentation</vt:lpstr>
      <vt:lpstr>PowerPoint Presentation</vt:lpstr>
      <vt:lpstr>Arithmetic Instructions</vt:lpstr>
      <vt:lpstr>Arithmetic Instructions</vt:lpstr>
      <vt:lpstr>Arithmetic Instructions</vt:lpstr>
      <vt:lpstr>Arithmetic Instructions</vt:lpstr>
      <vt:lpstr>Arithmetic Instructions</vt:lpstr>
      <vt:lpstr>Arithmetic Instructions</vt:lpstr>
      <vt:lpstr>PowerPoint Presentation</vt:lpstr>
      <vt:lpstr>PowerPoint Presentation</vt:lpstr>
      <vt:lpstr>Logical Instructions</vt:lpstr>
      <vt:lpstr>Logical Instructions</vt:lpstr>
      <vt:lpstr>Logical Instructions</vt:lpstr>
      <vt:lpstr>Logical Instructions</vt:lpstr>
      <vt:lpstr>Logical Instructions</vt:lpstr>
      <vt:lpstr>Logical Instructions</vt:lpstr>
      <vt:lpstr>Logical Instructions</vt:lpstr>
      <vt:lpstr>Logical Instructions</vt:lpstr>
      <vt:lpstr>Branch Instructions</vt:lpstr>
      <vt:lpstr>Branch Instructions</vt:lpstr>
      <vt:lpstr>JUMP Instructions</vt:lpstr>
      <vt:lpstr>JUMP Instructions</vt:lpstr>
      <vt:lpstr>JUMP Instructions</vt:lpstr>
      <vt:lpstr>JUMP Instructions</vt:lpstr>
      <vt:lpstr>JUMP Instructions</vt:lpstr>
      <vt:lpstr>JUMP Instructions</vt:lpstr>
      <vt:lpstr>JUMP Instructions</vt:lpstr>
      <vt:lpstr>JUMP Instructions</vt:lpstr>
      <vt:lpstr>JUMP Instructions</vt:lpstr>
      <vt:lpstr>Subroutine call and Return Instructions</vt:lpstr>
      <vt:lpstr>Subroutine call and Return Instructions</vt:lpstr>
      <vt:lpstr>RET instructions</vt:lpstr>
      <vt:lpstr>Questions</vt:lpstr>
      <vt:lpstr>Questions</vt:lpstr>
      <vt:lpstr>Questions</vt:lpstr>
      <vt:lpstr>PowerPoint Presentation</vt:lpstr>
      <vt:lpstr>Assembler Directives</vt:lpstr>
      <vt:lpstr>Assembler Directives</vt:lpstr>
      <vt:lpstr>Assembler Directives</vt:lpstr>
      <vt:lpstr>Assembler Directives</vt:lpstr>
      <vt:lpstr>Assembler Directives</vt:lpstr>
      <vt:lpstr>Interfacing SEVEN-SEGMENT Display</vt:lpstr>
      <vt:lpstr>Interfacing SEVEN-SEGMENT Display</vt:lpstr>
      <vt:lpstr>Interfacing SEVEN-SEGMENT Display</vt:lpstr>
      <vt:lpstr>Interfacing SEVEN-SEGMENT Display</vt:lpstr>
      <vt:lpstr>Interfacing SEVEN-SEGMENT Display</vt:lpstr>
      <vt:lpstr>Interfacing SEVEN-SEGMENT Display</vt:lpstr>
      <vt:lpstr>Interfacing SEVEN-SEGMENT Display</vt:lpstr>
      <vt:lpstr>IMP Questions </vt:lpstr>
      <vt:lpstr>PowerPoint Presentation</vt:lpstr>
      <vt:lpstr>PowerPoint Presentation</vt:lpstr>
      <vt:lpstr>PowerPoint Presentation</vt:lpstr>
      <vt:lpstr>Applications of Microcontrollers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dc:title>
  <dc:creator>bikal baral</dc:creator>
  <cp:lastModifiedBy>BIkal</cp:lastModifiedBy>
  <cp:revision>105</cp:revision>
  <dcterms:created xsi:type="dcterms:W3CDTF">2021-04-04T04:04:52Z</dcterms:created>
  <dcterms:modified xsi:type="dcterms:W3CDTF">2023-06-27T14:42:36Z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