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7" r:id="rId6"/>
    <p:sldId id="261" r:id="rId7"/>
    <p:sldId id="278" r:id="rId8"/>
    <p:sldId id="280" r:id="rId9"/>
    <p:sldId id="262" r:id="rId10"/>
    <p:sldId id="276" r:id="rId11"/>
    <p:sldId id="264" r:id="rId12"/>
    <p:sldId id="265" r:id="rId13"/>
    <p:sldId id="275" r:id="rId14"/>
    <p:sldId id="266" r:id="rId15"/>
    <p:sldId id="270" r:id="rId16"/>
    <p:sldId id="271" r:id="rId17"/>
    <p:sldId id="272" r:id="rId18"/>
    <p:sldId id="273" r:id="rId19"/>
    <p:sldId id="268" r:id="rId20"/>
    <p:sldId id="274" r:id="rId21"/>
    <p:sldId id="26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kal baral" userId="e18f24a75bc3f326" providerId="LiveId" clId="{70695BB8-5618-4F41-92D4-2B61C943472E}"/>
    <pc:docChg chg="undo custSel addSld delSld modSld sldOrd">
      <pc:chgData name="bikal baral" userId="e18f24a75bc3f326" providerId="LiveId" clId="{70695BB8-5618-4F41-92D4-2B61C943472E}" dt="2021-04-04T00:53:20.680" v="3574" actId="20577"/>
      <pc:docMkLst>
        <pc:docMk/>
      </pc:docMkLst>
      <pc:sldChg chg="modSp new mod">
        <pc:chgData name="bikal baral" userId="e18f24a75bc3f326" providerId="LiveId" clId="{70695BB8-5618-4F41-92D4-2B61C943472E}" dt="2021-04-04T00:53:20.680" v="3574" actId="20577"/>
        <pc:sldMkLst>
          <pc:docMk/>
          <pc:sldMk cId="2265679807" sldId="256"/>
        </pc:sldMkLst>
        <pc:spChg chg="mod">
          <ac:chgData name="bikal baral" userId="e18f24a75bc3f326" providerId="LiveId" clId="{70695BB8-5618-4F41-92D4-2B61C943472E}" dt="2021-03-29T05:42:12.069" v="76" actId="255"/>
          <ac:spMkLst>
            <pc:docMk/>
            <pc:sldMk cId="2265679807" sldId="256"/>
            <ac:spMk id="2" creationId="{F69D9929-F41D-4498-9C9D-6CB57991BBB9}"/>
          </ac:spMkLst>
        </pc:spChg>
        <pc:spChg chg="mod">
          <ac:chgData name="bikal baral" userId="e18f24a75bc3f326" providerId="LiveId" clId="{70695BB8-5618-4F41-92D4-2B61C943472E}" dt="2021-04-04T00:53:20.680" v="3574" actId="20577"/>
          <ac:spMkLst>
            <pc:docMk/>
            <pc:sldMk cId="2265679807" sldId="256"/>
            <ac:spMk id="3" creationId="{4C61602E-0F7B-43DC-AE01-4E9BBD4AD726}"/>
          </ac:spMkLst>
        </pc:spChg>
      </pc:sldChg>
      <pc:sldChg chg="modSp new mod">
        <pc:chgData name="bikal baral" userId="e18f24a75bc3f326" providerId="LiveId" clId="{70695BB8-5618-4F41-92D4-2B61C943472E}" dt="2021-03-29T08:43:54.605" v="100" actId="207"/>
        <pc:sldMkLst>
          <pc:docMk/>
          <pc:sldMk cId="3431556578" sldId="257"/>
        </pc:sldMkLst>
        <pc:spChg chg="mod">
          <ac:chgData name="bikal baral" userId="e18f24a75bc3f326" providerId="LiveId" clId="{70695BB8-5618-4F41-92D4-2B61C943472E}" dt="2021-03-29T08:43:54.605" v="100" actId="207"/>
          <ac:spMkLst>
            <pc:docMk/>
            <pc:sldMk cId="3431556578" sldId="257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3-29T08:43:16.860" v="97" actId="20577"/>
          <ac:spMkLst>
            <pc:docMk/>
            <pc:sldMk cId="3431556578" sldId="257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3-29T08:45:39.072" v="143" actId="20577"/>
        <pc:sldMkLst>
          <pc:docMk/>
          <pc:sldMk cId="2649714231" sldId="258"/>
        </pc:sldMkLst>
        <pc:spChg chg="mod">
          <ac:chgData name="bikal baral" userId="e18f24a75bc3f326" providerId="LiveId" clId="{70695BB8-5618-4F41-92D4-2B61C943472E}" dt="2021-03-29T08:44:45.501" v="104" actId="207"/>
          <ac:spMkLst>
            <pc:docMk/>
            <pc:sldMk cId="2649714231" sldId="258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3-29T08:45:39.072" v="143" actId="20577"/>
          <ac:spMkLst>
            <pc:docMk/>
            <pc:sldMk cId="2649714231" sldId="258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3-29T08:48:42.193" v="405" actId="20577"/>
        <pc:sldMkLst>
          <pc:docMk/>
          <pc:sldMk cId="3043891186" sldId="259"/>
        </pc:sldMkLst>
        <pc:spChg chg="mod">
          <ac:chgData name="bikal baral" userId="e18f24a75bc3f326" providerId="LiveId" clId="{70695BB8-5618-4F41-92D4-2B61C943472E}" dt="2021-03-29T08:47:13.210" v="166" actId="20577"/>
          <ac:spMkLst>
            <pc:docMk/>
            <pc:sldMk cId="3043891186" sldId="259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3-29T08:48:42.193" v="405" actId="20577"/>
          <ac:spMkLst>
            <pc:docMk/>
            <pc:sldMk cId="3043891186" sldId="259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4:22.481" v="3531" actId="20577"/>
        <pc:sldMkLst>
          <pc:docMk/>
          <pc:sldMk cId="7277696" sldId="260"/>
        </pc:sldMkLst>
        <pc:spChg chg="mod">
          <ac:chgData name="bikal baral" userId="e18f24a75bc3f326" providerId="LiveId" clId="{70695BB8-5618-4F41-92D4-2B61C943472E}" dt="2021-03-29T08:50:19.490" v="445" actId="20577"/>
          <ac:spMkLst>
            <pc:docMk/>
            <pc:sldMk cId="7277696" sldId="260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44:22.481" v="3531" actId="20577"/>
          <ac:spMkLst>
            <pc:docMk/>
            <pc:sldMk cId="7277696" sldId="260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4:47.262" v="3535" actId="20577"/>
        <pc:sldMkLst>
          <pc:docMk/>
          <pc:sldMk cId="532176635" sldId="261"/>
        </pc:sldMkLst>
        <pc:spChg chg="mod">
          <ac:chgData name="bikal baral" userId="e18f24a75bc3f326" providerId="LiveId" clId="{70695BB8-5618-4F41-92D4-2B61C943472E}" dt="2021-03-29T08:55:46.815" v="843" actId="255"/>
          <ac:spMkLst>
            <pc:docMk/>
            <pc:sldMk cId="532176635" sldId="261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44:47.262" v="3535" actId="20577"/>
          <ac:spMkLst>
            <pc:docMk/>
            <pc:sldMk cId="532176635" sldId="261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3:37.102" v="3527" actId="313"/>
        <pc:sldMkLst>
          <pc:docMk/>
          <pc:sldMk cId="1025762251" sldId="262"/>
        </pc:sldMkLst>
        <pc:spChg chg="mod">
          <ac:chgData name="bikal baral" userId="e18f24a75bc3f326" providerId="LiveId" clId="{70695BB8-5618-4F41-92D4-2B61C943472E}" dt="2021-03-29T08:57:27.407" v="926" actId="20577"/>
          <ac:spMkLst>
            <pc:docMk/>
            <pc:sldMk cId="1025762251" sldId="262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43:37.102" v="3527" actId="313"/>
          <ac:spMkLst>
            <pc:docMk/>
            <pc:sldMk cId="1025762251" sldId="262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29:24.367" v="3063" actId="20577"/>
        <pc:sldMkLst>
          <pc:docMk/>
          <pc:sldMk cId="1627134997" sldId="263"/>
        </pc:sldMkLst>
        <pc:spChg chg="mod">
          <ac:chgData name="bikal baral" userId="e18f24a75bc3f326" providerId="LiveId" clId="{70695BB8-5618-4F41-92D4-2B61C943472E}" dt="2021-03-29T08:58:11.281" v="1011" actId="20577"/>
          <ac:spMkLst>
            <pc:docMk/>
            <pc:sldMk cId="1627134997" sldId="263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29:24.367" v="3063" actId="20577"/>
          <ac:spMkLst>
            <pc:docMk/>
            <pc:sldMk cId="1627134997" sldId="263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12:57.902" v="2775" actId="20577"/>
        <pc:sldMkLst>
          <pc:docMk/>
          <pc:sldMk cId="2248228110" sldId="264"/>
        </pc:sldMkLst>
        <pc:spChg chg="mod">
          <ac:chgData name="bikal baral" userId="e18f24a75bc3f326" providerId="LiveId" clId="{70695BB8-5618-4F41-92D4-2B61C943472E}" dt="2021-04-03T14:17:44.473" v="1114" actId="20577"/>
          <ac:spMkLst>
            <pc:docMk/>
            <pc:sldMk cId="2248228110" sldId="264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12:57.902" v="2775" actId="20577"/>
          <ac:spMkLst>
            <pc:docMk/>
            <pc:sldMk cId="2248228110" sldId="264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25:33.954" v="1537" actId="20577"/>
        <pc:sldMkLst>
          <pc:docMk/>
          <pc:sldMk cId="2251298353" sldId="265"/>
        </pc:sldMkLst>
        <pc:spChg chg="mod">
          <ac:chgData name="bikal baral" userId="e18f24a75bc3f326" providerId="LiveId" clId="{70695BB8-5618-4F41-92D4-2B61C943472E}" dt="2021-04-03T14:18:09.833" v="1115"/>
          <ac:spMkLst>
            <pc:docMk/>
            <pc:sldMk cId="2251298353" sldId="265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25:33.954" v="1537" actId="20577"/>
          <ac:spMkLst>
            <pc:docMk/>
            <pc:sldMk cId="2251298353" sldId="265"/>
            <ac:spMk id="3" creationId="{988E10DC-4878-4C19-839A-1CC5E9F265E6}"/>
          </ac:spMkLst>
        </pc:spChg>
      </pc:sldChg>
      <pc:sldChg chg="modSp add mod ord">
        <pc:chgData name="bikal baral" userId="e18f24a75bc3f326" providerId="LiveId" clId="{70695BB8-5618-4F41-92D4-2B61C943472E}" dt="2021-04-03T14:31:06.776" v="2333" actId="20577"/>
        <pc:sldMkLst>
          <pc:docMk/>
          <pc:sldMk cId="2337744331" sldId="266"/>
        </pc:sldMkLst>
        <pc:spChg chg="mod">
          <ac:chgData name="bikal baral" userId="e18f24a75bc3f326" providerId="LiveId" clId="{70695BB8-5618-4F41-92D4-2B61C943472E}" dt="2021-04-03T14:25:55.531" v="1562" actId="20577"/>
          <ac:spMkLst>
            <pc:docMk/>
            <pc:sldMk cId="2337744331" sldId="266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31:06.776" v="2333" actId="20577"/>
          <ac:spMkLst>
            <pc:docMk/>
            <pc:sldMk cId="2337744331" sldId="266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3:57.657" v="3529" actId="255"/>
        <pc:sldMkLst>
          <pc:docMk/>
          <pc:sldMk cId="3831017630" sldId="267"/>
        </pc:sldMkLst>
        <pc:spChg chg="mod">
          <ac:chgData name="bikal baral" userId="e18f24a75bc3f326" providerId="LiveId" clId="{70695BB8-5618-4F41-92D4-2B61C943472E}" dt="2021-04-04T00:40:09.205" v="3090" actId="20577"/>
          <ac:spMkLst>
            <pc:docMk/>
            <pc:sldMk cId="3831017630" sldId="267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43:57.657" v="3529" actId="255"/>
          <ac:spMkLst>
            <pc:docMk/>
            <pc:sldMk cId="3831017630" sldId="267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16:58.835" v="2778" actId="20577"/>
        <pc:sldMkLst>
          <pc:docMk/>
          <pc:sldMk cId="632474211" sldId="268"/>
        </pc:sldMkLst>
        <pc:spChg chg="mod">
          <ac:chgData name="bikal baral" userId="e18f24a75bc3f326" providerId="LiveId" clId="{70695BB8-5618-4F41-92D4-2B61C943472E}" dt="2021-04-03T14:33:21.376" v="2380" actId="255"/>
          <ac:spMkLst>
            <pc:docMk/>
            <pc:sldMk cId="632474211" sldId="268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16:58.835" v="2778" actId="20577"/>
          <ac:spMkLst>
            <pc:docMk/>
            <pc:sldMk cId="632474211" sldId="268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37:28.040" v="2538" actId="20577"/>
        <pc:sldMkLst>
          <pc:docMk/>
          <pc:sldMk cId="3385351344" sldId="269"/>
        </pc:sldMkLst>
        <pc:spChg chg="mod">
          <ac:chgData name="bikal baral" userId="e18f24a75bc3f326" providerId="LiveId" clId="{70695BB8-5618-4F41-92D4-2B61C943472E}" dt="2021-04-03T14:35:59.290" v="2499" actId="255"/>
          <ac:spMkLst>
            <pc:docMk/>
            <pc:sldMk cId="3385351344" sldId="269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37:28.040" v="2538" actId="20577"/>
          <ac:spMkLst>
            <pc:docMk/>
            <pc:sldMk cId="3385351344" sldId="269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17:21.933" v="2784" actId="20577"/>
        <pc:sldMkLst>
          <pc:docMk/>
          <pc:sldMk cId="450975394" sldId="270"/>
        </pc:sldMkLst>
        <pc:spChg chg="mod">
          <ac:chgData name="bikal baral" userId="e18f24a75bc3f326" providerId="LiveId" clId="{70695BB8-5618-4F41-92D4-2B61C943472E}" dt="2021-04-03T14:37:38.709" v="2546" actId="20577"/>
          <ac:spMkLst>
            <pc:docMk/>
            <pc:sldMk cId="450975394" sldId="270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17:21.933" v="2784" actId="20577"/>
          <ac:spMkLst>
            <pc:docMk/>
            <pc:sldMk cId="450975394" sldId="270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40:35.644" v="2608" actId="20577"/>
        <pc:sldMkLst>
          <pc:docMk/>
          <pc:sldMk cId="1257451224" sldId="271"/>
        </pc:sldMkLst>
        <pc:spChg chg="mod">
          <ac:chgData name="bikal baral" userId="e18f24a75bc3f326" providerId="LiveId" clId="{70695BB8-5618-4F41-92D4-2B61C943472E}" dt="2021-04-03T14:40:35.644" v="2608" actId="20577"/>
          <ac:spMkLst>
            <pc:docMk/>
            <pc:sldMk cId="1257451224" sldId="271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40:25.593" v="2600" actId="20577"/>
          <ac:spMkLst>
            <pc:docMk/>
            <pc:sldMk cId="1257451224" sldId="271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43:56.089" v="2733" actId="20577"/>
        <pc:sldMkLst>
          <pc:docMk/>
          <pc:sldMk cId="1967486897" sldId="272"/>
        </pc:sldMkLst>
        <pc:spChg chg="mod">
          <ac:chgData name="bikal baral" userId="e18f24a75bc3f326" providerId="LiveId" clId="{70695BB8-5618-4F41-92D4-2B61C943472E}" dt="2021-04-03T14:43:56.089" v="2733" actId="20577"/>
          <ac:spMkLst>
            <pc:docMk/>
            <pc:sldMk cId="1967486897" sldId="272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43:24.651" v="2718" actId="20577"/>
          <ac:spMkLst>
            <pc:docMk/>
            <pc:sldMk cId="1967486897" sldId="272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44:02.614" v="2734"/>
        <pc:sldMkLst>
          <pc:docMk/>
          <pc:sldMk cId="2006886223" sldId="273"/>
        </pc:sldMkLst>
        <pc:spChg chg="mod">
          <ac:chgData name="bikal baral" userId="e18f24a75bc3f326" providerId="LiveId" clId="{70695BB8-5618-4F41-92D4-2B61C943472E}" dt="2021-04-03T14:44:02.614" v="2734"/>
          <ac:spMkLst>
            <pc:docMk/>
            <pc:sldMk cId="2006886223" sldId="273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43:12.655" v="2684" actId="20577"/>
          <ac:spMkLst>
            <pc:docMk/>
            <pc:sldMk cId="2006886223" sldId="273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3T14:45:09.525" v="2756" actId="20577"/>
        <pc:sldMkLst>
          <pc:docMk/>
          <pc:sldMk cId="3409708478" sldId="274"/>
        </pc:sldMkLst>
        <pc:spChg chg="mod">
          <ac:chgData name="bikal baral" userId="e18f24a75bc3f326" providerId="LiveId" clId="{70695BB8-5618-4F41-92D4-2B61C943472E}" dt="2021-04-03T14:44:19.158" v="2742" actId="20577"/>
          <ac:spMkLst>
            <pc:docMk/>
            <pc:sldMk cId="3409708478" sldId="274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3T14:45:09.525" v="2756" actId="20577"/>
          <ac:spMkLst>
            <pc:docMk/>
            <pc:sldMk cId="3409708478" sldId="274"/>
            <ac:spMk id="3" creationId="{988E10DC-4878-4C19-839A-1CC5E9F265E6}"/>
          </ac:spMkLst>
        </pc:spChg>
      </pc:sldChg>
      <pc:sldChg chg="add del">
        <pc:chgData name="bikal baral" userId="e18f24a75bc3f326" providerId="LiveId" clId="{70695BB8-5618-4F41-92D4-2B61C943472E}" dt="2021-04-03T14:30:48.967" v="2328"/>
        <pc:sldMkLst>
          <pc:docMk/>
          <pc:sldMk cId="3534242079" sldId="275"/>
        </pc:sldMkLst>
      </pc:sldChg>
      <pc:sldChg chg="modSp add mod">
        <pc:chgData name="bikal baral" userId="e18f24a75bc3f326" providerId="LiveId" clId="{70695BB8-5618-4F41-92D4-2B61C943472E}" dt="2021-04-03T14:30:55.736" v="2330" actId="20577"/>
        <pc:sldMkLst>
          <pc:docMk/>
          <pc:sldMk cId="4059028609" sldId="275"/>
        </pc:sldMkLst>
        <pc:spChg chg="mod">
          <ac:chgData name="bikal baral" userId="e18f24a75bc3f326" providerId="LiveId" clId="{70695BB8-5618-4F41-92D4-2B61C943472E}" dt="2021-04-03T14:30:55.736" v="2330" actId="20577"/>
          <ac:spMkLst>
            <pc:docMk/>
            <pc:sldMk cId="4059028609" sldId="275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28:04.902" v="3034" actId="20577"/>
        <pc:sldMkLst>
          <pc:docMk/>
          <pc:sldMk cId="4185022973" sldId="276"/>
        </pc:sldMkLst>
        <pc:spChg chg="mod">
          <ac:chgData name="bikal baral" userId="e18f24a75bc3f326" providerId="LiveId" clId="{70695BB8-5618-4F41-92D4-2B61C943472E}" dt="2021-04-04T00:26:23.197" v="2795"/>
          <ac:spMkLst>
            <pc:docMk/>
            <pc:sldMk cId="4185022973" sldId="276"/>
            <ac:spMk id="2" creationId="{03937AA1-7895-459B-980A-036423C2423A}"/>
          </ac:spMkLst>
        </pc:spChg>
        <pc:spChg chg="mod">
          <ac:chgData name="bikal baral" userId="e18f24a75bc3f326" providerId="LiveId" clId="{70695BB8-5618-4F41-92D4-2B61C943472E}" dt="2021-04-04T00:28:04.902" v="3034" actId="20577"/>
          <ac:spMkLst>
            <pc:docMk/>
            <pc:sldMk cId="4185022973" sldId="276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4:27.042" v="3532" actId="20577"/>
        <pc:sldMkLst>
          <pc:docMk/>
          <pc:sldMk cId="643022843" sldId="277"/>
        </pc:sldMkLst>
        <pc:spChg chg="mod">
          <ac:chgData name="bikal baral" userId="e18f24a75bc3f326" providerId="LiveId" clId="{70695BB8-5618-4F41-92D4-2B61C943472E}" dt="2021-04-04T00:44:27.042" v="3532" actId="20577"/>
          <ac:spMkLst>
            <pc:docMk/>
            <pc:sldMk cId="643022843" sldId="277"/>
            <ac:spMk id="3" creationId="{988E10DC-4878-4C19-839A-1CC5E9F265E6}"/>
          </ac:spMkLst>
        </pc:spChg>
      </pc:sldChg>
      <pc:sldChg chg="modSp add mod">
        <pc:chgData name="bikal baral" userId="e18f24a75bc3f326" providerId="LiveId" clId="{70695BB8-5618-4F41-92D4-2B61C943472E}" dt="2021-04-04T00:45:09.751" v="3559" actId="20577"/>
        <pc:sldMkLst>
          <pc:docMk/>
          <pc:sldMk cId="1724382874" sldId="278"/>
        </pc:sldMkLst>
        <pc:spChg chg="mod">
          <ac:chgData name="bikal baral" userId="e18f24a75bc3f326" providerId="LiveId" clId="{70695BB8-5618-4F41-92D4-2B61C943472E}" dt="2021-04-04T00:45:09.751" v="3559" actId="20577"/>
          <ac:spMkLst>
            <pc:docMk/>
            <pc:sldMk cId="1724382874" sldId="278"/>
            <ac:spMk id="3" creationId="{988E10DC-4878-4C19-839A-1CC5E9F265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370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09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06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8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9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2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03D4E5-BF1F-4448-AA09-2C7ED2D00D4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99B8-D762-424F-952C-016244CC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cDWm7J19Vo" TargetMode="External"/><Relationship Id="rId2" Type="http://schemas.openxmlformats.org/officeDocument/2006/relationships/hyperlink" Target="https://www.youtube.com/watch?v=Z--hbZmmx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9929-F41D-4498-9C9D-6CB57991B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Embedded Software Development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602E-0F7B-43DC-AE01-4E9BBD4AD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>
                <a:latin typeface="Arial Rounded MT Bold" panose="020F0704030504030204" pitchFamily="34" charset="0"/>
              </a:rPr>
              <a:t>Er. </a:t>
            </a:r>
            <a:r>
              <a:rPr lang="hi-IN" altLang="en-US" sz="3200" dirty="0">
                <a:latin typeface="Arial Rounded MT Bold" panose="020F0704030504030204" pitchFamily="34" charset="0"/>
              </a:rPr>
              <a:t>साहित बराल </a:t>
            </a:r>
            <a:br>
              <a:rPr lang="en-US" altLang="en-US" sz="3200">
                <a:latin typeface="Arial Rounded MT Bold" panose="020F0704030504030204" pitchFamily="34" charset="0"/>
              </a:rPr>
            </a:br>
            <a:r>
              <a:rPr lang="en-US" altLang="en-US" sz="3200">
                <a:latin typeface="Arial Rounded MT Bold" panose="020F0704030504030204" pitchFamily="34" charset="0"/>
              </a:rPr>
              <a:t>July 5/2022</a:t>
            </a:r>
            <a:endParaRPr lang="en-US" alt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7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very first tool in the development of software for an embedded system is a text editor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Editor is used to writing code for embedded system applications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code is written in programming language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Instruction are stored in memory as ASCII form</a:t>
            </a:r>
          </a:p>
        </p:txBody>
      </p:sp>
    </p:spTree>
    <p:extLst>
      <p:ext uri="{BB962C8B-B14F-4D97-AF65-F5344CB8AC3E}">
        <p14:creationId xmlns:p14="http://schemas.microsoft.com/office/powerpoint/2010/main" val="418502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language : 1010 1100</a:t>
            </a:r>
          </a:p>
          <a:p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Compiling Embedded Systems Compiler translates program written in human-readable language into machine language </a:t>
            </a:r>
            <a:b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Source Code --&gt; Object file </a:t>
            </a:r>
            <a:b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Object file is binary file that contains set of machine-language Instructions </a:t>
            </a:r>
            <a:b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(opcodes) and data resulting from language translation process </a:t>
            </a:r>
          </a:p>
          <a:p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Machine-language instructions are specific to a particular processor </a:t>
            </a:r>
          </a:p>
          <a:p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Native-compiler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 on a computer platform and produces code for that same computer platform</a:t>
            </a:r>
          </a:p>
          <a:p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Cross-compiler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 on one computer platform and produces code for another computer platform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2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Assembly language : MOV A, R0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Assembler is software program that converts source code written in assembly language into machine language.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input to the Assembler must be assembly language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Assembler that runs on Host but produces binary instruction appropriate for Target.</a:t>
            </a:r>
          </a:p>
        </p:txBody>
      </p:sp>
    </p:spTree>
    <p:extLst>
      <p:ext uri="{BB962C8B-B14F-4D97-AF65-F5344CB8AC3E}">
        <p14:creationId xmlns:p14="http://schemas.microsoft.com/office/powerpoint/2010/main" val="225129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Linker and 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Autofit/>
          </a:bodyPr>
          <a:lstStyle/>
          <a:p>
            <a:r>
              <a:rPr lang="en-US" sz="2200" dirty="0"/>
              <a:t>A linker or link editor is a program that takes one or more objects generated by compilers and assembles them into a single executable program or a library that can later be linked to in itself</a:t>
            </a:r>
          </a:p>
          <a:p>
            <a:r>
              <a:rPr lang="en-US" sz="2200" dirty="0"/>
              <a:t>All of the object files resulting from compiling must be combined in a special way before the program can be executed</a:t>
            </a:r>
          </a:p>
        </p:txBody>
      </p:sp>
    </p:spTree>
    <p:extLst>
      <p:ext uri="{BB962C8B-B14F-4D97-AF65-F5344CB8AC3E}">
        <p14:creationId xmlns:p14="http://schemas.microsoft.com/office/powerpoint/2010/main" val="405902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Linker and 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Autofit/>
          </a:bodyPr>
          <a:lstStyle/>
          <a:p>
            <a:r>
              <a:rPr lang="en-US" sz="2200" dirty="0"/>
              <a:t>A Locator is the tool that performs the conversion from relocatable program to executable binary image</a:t>
            </a:r>
          </a:p>
          <a:p>
            <a:r>
              <a:rPr lang="en-US" sz="2200" dirty="0"/>
              <a:t>It will produce an output file that contains a binary images that can be loaded into the target ROM</a:t>
            </a:r>
          </a:p>
          <a:p>
            <a:r>
              <a:rPr lang="en-US" sz="2200" dirty="0"/>
              <a:t>You will have to provide information about the memory on the target board as input to the locator</a:t>
            </a:r>
          </a:p>
          <a:p>
            <a:r>
              <a:rPr lang="en-US" sz="2200" dirty="0"/>
              <a:t>The locator uses this information to assign physical memory addresses to each of the code and data sections</a:t>
            </a:r>
          </a:p>
        </p:txBody>
      </p:sp>
    </p:spTree>
    <p:extLst>
      <p:ext uri="{BB962C8B-B14F-4D97-AF65-F5344CB8AC3E}">
        <p14:creationId xmlns:p14="http://schemas.microsoft.com/office/powerpoint/2010/main" val="233774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Now that the software has been downloaded to the target processor, how do we know if it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working?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Run-time errors are not as obvious </a:t>
            </a:r>
            <a:b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Most embedded systems do not have a "screen" </a:t>
            </a:r>
            <a:b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When a program fails, usually causes the processor to crash or lock-up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 errors </a:t>
            </a:r>
            <a:b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If program runs, is it performing the correct steps?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7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debugger or debugging tool is a computer program that is used to test and debug other programs.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code to be examined might alternatively be running on an instruction set simulator .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program crashes, the debugger shows the actual position in the original code if it is a source-level debugger.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it is a low-level debugger or a machine-language debugger it shows that line in the program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5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Debugging with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emulator is a piece of Hardware/Software that enables one computer system to run programs that are written for another computer system.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there is a 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Comodore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64 emulator for the iPhone which  allow you to run games that written for the iPhone.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emulator is used on the target processor (the processor for which the program is being written).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8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Debugging with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Simulator is a piece of Hardware/Software that simulates another system.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a flight simulator allows you to experience what it is like to fly an aircraft, a driving simulator to experience driving etc.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Simulator tests the program on the development processor(the processor on which we are working).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8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sz="3600" dirty="0"/>
              <a:t>Downloading and Executing Your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a program has been successfully compiled, linked, and located, it must be moved to the target platform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the binary Image to the embedded system </a:t>
            </a:r>
            <a:b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Executable binary image is transferred and loaded into a memory device on </a:t>
            </a:r>
            <a:b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target board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program will then execute when you reset the processor, or apply power to the embedded system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7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Open Sans"/>
              </a:rPr>
              <a:t>Embedded Software Development Tools and Processes Hardware &amp; Software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83703"/>
            <a:ext cx="10177399" cy="4664696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– Host development system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– Compilers, simulators etc.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systems </a:t>
            </a:r>
            <a:b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 PC or similar with I/O cards </a:t>
            </a:r>
            <a:b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 PC or similar with custom I/O </a:t>
            </a:r>
            <a:b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 COTS(Commercial of the Shelf) boards </a:t>
            </a:r>
            <a:b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 Custom designed boards, interfaces etc.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5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Software Program that gathers information about a program during execution.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used to know which areas of code to optimize Speed and Memory.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Profiler may show time elapsed in each function and its descendants </a:t>
            </a:r>
          </a:p>
          <a:p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calls , call-graph (some)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08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Integrated Development(IDE)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 Software usually consists of the debugger, complier, and a code editor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There are many integrated development environment is available in the market but your choice is dependent on the type of microcontroller and processor you are using for your development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MPLAB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Xcode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Eclispe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Code Blocks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Adobe Flash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builser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1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https://www.youtube.com/watch?v=Z--hbZmmxmA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https://www.youtube.com/watch?v=PcDWm7J19Vo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Host and Target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/>
          <a:lstStyle/>
          <a:p>
            <a:r>
              <a:rPr lang="en-US" dirty="0">
                <a:latin typeface="+mn-lt"/>
              </a:rPr>
              <a:t>Application programs are typically developed, complied, and run on host system</a:t>
            </a:r>
          </a:p>
          <a:p>
            <a:r>
              <a:rPr lang="en-US" dirty="0">
                <a:latin typeface="+mn-lt"/>
              </a:rPr>
              <a:t>Host is computer system on which all programming tools are run</a:t>
            </a:r>
          </a:p>
          <a:p>
            <a:r>
              <a:rPr lang="en-US" dirty="0">
                <a:latin typeface="+mn-lt"/>
              </a:rPr>
              <a:t>Once programmed has been written, complied, assembled and linked, it is moved to target</a:t>
            </a:r>
          </a:p>
          <a:p>
            <a:endParaRPr lang="en-US" dirty="0">
              <a:latin typeface="+mn-lt"/>
              <a:cs typeface="Arial" panose="020B0604020202020204" pitchFamily="34" charset="0"/>
            </a:endParaRPr>
          </a:p>
          <a:p>
            <a:r>
              <a:rPr lang="en-US" dirty="0">
                <a:latin typeface="+mn-lt"/>
                <a:cs typeface="Arial" panose="020B0604020202020204" pitchFamily="34" charset="0"/>
              </a:rPr>
              <a:t>Software Development </a:t>
            </a:r>
            <a:br>
              <a:rPr lang="en-US" dirty="0">
                <a:latin typeface="+mn-lt"/>
                <a:cs typeface="Arial" panose="020B0604020202020204" pitchFamily="34" charset="0"/>
              </a:rPr>
            </a:br>
            <a:r>
              <a:rPr lang="en-US" dirty="0">
                <a:latin typeface="+mn-lt"/>
                <a:cs typeface="Arial" panose="020B0604020202020204" pitchFamily="34" charset="0"/>
              </a:rPr>
              <a:t>Native Compiler – Host and Target same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uP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br>
              <a:rPr lang="en-US" dirty="0">
                <a:latin typeface="+mn-lt"/>
                <a:cs typeface="Arial" panose="020B0604020202020204" pitchFamily="34" charset="0"/>
              </a:rPr>
            </a:br>
            <a:r>
              <a:rPr lang="en-US" dirty="0">
                <a:latin typeface="+mn-lt"/>
                <a:cs typeface="Arial" panose="020B0604020202020204" pitchFamily="34" charset="0"/>
              </a:rPr>
              <a:t>Cross Compiler – Host develops code for a different target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uP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389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Programming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Open Sans"/>
              </a:rPr>
              <a:t>Target hardware platform is different from development platform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Development platform, called the Host computer (General purpose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  computer)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Host computer runs compiler, assembler, Linker, locator to create a binary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   image that will run the target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727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Programming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Open Sans"/>
              </a:rPr>
              <a:t>Embedded Systems Programming requires a more complex software build process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Target hardware platform consists of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   - Target hardware (processor, memory, I/O)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   - Runtime environment (Operating System/Kernel) deployment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Target hardware platform contains only what is needed for final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   deployment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Target hardware platform does not contain development tools (editor,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   compiler, debugger) </a:t>
            </a:r>
          </a:p>
        </p:txBody>
      </p:sp>
    </p:spTree>
    <p:extLst>
      <p:ext uri="{BB962C8B-B14F-4D97-AF65-F5344CB8AC3E}">
        <p14:creationId xmlns:p14="http://schemas.microsoft.com/office/powerpoint/2010/main" val="64302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sz="3600" b="0" i="0" dirty="0">
                <a:effectLst/>
                <a:latin typeface="Open Sans"/>
              </a:rPr>
              <a:t>Process for Developing Embedded Software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Open Sans"/>
              </a:rPr>
              <a:t>To develop software for a General Purpose Computer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Create source file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Type in C code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Build: compile and link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Execute: load and run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217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sz="3600" b="0" i="0" dirty="0">
                <a:effectLst/>
                <a:latin typeface="Open Sans"/>
              </a:rPr>
              <a:t>Process for Developing Embedded Software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Open Sans"/>
              </a:rPr>
              <a:t>To develop software for an embedded system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Create source file (on Host)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Type in C code (on Host)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Compile/Assemble: translate into machine code (on Host)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Link: combine all object files and libraries, resolve all symbols (on Host) –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Locate: assign memory addresses to code and data (on Host)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Download: copy executable image into Target processor memory </a:t>
            </a:r>
            <a:br>
              <a:rPr lang="en-US" sz="2200" b="0" i="0" dirty="0">
                <a:effectLst/>
                <a:latin typeface="Open Sans"/>
              </a:rPr>
            </a:br>
            <a:r>
              <a:rPr lang="en-US" sz="2200" b="0" i="0" dirty="0">
                <a:effectLst/>
                <a:latin typeface="Open Sans"/>
              </a:rPr>
              <a:t>- Execute: reset target processor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438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Embedded software development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D8E59A-F2A3-4B80-AB6C-F4B5EC21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665" y="1621410"/>
            <a:ext cx="9207490" cy="45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3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AA1-7895-459B-980A-036423C2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77399" cy="760262"/>
          </a:xfrm>
        </p:spPr>
        <p:txBody>
          <a:bodyPr/>
          <a:lstStyle/>
          <a:p>
            <a:r>
              <a:rPr lang="en-US" dirty="0"/>
              <a:t>Embedded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0DC-4878-4C19-839A-1CC5E9F2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06286"/>
            <a:ext cx="10177399" cy="49421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Linker and Locator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Downloader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Profiler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 (IDE)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62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8649</TotalTime>
  <Words>1234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Rounded MT Bold</vt:lpstr>
      <vt:lpstr>Century Gothic</vt:lpstr>
      <vt:lpstr>Mangal</vt:lpstr>
      <vt:lpstr>Open Sans</vt:lpstr>
      <vt:lpstr>Wingdings 3</vt:lpstr>
      <vt:lpstr>Ion</vt:lpstr>
      <vt:lpstr>Embedded Software Development Tools</vt:lpstr>
      <vt:lpstr>Embedded Software Development Tools and Processes Hardware &amp; Software</vt:lpstr>
      <vt:lpstr>Host and Target Machine</vt:lpstr>
      <vt:lpstr>Programming Embedded Systems</vt:lpstr>
      <vt:lpstr>Programming Embedded Systems</vt:lpstr>
      <vt:lpstr>Process for Developing Embedded Software</vt:lpstr>
      <vt:lpstr>Process for Developing Embedded Software</vt:lpstr>
      <vt:lpstr>Embedded software development</vt:lpstr>
      <vt:lpstr>Embedded Tools</vt:lpstr>
      <vt:lpstr>Editor</vt:lpstr>
      <vt:lpstr>Compiler</vt:lpstr>
      <vt:lpstr>Assembler </vt:lpstr>
      <vt:lpstr>Linker and Locator</vt:lpstr>
      <vt:lpstr>Linker and Locator</vt:lpstr>
      <vt:lpstr>Debugger</vt:lpstr>
      <vt:lpstr>Debugger</vt:lpstr>
      <vt:lpstr>Debugging with Emulator</vt:lpstr>
      <vt:lpstr>Debugging with Simulator</vt:lpstr>
      <vt:lpstr>Downloading and Executing Your Program</vt:lpstr>
      <vt:lpstr>Profiler</vt:lpstr>
      <vt:lpstr>Integrated Development(IDE)</vt:lpstr>
      <vt:lpstr>For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Tools</dc:title>
  <dc:creator>bikal baral</dc:creator>
  <cp:lastModifiedBy>Bikal Baral</cp:lastModifiedBy>
  <cp:revision>13</cp:revision>
  <dcterms:created xsi:type="dcterms:W3CDTF">2021-03-29T05:40:39Z</dcterms:created>
  <dcterms:modified xsi:type="dcterms:W3CDTF">2022-07-06T05:23:38Z</dcterms:modified>
</cp:coreProperties>
</file>