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8C5C-BC36-4E31-8193-C8D4736E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825C-118C-43ED-962D-89A7A727A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BAD-40B1-475F-AFE1-F0BF80D8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679E-88E8-4DB4-91CC-4575FA5F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AB99-0F50-4B26-A923-04900786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0185-8E4B-45BD-82CE-EE134E5F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CE77A-482E-4DF6-9592-F962DC71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7AD3-1E0E-4141-BA28-CBC90AC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5987-9F76-4E8F-9C32-E4E17E00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601F-EB40-4322-9F35-62A1A5B2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E427C-C1AD-4AAB-8DFC-D52F2484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84DD-F85D-4A3F-ADD7-D52C3B1E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EE9C-2E1D-4AD4-B0C5-D6B6CC65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C0C9-A5AB-43E4-BC07-3F434A9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391B-CE5D-4BF3-99A0-10922923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F646-A526-427A-80A2-855892AE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B7A7-51A0-4477-917F-CC19E159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2C0F-2E60-4E02-A21F-8A28F6F8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A55D-5F39-4845-90BB-0ABEF457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9794-F6DC-4450-BF41-A416133A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5A1C-378C-4E9D-A34C-3715DD9F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1F14A-2721-48DF-B0D4-63871F2DE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9F9F-02E2-406E-953D-C4F1EE5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21DC-EE1C-48A5-A368-3747D493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1561-201F-44D6-8FBE-977CA8B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26BC-5160-43F9-9162-21CCC11E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A06B-F613-4A52-99EE-05B4A8FEF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2242-A782-4108-A50D-FD5AEC53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ECC3-7504-4CDB-B741-90138D8A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7D9B2-9343-4602-9FBB-C9C90C95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4982F-12EE-4F77-910B-8FBD85E7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70F3-D185-484C-A05A-62229A04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6089-06B9-4D1A-89CD-29C4AE08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FE93-B1F3-433A-BAF7-8AC5B7F26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F49A6-4444-4E9E-9D48-01B2DAB23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0C8A-0A2B-480C-853D-914E14F7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46D30-A3F3-47D1-A308-F28E333A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0DFA-D462-47E2-AE29-8F68FA20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DAB53-04CA-4FD1-A159-AD1C9AA1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64F2-79B8-4A0F-B788-FA6B783C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2FB-A09E-4C80-8978-52705CB5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4CAB-4AF5-48BD-9714-25259279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38FB2-9567-4B15-ABA4-B24BB86D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A9DEA-EB0C-4798-B0DF-4CBC7A3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8306C-EC26-4736-A5FC-EA5792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A5FD-289D-4EEC-AA46-ED4C10C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ADDC-A28E-4CF3-8F10-846FF9CD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FED3-35AB-4903-AAA0-072A5086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1AE00-ED3C-483F-BAB8-024686CA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5391-352F-4F38-95A1-3362E9C0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635E-43CA-41FF-8F10-8ABDEF2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DAEDD-E1F3-4DE6-A476-DDE2842E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F827-F6D7-4B7D-917F-E6D0EB0F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2D10C-7C1A-4A3C-901B-692709994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2CE3-6B49-4EF5-A6FA-7B706848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0A276-70AE-442A-BAD9-64D49CA7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80E0A-C662-45B4-AD9F-64A900AD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28A34-7B06-45E0-97B2-B5E78DD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5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4290F-8795-40FB-9B21-508593CA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E03B-DA34-4A18-B824-9A078938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ABED-63B6-4670-9745-EB92B05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6B08-7BB9-4270-B166-1877F90AA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0E43-742B-4B79-BFEE-DB1CD79D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F20C-2AB6-4638-B9A4-CFB636BCB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275A-BD9D-4FC9-8C6F-54A7E7BB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4850-5513-4655-8594-84CB8E394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Unsymmetrical Fault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FBAF-D61E-47DC-A072-823BAB0BE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03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B8B4-7958-49DC-BD81-FFCD54B9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2" y="119271"/>
            <a:ext cx="11088757" cy="768625"/>
          </a:xfrm>
        </p:spPr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375F-9FA2-4CC6-941D-AF22376A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980661"/>
            <a:ext cx="11820939" cy="57580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Unsymmetrical faults create unbalanced voltage and current phasors. And, Analyzing unsymmetrical faults via KCL and KVL are very cumbersome.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Unsymmetrical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faults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 only one or two phases. In unsymmetrical faults the three phase lines become unbalanced.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of unsymmetrical fault can be done by method of symmetrical components(Fortescue theorem)  to determine current and voltage on occurrence of unsymmetrical fault.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unsymmetrical faults considered for analysis include the following (in the order of their severity):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Line–to–Ground (L-G) Fault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ii) Line–to–Line (L-L) Fault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iii) Double Line–to–Ground (L-L-G)Fault </a:t>
            </a:r>
          </a:p>
        </p:txBody>
      </p:sp>
    </p:spTree>
    <p:extLst>
      <p:ext uri="{BB962C8B-B14F-4D97-AF65-F5344CB8AC3E}">
        <p14:creationId xmlns:p14="http://schemas.microsoft.com/office/powerpoint/2010/main" val="15972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7717-8B6A-4115-B14D-AC727F68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59027"/>
            <a:ext cx="11754678" cy="100716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Symmetrical components (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Fortesque's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A5FB-01E3-44CD-86C0-66DF646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046922"/>
            <a:ext cx="11754677" cy="5652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Fortescue described how arbitrary unbalanced 3-phase voltages (or currents) could be transformed into 3 sets of balanced 3-phase components</a:t>
            </a:r>
          </a:p>
          <a:p>
            <a:r>
              <a:rPr lang="en-US" dirty="0"/>
              <a:t>Statement: Any unbalanced system of 3 phase current or voltage may be regarded as being composed of three separate sets of balanced vector. These symmetrical components are called positive sequence, negative sequence and zero sequence. </a:t>
            </a:r>
          </a:p>
          <a:p>
            <a:r>
              <a:rPr lang="en-US" dirty="0"/>
              <a:t>Each component is analyzed separately. Analysis of each component is easy as it is balanced set of phasors. </a:t>
            </a:r>
          </a:p>
          <a:p>
            <a:r>
              <a:rPr lang="en-US" dirty="0"/>
              <a:t>The output for each component can be subsequently added to obtain final values. Final values will be unbalanced.</a:t>
            </a:r>
          </a:p>
          <a:p>
            <a:r>
              <a:rPr lang="en-US" dirty="0"/>
              <a:t> Individual component responses can be added only when N/W for each sequence component are perfectly decoupled i.e. the result of one is independent of the other.</a:t>
            </a:r>
          </a:p>
          <a:p>
            <a:r>
              <a:rPr lang="en-US" dirty="0"/>
              <a:t> Fortunately in power system, positive sequence N/W, negative sequence N/W and zero sequence N/W are not mutually coupled. This makes symmetrical component decomposition for analyzing unbalanced fault an effective tool </a:t>
            </a:r>
          </a:p>
        </p:txBody>
      </p:sp>
    </p:spTree>
    <p:extLst>
      <p:ext uri="{BB962C8B-B14F-4D97-AF65-F5344CB8AC3E}">
        <p14:creationId xmlns:p14="http://schemas.microsoft.com/office/powerpoint/2010/main" val="158111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573-C9AD-4C7E-8F00-72E2E18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0FD0-B941-4ABA-B3C7-F5695B92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119270"/>
            <a:ext cx="11953461" cy="673873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sets of balanced phasors which are the symmetrical components of three unbalanced phasors. Shown in below figures.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fortesque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theorem, Since the three un balanced vectors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resolved into three sets of balanced vectors, the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the sum of the positive sequence component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phase a, the negative sequence component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phase a, and zero sequence component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phase a. and, similarly for phase b and phase c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unbalanced vectors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)resolved into a total of 9 vectors,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Va1,Va2 Va0 and Vb1, Vb2, Vb0 and Vc1, Vc2, Vc0. Out of these, only 3 are unknown. So, only three components are linearly independent.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C8676-AEBD-43C9-914C-D35DD24F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8" y="704764"/>
            <a:ext cx="8521146" cy="24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81B-B730-48CB-B843-76F38511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19271"/>
            <a:ext cx="11141765" cy="66260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operator ‘a’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3A9A0-64F3-41A5-99AA-E0CD0F828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035" y="940904"/>
                <a:ext cx="11754678" cy="5685183"/>
              </a:xfrm>
            </p:spPr>
            <p:txBody>
              <a:bodyPr/>
              <a:lstStyle/>
              <a:p>
                <a:r>
                  <a:rPr lang="en-US" dirty="0"/>
                  <a:t>The operator ‘a’ is one which when multiplied to a vector rotates the vector through 120 degree in anticlockwise direction and magnitude being unity i.e.  a=1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b="1" u="sng" dirty="0"/>
                  <a:t>Properties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a=1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a</a:t>
                </a:r>
                <a:r>
                  <a:rPr lang="en-US" baseline="30000" dirty="0"/>
                  <a:t>2</a:t>
                </a:r>
                <a:r>
                  <a:rPr lang="en-US" dirty="0"/>
                  <a:t>= </a:t>
                </a:r>
                <a:r>
                  <a:rPr lang="en-US" dirty="0" err="1"/>
                  <a:t>a.a</a:t>
                </a:r>
                <a:r>
                  <a:rPr lang="en-US" dirty="0"/>
                  <a:t> 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*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°=</m:t>
                    </m:r>
                    <m:r>
                      <m:rPr>
                        <m:nor/>
                      </m:rPr>
                      <a:rPr lang="en-US" dirty="0" smtClean="0"/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120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a</a:t>
                </a:r>
                <a:r>
                  <a:rPr lang="en-US" baseline="30000" dirty="0"/>
                  <a:t>3</a:t>
                </a:r>
                <a:r>
                  <a:rPr lang="en-US" dirty="0"/>
                  <a:t>= </a:t>
                </a:r>
                <a:r>
                  <a:rPr lang="en-US" dirty="0" err="1"/>
                  <a:t>a.a.a</a:t>
                </a:r>
                <a:r>
                  <a:rPr lang="en-US" dirty="0"/>
                  <a:t> 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dirty="0"/>
                  <a:t>= 1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1+a+ a</a:t>
                </a:r>
                <a:r>
                  <a:rPr lang="en-US" baseline="30000" dirty="0"/>
                  <a:t>2 </a:t>
                </a:r>
                <a:r>
                  <a:rPr lang="en-US" dirty="0"/>
                  <a:t>= 1+1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+1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-120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a-a</a:t>
                </a:r>
                <a:r>
                  <a:rPr lang="en-US" baseline="30000" dirty="0"/>
                  <a:t>2 </a:t>
                </a:r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-120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= j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a</a:t>
                </a:r>
                <a:r>
                  <a:rPr lang="en-US" baseline="30000" dirty="0"/>
                  <a:t>2</a:t>
                </a:r>
                <a:r>
                  <a:rPr lang="en-US" dirty="0"/>
                  <a:t>-a</a:t>
                </a:r>
                <a:r>
                  <a:rPr lang="en-US" baseline="30000" dirty="0"/>
                  <a:t> </a:t>
                </a:r>
                <a:r>
                  <a:rPr lang="en-US" dirty="0"/>
                  <a:t>=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-120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dirty="0"/>
                  <a:t>120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= -j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3A9A0-64F3-41A5-99AA-E0CD0F828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5" y="940904"/>
                <a:ext cx="11754678" cy="5685183"/>
              </a:xfrm>
              <a:blipFill>
                <a:blip r:embed="rId2"/>
                <a:stretch>
                  <a:fillRect l="-1089" t="-1715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1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D410-64DA-46D3-8ED7-EF1959C5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"/>
            <a:ext cx="11900452" cy="9143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voltage and current in terms of symmetrical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C99-CE4B-4638-943B-8F123B38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914400"/>
            <a:ext cx="11635409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unsymmetrical three phase voltage. Then, in terms of symmetrical components it can be written as,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phase operators, it can be written 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</a:p>
          <a:p>
            <a:pPr marL="0" indent="0">
              <a:buNone/>
            </a:pP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marL="0" indent="0">
              <a:buNone/>
            </a:pP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EE96-ABA9-435A-8EBB-971AE98E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02DB9-4FCC-4433-A5D2-B28B9BFBB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45774"/>
                <a:ext cx="12085983" cy="6586330"/>
              </a:xfrm>
            </p:spPr>
            <p:txBody>
              <a:bodyPr/>
              <a:lstStyle/>
              <a:p>
                <a:r>
                  <a:rPr lang="en-US" dirty="0"/>
                  <a:t>In matrix form,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[V]</a:t>
                </a:r>
                <a:r>
                  <a:rPr lang="en-US" baseline="30000" dirty="0" err="1"/>
                  <a:t>abc</a:t>
                </a:r>
                <a:r>
                  <a:rPr lang="en-US" dirty="0"/>
                  <a:t> = [A] [V]</a:t>
                </a:r>
                <a:r>
                  <a:rPr lang="en-US" baseline="30000" dirty="0"/>
                  <a:t>012</a:t>
                </a:r>
              </a:p>
              <a:p>
                <a:r>
                  <a:rPr lang="en-US" dirty="0"/>
                  <a:t>Similarly,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aseline="30000" dirty="0"/>
              </a:p>
              <a:p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              [V]</a:t>
                </a:r>
                <a:r>
                  <a:rPr lang="en-US" baseline="30000" dirty="0"/>
                  <a:t>012</a:t>
                </a:r>
                <a:r>
                  <a:rPr lang="en-US" dirty="0"/>
                  <a:t> = [A]</a:t>
                </a:r>
                <a:r>
                  <a:rPr lang="en-US" baseline="30000" dirty="0"/>
                  <a:t>-1</a:t>
                </a:r>
                <a:r>
                  <a:rPr lang="en-US" dirty="0"/>
                  <a:t> [V]</a:t>
                </a:r>
                <a:r>
                  <a:rPr lang="en-US" baseline="30000" dirty="0" err="1"/>
                  <a:t>abc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baseline="30000" dirty="0"/>
                  <a:t>Similarly, it holds true for </a:t>
                </a:r>
                <a:r>
                  <a:rPr lang="en-US" baseline="30000"/>
                  <a:t>current also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02DB9-4FCC-4433-A5D2-B28B9BFBB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45774"/>
                <a:ext cx="12085983" cy="6586330"/>
              </a:xfrm>
              <a:blipFill>
                <a:blip r:embed="rId2"/>
                <a:stretch>
                  <a:fillRect l="-908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31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765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Unsymmetrical Fault Analysis</vt:lpstr>
      <vt:lpstr>INTRODUCTION</vt:lpstr>
      <vt:lpstr>Symmetrical components (Fortesque's Theorem )</vt:lpstr>
      <vt:lpstr> </vt:lpstr>
      <vt:lpstr>Sequence operator ‘a’</vt:lpstr>
      <vt:lpstr>Unbalanced voltage and current in terms of symmetrical components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Unsymmetrical Fault Analysis</dc:title>
  <dc:creator>Damodar Bhandari</dc:creator>
  <cp:lastModifiedBy>Damodar Bhandari</cp:lastModifiedBy>
  <cp:revision>16</cp:revision>
  <dcterms:created xsi:type="dcterms:W3CDTF">2020-11-22T13:39:52Z</dcterms:created>
  <dcterms:modified xsi:type="dcterms:W3CDTF">2022-06-19T05:51:48Z</dcterms:modified>
</cp:coreProperties>
</file>