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odar Bhandari" userId="2e628468bca4877e" providerId="LiveId" clId="{EAC840FF-8205-4A0F-B5B5-FB2019A34C9A}"/>
    <pc:docChg chg="undo custSel addSld delSld modSld sldOrd">
      <pc:chgData name="Damodar Bhandari" userId="2e628468bca4877e" providerId="LiveId" clId="{EAC840FF-8205-4A0F-B5B5-FB2019A34C9A}" dt="2022-06-21T16:48:36.095" v="1698" actId="14100"/>
      <pc:docMkLst>
        <pc:docMk/>
      </pc:docMkLst>
      <pc:sldChg chg="modSp mod">
        <pc:chgData name="Damodar Bhandari" userId="2e628468bca4877e" providerId="LiveId" clId="{EAC840FF-8205-4A0F-B5B5-FB2019A34C9A}" dt="2022-06-21T16:46:20.194" v="1692" actId="20577"/>
        <pc:sldMkLst>
          <pc:docMk/>
          <pc:sldMk cId="403197437" sldId="256"/>
        </pc:sldMkLst>
        <pc:spChg chg="mod">
          <ac:chgData name="Damodar Bhandari" userId="2e628468bca4877e" providerId="LiveId" clId="{EAC840FF-8205-4A0F-B5B5-FB2019A34C9A}" dt="2022-06-21T16:46:20.194" v="1692" actId="20577"/>
          <ac:spMkLst>
            <pc:docMk/>
            <pc:sldMk cId="403197437" sldId="256"/>
            <ac:spMk id="2" creationId="{60977A3F-CD52-4D25-7792-F1C99911A27C}"/>
          </ac:spMkLst>
        </pc:spChg>
        <pc:spChg chg="mod">
          <ac:chgData name="Damodar Bhandari" userId="2e628468bca4877e" providerId="LiveId" clId="{EAC840FF-8205-4A0F-B5B5-FB2019A34C9A}" dt="2022-06-21T16:46:05.787" v="1689" actId="20577"/>
          <ac:spMkLst>
            <pc:docMk/>
            <pc:sldMk cId="403197437" sldId="256"/>
            <ac:spMk id="3" creationId="{B1C9567C-7150-E351-433B-9FD07AD83DF4}"/>
          </ac:spMkLst>
        </pc:spChg>
      </pc:sldChg>
      <pc:sldChg chg="modSp mod">
        <pc:chgData name="Damodar Bhandari" userId="2e628468bca4877e" providerId="LiveId" clId="{EAC840FF-8205-4A0F-B5B5-FB2019A34C9A}" dt="2022-06-21T15:14:06.665" v="1323" actId="14100"/>
        <pc:sldMkLst>
          <pc:docMk/>
          <pc:sldMk cId="525674645" sldId="257"/>
        </pc:sldMkLst>
        <pc:spChg chg="mod">
          <ac:chgData name="Damodar Bhandari" userId="2e628468bca4877e" providerId="LiveId" clId="{EAC840FF-8205-4A0F-B5B5-FB2019A34C9A}" dt="2022-06-21T15:14:01.183" v="1321" actId="6549"/>
          <ac:spMkLst>
            <pc:docMk/>
            <pc:sldMk cId="525674645" sldId="257"/>
            <ac:spMk id="3" creationId="{C5794BC2-8E67-BB66-FD0D-0F372DE6A9CB}"/>
          </ac:spMkLst>
        </pc:spChg>
        <pc:picChg chg="mod">
          <ac:chgData name="Damodar Bhandari" userId="2e628468bca4877e" providerId="LiveId" clId="{EAC840FF-8205-4A0F-B5B5-FB2019A34C9A}" dt="2022-06-21T15:14:06.665" v="1323" actId="14100"/>
          <ac:picMkLst>
            <pc:docMk/>
            <pc:sldMk cId="525674645" sldId="257"/>
            <ac:picMk id="1026" creationId="{9071CB7B-DA1E-C4C5-CA15-707C22BCDE4A}"/>
          </ac:picMkLst>
        </pc:picChg>
      </pc:sldChg>
      <pc:sldChg chg="modSp mod">
        <pc:chgData name="Damodar Bhandari" userId="2e628468bca4877e" providerId="LiveId" clId="{EAC840FF-8205-4A0F-B5B5-FB2019A34C9A}" dt="2022-06-21T16:46:55.916" v="1693" actId="6549"/>
        <pc:sldMkLst>
          <pc:docMk/>
          <pc:sldMk cId="2172040473" sldId="258"/>
        </pc:sldMkLst>
        <pc:spChg chg="mod">
          <ac:chgData name="Damodar Bhandari" userId="2e628468bca4877e" providerId="LiveId" clId="{EAC840FF-8205-4A0F-B5B5-FB2019A34C9A}" dt="2022-06-21T16:46:55.916" v="1693" actId="6549"/>
          <ac:spMkLst>
            <pc:docMk/>
            <pc:sldMk cId="2172040473" sldId="258"/>
            <ac:spMk id="3" creationId="{6BB2263F-2F4C-0268-F7B4-697E11E83D1C}"/>
          </ac:spMkLst>
        </pc:spChg>
      </pc:sldChg>
      <pc:sldChg chg="modSp mod">
        <pc:chgData name="Damodar Bhandari" userId="2e628468bca4877e" providerId="LiveId" clId="{EAC840FF-8205-4A0F-B5B5-FB2019A34C9A}" dt="2022-06-21T16:48:13.172" v="1697" actId="20577"/>
        <pc:sldMkLst>
          <pc:docMk/>
          <pc:sldMk cId="829921234" sldId="259"/>
        </pc:sldMkLst>
        <pc:spChg chg="mod">
          <ac:chgData name="Damodar Bhandari" userId="2e628468bca4877e" providerId="LiveId" clId="{EAC840FF-8205-4A0F-B5B5-FB2019A34C9A}" dt="2022-06-21T16:48:13.172" v="1697" actId="20577"/>
          <ac:spMkLst>
            <pc:docMk/>
            <pc:sldMk cId="829921234" sldId="259"/>
            <ac:spMk id="3" creationId="{5CAE5FC3-FCF4-FC29-2CBE-7A75B5B7A616}"/>
          </ac:spMkLst>
        </pc:spChg>
      </pc:sldChg>
      <pc:sldChg chg="modSp">
        <pc:chgData name="Damodar Bhandari" userId="2e628468bca4877e" providerId="LiveId" clId="{EAC840FF-8205-4A0F-B5B5-FB2019A34C9A}" dt="2022-06-21T16:48:36.095" v="1698" actId="14100"/>
        <pc:sldMkLst>
          <pc:docMk/>
          <pc:sldMk cId="1208302996" sldId="260"/>
        </pc:sldMkLst>
        <pc:picChg chg="mod">
          <ac:chgData name="Damodar Bhandari" userId="2e628468bca4877e" providerId="LiveId" clId="{EAC840FF-8205-4A0F-B5B5-FB2019A34C9A}" dt="2022-06-21T16:48:36.095" v="1698" actId="14100"/>
          <ac:picMkLst>
            <pc:docMk/>
            <pc:sldMk cId="1208302996" sldId="260"/>
            <ac:picMk id="2050" creationId="{1A427544-AF82-DF69-B029-AFDE55A4FA31}"/>
          </ac:picMkLst>
        </pc:picChg>
      </pc:sldChg>
      <pc:sldChg chg="modSp mod">
        <pc:chgData name="Damodar Bhandari" userId="2e628468bca4877e" providerId="LiveId" clId="{EAC840FF-8205-4A0F-B5B5-FB2019A34C9A}" dt="2022-06-21T15:14:16.974" v="1324" actId="14100"/>
        <pc:sldMkLst>
          <pc:docMk/>
          <pc:sldMk cId="750013175" sldId="261"/>
        </pc:sldMkLst>
        <pc:spChg chg="mod">
          <ac:chgData name="Damodar Bhandari" userId="2e628468bca4877e" providerId="LiveId" clId="{EAC840FF-8205-4A0F-B5B5-FB2019A34C9A}" dt="2022-06-21T15:14:16.974" v="1324" actId="14100"/>
          <ac:spMkLst>
            <pc:docMk/>
            <pc:sldMk cId="750013175" sldId="261"/>
            <ac:spMk id="3" creationId="{875D51D3-AAA0-3FC2-81D5-FAE6ABCE898B}"/>
          </ac:spMkLst>
        </pc:spChg>
        <pc:picChg chg="mod">
          <ac:chgData name="Damodar Bhandari" userId="2e628468bca4877e" providerId="LiveId" clId="{EAC840FF-8205-4A0F-B5B5-FB2019A34C9A}" dt="2022-06-21T13:44:48.168" v="31" actId="14100"/>
          <ac:picMkLst>
            <pc:docMk/>
            <pc:sldMk cId="750013175" sldId="261"/>
            <ac:picMk id="4098" creationId="{E6E15D75-7825-DCF8-E76E-BB36A5C76DBF}"/>
          </ac:picMkLst>
        </pc:picChg>
      </pc:sldChg>
      <pc:sldChg chg="modSp mod">
        <pc:chgData name="Damodar Bhandari" userId="2e628468bca4877e" providerId="LiveId" clId="{EAC840FF-8205-4A0F-B5B5-FB2019A34C9A}" dt="2022-06-21T13:57:59.800" v="205" actId="20577"/>
        <pc:sldMkLst>
          <pc:docMk/>
          <pc:sldMk cId="3068551930" sldId="262"/>
        </pc:sldMkLst>
        <pc:spChg chg="mod">
          <ac:chgData name="Damodar Bhandari" userId="2e628468bca4877e" providerId="LiveId" clId="{EAC840FF-8205-4A0F-B5B5-FB2019A34C9A}" dt="2022-06-21T13:52:34.733" v="55" actId="20577"/>
          <ac:spMkLst>
            <pc:docMk/>
            <pc:sldMk cId="3068551930" sldId="262"/>
            <ac:spMk id="2" creationId="{CCD333A5-46FB-E3F7-9FEF-B219A50743EB}"/>
          </ac:spMkLst>
        </pc:spChg>
        <pc:spChg chg="mod">
          <ac:chgData name="Damodar Bhandari" userId="2e628468bca4877e" providerId="LiveId" clId="{EAC840FF-8205-4A0F-B5B5-FB2019A34C9A}" dt="2022-06-21T13:57:59.800" v="205" actId="20577"/>
          <ac:spMkLst>
            <pc:docMk/>
            <pc:sldMk cId="3068551930" sldId="262"/>
            <ac:spMk id="3" creationId="{DFEEDD57-17A6-01AB-2C66-669DF50202E7}"/>
          </ac:spMkLst>
        </pc:spChg>
      </pc:sldChg>
      <pc:sldChg chg="modSp mod">
        <pc:chgData name="Damodar Bhandari" userId="2e628468bca4877e" providerId="LiveId" clId="{EAC840FF-8205-4A0F-B5B5-FB2019A34C9A}" dt="2022-06-21T13:42:44.565" v="11" actId="20577"/>
        <pc:sldMkLst>
          <pc:docMk/>
          <pc:sldMk cId="2218232194" sldId="263"/>
        </pc:sldMkLst>
        <pc:spChg chg="mod">
          <ac:chgData name="Damodar Bhandari" userId="2e628468bca4877e" providerId="LiveId" clId="{EAC840FF-8205-4A0F-B5B5-FB2019A34C9A}" dt="2022-06-21T13:42:44.565" v="11" actId="20577"/>
          <ac:spMkLst>
            <pc:docMk/>
            <pc:sldMk cId="2218232194" sldId="263"/>
            <ac:spMk id="3" creationId="{29F262F0-4F76-BD1A-11C3-A89A53C9E8BE}"/>
          </ac:spMkLst>
        </pc:spChg>
      </pc:sldChg>
      <pc:sldChg chg="modSp new mod">
        <pc:chgData name="Damodar Bhandari" userId="2e628468bca4877e" providerId="LiveId" clId="{EAC840FF-8205-4A0F-B5B5-FB2019A34C9A}" dt="2022-06-21T13:57:44.163" v="197" actId="11"/>
        <pc:sldMkLst>
          <pc:docMk/>
          <pc:sldMk cId="837480373" sldId="264"/>
        </pc:sldMkLst>
        <pc:spChg chg="mod">
          <ac:chgData name="Damodar Bhandari" userId="2e628468bca4877e" providerId="LiveId" clId="{EAC840FF-8205-4A0F-B5B5-FB2019A34C9A}" dt="2022-06-21T13:55:40.068" v="77" actId="20577"/>
          <ac:spMkLst>
            <pc:docMk/>
            <pc:sldMk cId="837480373" sldId="264"/>
            <ac:spMk id="2" creationId="{CB08BA24-B8DE-14C3-3194-7427CDEB79A4}"/>
          </ac:spMkLst>
        </pc:spChg>
        <pc:spChg chg="mod">
          <ac:chgData name="Damodar Bhandari" userId="2e628468bca4877e" providerId="LiveId" clId="{EAC840FF-8205-4A0F-B5B5-FB2019A34C9A}" dt="2022-06-21T13:57:44.163" v="197" actId="11"/>
          <ac:spMkLst>
            <pc:docMk/>
            <pc:sldMk cId="837480373" sldId="264"/>
            <ac:spMk id="3" creationId="{E7D6CF74-98E4-7C7B-9780-7F1A84C80CD3}"/>
          </ac:spMkLst>
        </pc:spChg>
      </pc:sldChg>
      <pc:sldChg chg="modSp new mod">
        <pc:chgData name="Damodar Bhandari" userId="2e628468bca4877e" providerId="LiveId" clId="{EAC840FF-8205-4A0F-B5B5-FB2019A34C9A}" dt="2022-06-21T15:12:59.015" v="1320" actId="123"/>
        <pc:sldMkLst>
          <pc:docMk/>
          <pc:sldMk cId="2530567962" sldId="265"/>
        </pc:sldMkLst>
        <pc:spChg chg="mod">
          <ac:chgData name="Damodar Bhandari" userId="2e628468bca4877e" providerId="LiveId" clId="{EAC840FF-8205-4A0F-B5B5-FB2019A34C9A}" dt="2022-06-21T13:59:32.184" v="223" actId="20577"/>
          <ac:spMkLst>
            <pc:docMk/>
            <pc:sldMk cId="2530567962" sldId="265"/>
            <ac:spMk id="2" creationId="{192F3658-7CA0-00BA-91C7-1689E5F2FD57}"/>
          </ac:spMkLst>
        </pc:spChg>
        <pc:spChg chg="mod">
          <ac:chgData name="Damodar Bhandari" userId="2e628468bca4877e" providerId="LiveId" clId="{EAC840FF-8205-4A0F-B5B5-FB2019A34C9A}" dt="2022-06-21T15:12:59.015" v="1320" actId="123"/>
          <ac:spMkLst>
            <pc:docMk/>
            <pc:sldMk cId="2530567962" sldId="265"/>
            <ac:spMk id="3" creationId="{97AAA2F6-D917-CA6B-9359-D9C88AC885C2}"/>
          </ac:spMkLst>
        </pc:spChg>
      </pc:sldChg>
      <pc:sldChg chg="addSp delSp modSp new mod">
        <pc:chgData name="Damodar Bhandari" userId="2e628468bca4877e" providerId="LiveId" clId="{EAC840FF-8205-4A0F-B5B5-FB2019A34C9A}" dt="2022-06-21T14:41:38.127" v="933" actId="1076"/>
        <pc:sldMkLst>
          <pc:docMk/>
          <pc:sldMk cId="2877835337" sldId="266"/>
        </pc:sldMkLst>
        <pc:spChg chg="mod">
          <ac:chgData name="Damodar Bhandari" userId="2e628468bca4877e" providerId="LiveId" clId="{EAC840FF-8205-4A0F-B5B5-FB2019A34C9A}" dt="2022-06-21T14:31:01.127" v="800" actId="20577"/>
          <ac:spMkLst>
            <pc:docMk/>
            <pc:sldMk cId="2877835337" sldId="266"/>
            <ac:spMk id="2" creationId="{7DFA7D35-3F55-CC33-2166-3D29D093C94C}"/>
          </ac:spMkLst>
        </pc:spChg>
        <pc:spChg chg="mod">
          <ac:chgData name="Damodar Bhandari" userId="2e628468bca4877e" providerId="LiveId" clId="{EAC840FF-8205-4A0F-B5B5-FB2019A34C9A}" dt="2022-06-21T14:35:07.012" v="857" actId="20577"/>
          <ac:spMkLst>
            <pc:docMk/>
            <pc:sldMk cId="2877835337" sldId="266"/>
            <ac:spMk id="3" creationId="{DAB6461C-799E-52CA-50F8-0414DA5B835A}"/>
          </ac:spMkLst>
        </pc:spChg>
        <pc:spChg chg="add del">
          <ac:chgData name="Damodar Bhandari" userId="2e628468bca4877e" providerId="LiveId" clId="{EAC840FF-8205-4A0F-B5B5-FB2019A34C9A}" dt="2022-06-21T14:30:59.120" v="799"/>
          <ac:spMkLst>
            <pc:docMk/>
            <pc:sldMk cId="2877835337" sldId="266"/>
            <ac:spMk id="4" creationId="{4896DE81-A0E5-35BD-F4EE-5E06F911EEE4}"/>
          </ac:spMkLst>
        </pc:spChg>
        <pc:spChg chg="add del">
          <ac:chgData name="Damodar Bhandari" userId="2e628468bca4877e" providerId="LiveId" clId="{EAC840FF-8205-4A0F-B5B5-FB2019A34C9A}" dt="2022-06-21T14:30:59.120" v="799"/>
          <ac:spMkLst>
            <pc:docMk/>
            <pc:sldMk cId="2877835337" sldId="266"/>
            <ac:spMk id="5" creationId="{56AF08A3-4089-EB5A-DAA3-0B706DD880A9}"/>
          </ac:spMkLst>
        </pc:spChg>
        <pc:spChg chg="add del">
          <ac:chgData name="Damodar Bhandari" userId="2e628468bca4877e" providerId="LiveId" clId="{EAC840FF-8205-4A0F-B5B5-FB2019A34C9A}" dt="2022-06-21T14:30:59.120" v="799"/>
          <ac:spMkLst>
            <pc:docMk/>
            <pc:sldMk cId="2877835337" sldId="266"/>
            <ac:spMk id="6" creationId="{BC8680CF-20DB-66E8-F47E-A1F9E1E7AC81}"/>
          </ac:spMkLst>
        </pc:spChg>
        <pc:spChg chg="add del">
          <ac:chgData name="Damodar Bhandari" userId="2e628468bca4877e" providerId="LiveId" clId="{EAC840FF-8205-4A0F-B5B5-FB2019A34C9A}" dt="2022-06-21T14:30:59.120" v="799"/>
          <ac:spMkLst>
            <pc:docMk/>
            <pc:sldMk cId="2877835337" sldId="266"/>
            <ac:spMk id="7" creationId="{8B7E5D3C-3A6C-6B1A-F6B1-119502452FA8}"/>
          </ac:spMkLst>
        </pc:spChg>
        <pc:picChg chg="add mod modCrop">
          <ac:chgData name="Damodar Bhandari" userId="2e628468bca4877e" providerId="LiveId" clId="{EAC840FF-8205-4A0F-B5B5-FB2019A34C9A}" dt="2022-06-21T14:36:37.079" v="859" actId="14100"/>
          <ac:picMkLst>
            <pc:docMk/>
            <pc:sldMk cId="2877835337" sldId="266"/>
            <ac:picMk id="11" creationId="{F6164D44-0306-F3EA-6668-FACFC83492F5}"/>
          </ac:picMkLst>
        </pc:picChg>
        <pc:picChg chg="add del mod">
          <ac:chgData name="Damodar Bhandari" userId="2e628468bca4877e" providerId="LiveId" clId="{EAC840FF-8205-4A0F-B5B5-FB2019A34C9A}" dt="2022-06-21T14:41:35.540" v="932" actId="478"/>
          <ac:picMkLst>
            <pc:docMk/>
            <pc:sldMk cId="2877835337" sldId="266"/>
            <ac:picMk id="12" creationId="{D05D2B1D-6241-6A61-939A-A5AD6C0D2A5D}"/>
          </ac:picMkLst>
        </pc:picChg>
        <pc:picChg chg="add mod">
          <ac:chgData name="Damodar Bhandari" userId="2e628468bca4877e" providerId="LiveId" clId="{EAC840FF-8205-4A0F-B5B5-FB2019A34C9A}" dt="2022-06-21T14:41:38.127" v="933" actId="1076"/>
          <ac:picMkLst>
            <pc:docMk/>
            <pc:sldMk cId="2877835337" sldId="266"/>
            <ac:picMk id="13" creationId="{673A1090-E6BC-FC48-601E-0896A6DEC056}"/>
          </ac:picMkLst>
        </pc:picChg>
        <pc:picChg chg="add del">
          <ac:chgData name="Damodar Bhandari" userId="2e628468bca4877e" providerId="LiveId" clId="{EAC840FF-8205-4A0F-B5B5-FB2019A34C9A}" dt="2022-06-21T14:30:59.120" v="799"/>
          <ac:picMkLst>
            <pc:docMk/>
            <pc:sldMk cId="2877835337" sldId="266"/>
            <ac:picMk id="1025" creationId="{92D118DB-F182-CED4-339C-D8612533CB55}"/>
          </ac:picMkLst>
        </pc:picChg>
        <pc:picChg chg="add del">
          <ac:chgData name="Damodar Bhandari" userId="2e628468bca4877e" providerId="LiveId" clId="{EAC840FF-8205-4A0F-B5B5-FB2019A34C9A}" dt="2022-06-21T14:30:59.120" v="799"/>
          <ac:picMkLst>
            <pc:docMk/>
            <pc:sldMk cId="2877835337" sldId="266"/>
            <ac:picMk id="1026" creationId="{F5524E7A-BBE6-FC4B-8C70-D50C2C112149}"/>
          </ac:picMkLst>
        </pc:picChg>
        <pc:picChg chg="add del">
          <ac:chgData name="Damodar Bhandari" userId="2e628468bca4877e" providerId="LiveId" clId="{EAC840FF-8205-4A0F-B5B5-FB2019A34C9A}" dt="2022-06-21T14:30:59.120" v="799"/>
          <ac:picMkLst>
            <pc:docMk/>
            <pc:sldMk cId="2877835337" sldId="266"/>
            <ac:picMk id="1027" creationId="{D6BA09D7-44F0-5746-0636-FA689570E253}"/>
          </ac:picMkLst>
        </pc:picChg>
      </pc:sldChg>
      <pc:sldChg chg="addSp delSp modSp new mod">
        <pc:chgData name="Damodar Bhandari" userId="2e628468bca4877e" providerId="LiveId" clId="{EAC840FF-8205-4A0F-B5B5-FB2019A34C9A}" dt="2022-06-21T14:44:55.096" v="983" actId="20577"/>
        <pc:sldMkLst>
          <pc:docMk/>
          <pc:sldMk cId="2546607052" sldId="267"/>
        </pc:sldMkLst>
        <pc:spChg chg="mod">
          <ac:chgData name="Damodar Bhandari" userId="2e628468bca4877e" providerId="LiveId" clId="{EAC840FF-8205-4A0F-B5B5-FB2019A34C9A}" dt="2022-06-21T14:37:18.417" v="869" actId="20577"/>
          <ac:spMkLst>
            <pc:docMk/>
            <pc:sldMk cId="2546607052" sldId="267"/>
            <ac:spMk id="2" creationId="{AA06E99B-E611-7CB2-3B07-C224BD57D123}"/>
          </ac:spMkLst>
        </pc:spChg>
        <pc:spChg chg="mod">
          <ac:chgData name="Damodar Bhandari" userId="2e628468bca4877e" providerId="LiveId" clId="{EAC840FF-8205-4A0F-B5B5-FB2019A34C9A}" dt="2022-06-21T14:44:55.096" v="983" actId="20577"/>
          <ac:spMkLst>
            <pc:docMk/>
            <pc:sldMk cId="2546607052" sldId="267"/>
            <ac:spMk id="3" creationId="{90491BC8-C23A-857E-9278-D4F541D68485}"/>
          </ac:spMkLst>
        </pc:spChg>
        <pc:picChg chg="add mod">
          <ac:chgData name="Damodar Bhandari" userId="2e628468bca4877e" providerId="LiveId" clId="{EAC840FF-8205-4A0F-B5B5-FB2019A34C9A}" dt="2022-06-21T14:38:39.593" v="883" actId="1076"/>
          <ac:picMkLst>
            <pc:docMk/>
            <pc:sldMk cId="2546607052" sldId="267"/>
            <ac:picMk id="4" creationId="{A23B97E1-A6FB-3A2A-EC74-F7822A099453}"/>
          </ac:picMkLst>
        </pc:picChg>
        <pc:picChg chg="add del mod">
          <ac:chgData name="Damodar Bhandari" userId="2e628468bca4877e" providerId="LiveId" clId="{EAC840FF-8205-4A0F-B5B5-FB2019A34C9A}" dt="2022-06-21T14:41:28.373" v="930" actId="478"/>
          <ac:picMkLst>
            <pc:docMk/>
            <pc:sldMk cId="2546607052" sldId="267"/>
            <ac:picMk id="5" creationId="{69FA0775-1FC1-DAB4-AE9E-32BEB6939861}"/>
          </ac:picMkLst>
        </pc:picChg>
        <pc:picChg chg="add mod">
          <ac:chgData name="Damodar Bhandari" userId="2e628468bca4877e" providerId="LiveId" clId="{EAC840FF-8205-4A0F-B5B5-FB2019A34C9A}" dt="2022-06-21T14:41:31.157" v="931" actId="1076"/>
          <ac:picMkLst>
            <pc:docMk/>
            <pc:sldMk cId="2546607052" sldId="267"/>
            <ac:picMk id="6" creationId="{6AFF7729-CDDF-1999-0F3D-EC46A0C5C87A}"/>
          </ac:picMkLst>
        </pc:picChg>
      </pc:sldChg>
      <pc:sldChg chg="addSp modSp new mod">
        <pc:chgData name="Damodar Bhandari" userId="2e628468bca4877e" providerId="LiveId" clId="{EAC840FF-8205-4A0F-B5B5-FB2019A34C9A}" dt="2022-06-21T14:44:38.768" v="976" actId="255"/>
        <pc:sldMkLst>
          <pc:docMk/>
          <pc:sldMk cId="826664687" sldId="268"/>
        </pc:sldMkLst>
        <pc:spChg chg="mod">
          <ac:chgData name="Damodar Bhandari" userId="2e628468bca4877e" providerId="LiveId" clId="{EAC840FF-8205-4A0F-B5B5-FB2019A34C9A}" dt="2022-06-21T14:40:08.817" v="906" actId="20577"/>
          <ac:spMkLst>
            <pc:docMk/>
            <pc:sldMk cId="826664687" sldId="268"/>
            <ac:spMk id="2" creationId="{29CE0BB2-BC9C-0307-747B-F72089D2446F}"/>
          </ac:spMkLst>
        </pc:spChg>
        <pc:spChg chg="mod">
          <ac:chgData name="Damodar Bhandari" userId="2e628468bca4877e" providerId="LiveId" clId="{EAC840FF-8205-4A0F-B5B5-FB2019A34C9A}" dt="2022-06-21T14:44:38.768" v="976" actId="255"/>
          <ac:spMkLst>
            <pc:docMk/>
            <pc:sldMk cId="826664687" sldId="268"/>
            <ac:spMk id="3" creationId="{CC65679F-97B2-2CA7-73C5-9E3B360FF7C9}"/>
          </ac:spMkLst>
        </pc:spChg>
        <pc:picChg chg="add mod">
          <ac:chgData name="Damodar Bhandari" userId="2e628468bca4877e" providerId="LiveId" clId="{EAC840FF-8205-4A0F-B5B5-FB2019A34C9A}" dt="2022-06-21T14:40:38.082" v="912" actId="14100"/>
          <ac:picMkLst>
            <pc:docMk/>
            <pc:sldMk cId="826664687" sldId="268"/>
            <ac:picMk id="4" creationId="{F65D80C2-CF50-6C6A-B1F9-2D8DC4981934}"/>
          </ac:picMkLst>
        </pc:picChg>
        <pc:picChg chg="add mod">
          <ac:chgData name="Damodar Bhandari" userId="2e628468bca4877e" providerId="LiveId" clId="{EAC840FF-8205-4A0F-B5B5-FB2019A34C9A}" dt="2022-06-21T14:40:55.974" v="916" actId="14100"/>
          <ac:picMkLst>
            <pc:docMk/>
            <pc:sldMk cId="826664687" sldId="268"/>
            <ac:picMk id="5" creationId="{EA8BDB91-A6BE-D4EA-00CE-B735BF575ADC}"/>
          </ac:picMkLst>
        </pc:picChg>
      </pc:sldChg>
      <pc:sldChg chg="addSp modSp new mod">
        <pc:chgData name="Damodar Bhandari" userId="2e628468bca4877e" providerId="LiveId" clId="{EAC840FF-8205-4A0F-B5B5-FB2019A34C9A}" dt="2022-06-21T14:44:31.068" v="975" actId="14100"/>
        <pc:sldMkLst>
          <pc:docMk/>
          <pc:sldMk cId="1023440951" sldId="269"/>
        </pc:sldMkLst>
        <pc:spChg chg="mod">
          <ac:chgData name="Damodar Bhandari" userId="2e628468bca4877e" providerId="LiveId" clId="{EAC840FF-8205-4A0F-B5B5-FB2019A34C9A}" dt="2022-06-21T14:42:09.732" v="939" actId="20577"/>
          <ac:spMkLst>
            <pc:docMk/>
            <pc:sldMk cId="1023440951" sldId="269"/>
            <ac:spMk id="2" creationId="{70C09364-AAA5-E7CC-2A01-88AE7EB3EC23}"/>
          </ac:spMkLst>
        </pc:spChg>
        <pc:spChg chg="mod">
          <ac:chgData name="Damodar Bhandari" userId="2e628468bca4877e" providerId="LiveId" clId="{EAC840FF-8205-4A0F-B5B5-FB2019A34C9A}" dt="2022-06-21T14:44:04.762" v="964" actId="255"/>
          <ac:spMkLst>
            <pc:docMk/>
            <pc:sldMk cId="1023440951" sldId="269"/>
            <ac:spMk id="3" creationId="{9B6DF22A-9B1A-3C37-9A2E-5BE7132721EC}"/>
          </ac:spMkLst>
        </pc:spChg>
        <pc:picChg chg="add mod modCrop">
          <ac:chgData name="Damodar Bhandari" userId="2e628468bca4877e" providerId="LiveId" clId="{EAC840FF-8205-4A0F-B5B5-FB2019A34C9A}" dt="2022-06-21T14:44:31.068" v="975" actId="14100"/>
          <ac:picMkLst>
            <pc:docMk/>
            <pc:sldMk cId="1023440951" sldId="269"/>
            <ac:picMk id="4" creationId="{BB084A6B-1C93-9443-B944-FA4BAB217BED}"/>
          </ac:picMkLst>
        </pc:picChg>
        <pc:picChg chg="add mod">
          <ac:chgData name="Damodar Bhandari" userId="2e628468bca4877e" providerId="LiveId" clId="{EAC840FF-8205-4A0F-B5B5-FB2019A34C9A}" dt="2022-06-21T14:44:11.244" v="968" actId="14100"/>
          <ac:picMkLst>
            <pc:docMk/>
            <pc:sldMk cId="1023440951" sldId="269"/>
            <ac:picMk id="5" creationId="{13D0A1B9-61AF-B2A3-AD04-D41365732F42}"/>
          </ac:picMkLst>
        </pc:picChg>
      </pc:sldChg>
      <pc:sldChg chg="addSp delSp modSp new del mod">
        <pc:chgData name="Damodar Bhandari" userId="2e628468bca4877e" providerId="LiveId" clId="{EAC840FF-8205-4A0F-B5B5-FB2019A34C9A}" dt="2022-06-21T14:52:59.152" v="1008" actId="47"/>
        <pc:sldMkLst>
          <pc:docMk/>
          <pc:sldMk cId="233539397" sldId="270"/>
        </pc:sldMkLst>
        <pc:spChg chg="mod">
          <ac:chgData name="Damodar Bhandari" userId="2e628468bca4877e" providerId="LiveId" clId="{EAC840FF-8205-4A0F-B5B5-FB2019A34C9A}" dt="2022-06-21T14:52:39.110" v="1005" actId="20577"/>
          <ac:spMkLst>
            <pc:docMk/>
            <pc:sldMk cId="233539397" sldId="270"/>
            <ac:spMk id="2" creationId="{AC037C28-06D7-6D8A-41A4-37393FA89D14}"/>
          </ac:spMkLst>
        </pc:spChg>
        <pc:spChg chg="del">
          <ac:chgData name="Damodar Bhandari" userId="2e628468bca4877e" providerId="LiveId" clId="{EAC840FF-8205-4A0F-B5B5-FB2019A34C9A}" dt="2022-06-21T14:52:36.786" v="1004"/>
          <ac:spMkLst>
            <pc:docMk/>
            <pc:sldMk cId="233539397" sldId="270"/>
            <ac:spMk id="3" creationId="{BFF3CA16-D613-EAE5-89F1-CAC0C4AB34B6}"/>
          </ac:spMkLst>
        </pc:spChg>
        <pc:spChg chg="add mod">
          <ac:chgData name="Damodar Bhandari" userId="2e628468bca4877e" providerId="LiveId" clId="{EAC840FF-8205-4A0F-B5B5-FB2019A34C9A}" dt="2022-06-21T14:52:51.349" v="1007" actId="21"/>
          <ac:spMkLst>
            <pc:docMk/>
            <pc:sldMk cId="233539397" sldId="270"/>
            <ac:spMk id="4" creationId="{77EB6465-4778-4FFB-C7B4-9E8B71ADEBAA}"/>
          </ac:spMkLst>
        </pc:spChg>
      </pc:sldChg>
      <pc:sldChg chg="modSp new mod">
        <pc:chgData name="Damodar Bhandari" userId="2e628468bca4877e" providerId="LiveId" clId="{EAC840FF-8205-4A0F-B5B5-FB2019A34C9A}" dt="2022-06-21T15:11:41.951" v="1168" actId="20577"/>
        <pc:sldMkLst>
          <pc:docMk/>
          <pc:sldMk cId="2305357245" sldId="271"/>
        </pc:sldMkLst>
        <pc:spChg chg="mod">
          <ac:chgData name="Damodar Bhandari" userId="2e628468bca4877e" providerId="LiveId" clId="{EAC840FF-8205-4A0F-B5B5-FB2019A34C9A}" dt="2022-06-21T14:53:02.932" v="1010" actId="20577"/>
          <ac:spMkLst>
            <pc:docMk/>
            <pc:sldMk cId="2305357245" sldId="271"/>
            <ac:spMk id="2" creationId="{0EB86E46-150F-CFDC-D757-02C6F7166FEF}"/>
          </ac:spMkLst>
        </pc:spChg>
        <pc:spChg chg="mod">
          <ac:chgData name="Damodar Bhandari" userId="2e628468bca4877e" providerId="LiveId" clId="{EAC840FF-8205-4A0F-B5B5-FB2019A34C9A}" dt="2022-06-21T15:11:41.951" v="1168" actId="20577"/>
          <ac:spMkLst>
            <pc:docMk/>
            <pc:sldMk cId="2305357245" sldId="271"/>
            <ac:spMk id="3" creationId="{7FC6D2DC-7984-1B06-F3CC-2BB7EADABD8D}"/>
          </ac:spMkLst>
        </pc:spChg>
      </pc:sldChg>
      <pc:sldChg chg="addSp modSp new mod">
        <pc:chgData name="Damodar Bhandari" userId="2e628468bca4877e" providerId="LiveId" clId="{EAC840FF-8205-4A0F-B5B5-FB2019A34C9A}" dt="2022-06-21T15:11:07.194" v="1138" actId="20577"/>
        <pc:sldMkLst>
          <pc:docMk/>
          <pc:sldMk cId="687299024" sldId="272"/>
        </pc:sldMkLst>
        <pc:spChg chg="mod">
          <ac:chgData name="Damodar Bhandari" userId="2e628468bca4877e" providerId="LiveId" clId="{EAC840FF-8205-4A0F-B5B5-FB2019A34C9A}" dt="2022-06-21T15:02:39.153" v="1058" actId="20577"/>
          <ac:spMkLst>
            <pc:docMk/>
            <pc:sldMk cId="687299024" sldId="272"/>
            <ac:spMk id="2" creationId="{A07FEA78-5782-1B9A-A315-6A0AC0D4D9FF}"/>
          </ac:spMkLst>
        </pc:spChg>
        <pc:spChg chg="mod">
          <ac:chgData name="Damodar Bhandari" userId="2e628468bca4877e" providerId="LiveId" clId="{EAC840FF-8205-4A0F-B5B5-FB2019A34C9A}" dt="2022-06-21T15:11:07.194" v="1138" actId="20577"/>
          <ac:spMkLst>
            <pc:docMk/>
            <pc:sldMk cId="687299024" sldId="272"/>
            <ac:spMk id="3" creationId="{538CFEB2-ED89-99BC-EEFC-DF44265D7C94}"/>
          </ac:spMkLst>
        </pc:spChg>
        <pc:picChg chg="add mod">
          <ac:chgData name="Damodar Bhandari" userId="2e628468bca4877e" providerId="LiveId" clId="{EAC840FF-8205-4A0F-B5B5-FB2019A34C9A}" dt="2022-06-21T15:05:56.016" v="1100" actId="14100"/>
          <ac:picMkLst>
            <pc:docMk/>
            <pc:sldMk cId="687299024" sldId="272"/>
            <ac:picMk id="3074" creationId="{75658D21-328F-2BDD-2F3F-A69A33125BC9}"/>
          </ac:picMkLst>
        </pc:picChg>
        <pc:picChg chg="add mod">
          <ac:chgData name="Damodar Bhandari" userId="2e628468bca4877e" providerId="LiveId" clId="{EAC840FF-8205-4A0F-B5B5-FB2019A34C9A}" dt="2022-06-21T15:05:59.226" v="1102" actId="14100"/>
          <ac:picMkLst>
            <pc:docMk/>
            <pc:sldMk cId="687299024" sldId="272"/>
            <ac:picMk id="3076" creationId="{5C07E53A-67B4-93D6-B3DC-ADE5615C09B3}"/>
          </ac:picMkLst>
        </pc:picChg>
      </pc:sldChg>
      <pc:sldChg chg="addSp modSp new mod">
        <pc:chgData name="Damodar Bhandari" userId="2e628468bca4877e" providerId="LiveId" clId="{EAC840FF-8205-4A0F-B5B5-FB2019A34C9A}" dt="2022-06-21T15:10:59.167" v="1137" actId="1076"/>
        <pc:sldMkLst>
          <pc:docMk/>
          <pc:sldMk cId="3326753594" sldId="273"/>
        </pc:sldMkLst>
        <pc:spChg chg="mod">
          <ac:chgData name="Damodar Bhandari" userId="2e628468bca4877e" providerId="LiveId" clId="{EAC840FF-8205-4A0F-B5B5-FB2019A34C9A}" dt="2022-06-21T15:07:15.831" v="1109" actId="20577"/>
          <ac:spMkLst>
            <pc:docMk/>
            <pc:sldMk cId="3326753594" sldId="273"/>
            <ac:spMk id="2" creationId="{D27F4862-57AE-34B6-0ADB-4AB42AAFEB59}"/>
          </ac:spMkLst>
        </pc:spChg>
        <pc:spChg chg="mod">
          <ac:chgData name="Damodar Bhandari" userId="2e628468bca4877e" providerId="LiveId" clId="{EAC840FF-8205-4A0F-B5B5-FB2019A34C9A}" dt="2022-06-21T15:08:23.098" v="1120" actId="20577"/>
          <ac:spMkLst>
            <pc:docMk/>
            <pc:sldMk cId="3326753594" sldId="273"/>
            <ac:spMk id="3" creationId="{AF65445A-19A1-D9EC-463A-68F7C9EF9094}"/>
          </ac:spMkLst>
        </pc:spChg>
        <pc:picChg chg="add mod">
          <ac:chgData name="Damodar Bhandari" userId="2e628468bca4877e" providerId="LiveId" clId="{EAC840FF-8205-4A0F-B5B5-FB2019A34C9A}" dt="2022-06-21T15:10:46.823" v="1134" actId="14100"/>
          <ac:picMkLst>
            <pc:docMk/>
            <pc:sldMk cId="3326753594" sldId="273"/>
            <ac:picMk id="4098" creationId="{35E263C8-63DE-5F5B-536B-4358804350D5}"/>
          </ac:picMkLst>
        </pc:picChg>
        <pc:picChg chg="add mod">
          <ac:chgData name="Damodar Bhandari" userId="2e628468bca4877e" providerId="LiveId" clId="{EAC840FF-8205-4A0F-B5B5-FB2019A34C9A}" dt="2022-06-21T15:10:59.167" v="1137" actId="1076"/>
          <ac:picMkLst>
            <pc:docMk/>
            <pc:sldMk cId="3326753594" sldId="273"/>
            <ac:picMk id="4100" creationId="{7B0FD6D0-9A59-E84D-5F55-CF1D4948DA9F}"/>
          </ac:picMkLst>
        </pc:picChg>
      </pc:sldChg>
      <pc:sldChg chg="modSp new mod">
        <pc:chgData name="Damodar Bhandari" userId="2e628468bca4877e" providerId="LiveId" clId="{EAC840FF-8205-4A0F-B5B5-FB2019A34C9A}" dt="2022-06-21T16:45:24.384" v="1674" actId="115"/>
        <pc:sldMkLst>
          <pc:docMk/>
          <pc:sldMk cId="1955667785" sldId="274"/>
        </pc:sldMkLst>
        <pc:spChg chg="mod">
          <ac:chgData name="Damodar Bhandari" userId="2e628468bca4877e" providerId="LiveId" clId="{EAC840FF-8205-4A0F-B5B5-FB2019A34C9A}" dt="2022-06-21T15:24:55.826" v="1326" actId="20577"/>
          <ac:spMkLst>
            <pc:docMk/>
            <pc:sldMk cId="1955667785" sldId="274"/>
            <ac:spMk id="2" creationId="{6396F0E1-D0F1-9A41-E15D-5302C9307C67}"/>
          </ac:spMkLst>
        </pc:spChg>
        <pc:spChg chg="mod">
          <ac:chgData name="Damodar Bhandari" userId="2e628468bca4877e" providerId="LiveId" clId="{EAC840FF-8205-4A0F-B5B5-FB2019A34C9A}" dt="2022-06-21T16:45:24.384" v="1674" actId="115"/>
          <ac:spMkLst>
            <pc:docMk/>
            <pc:sldMk cId="1955667785" sldId="274"/>
            <ac:spMk id="3" creationId="{93F8C875-CF2B-D3DD-C37C-EB1AC78184A7}"/>
          </ac:spMkLst>
        </pc:spChg>
      </pc:sldChg>
      <pc:sldChg chg="addSp delSp modSp new mod">
        <pc:chgData name="Damodar Bhandari" userId="2e628468bca4877e" providerId="LiveId" clId="{EAC840FF-8205-4A0F-B5B5-FB2019A34C9A}" dt="2022-06-21T16:03:48.534" v="1393" actId="20577"/>
        <pc:sldMkLst>
          <pc:docMk/>
          <pc:sldMk cId="4282364532" sldId="275"/>
        </pc:sldMkLst>
        <pc:spChg chg="mod">
          <ac:chgData name="Damodar Bhandari" userId="2e628468bca4877e" providerId="LiveId" clId="{EAC840FF-8205-4A0F-B5B5-FB2019A34C9A}" dt="2022-06-21T16:01:31.375" v="1354" actId="20577"/>
          <ac:spMkLst>
            <pc:docMk/>
            <pc:sldMk cId="4282364532" sldId="275"/>
            <ac:spMk id="2" creationId="{BD7EBD26-EF20-FED3-D59C-C33D563EBA47}"/>
          </ac:spMkLst>
        </pc:spChg>
        <pc:spChg chg="add del mod">
          <ac:chgData name="Damodar Bhandari" userId="2e628468bca4877e" providerId="LiveId" clId="{EAC840FF-8205-4A0F-B5B5-FB2019A34C9A}" dt="2022-06-21T16:03:48.534" v="1393" actId="20577"/>
          <ac:spMkLst>
            <pc:docMk/>
            <pc:sldMk cId="4282364532" sldId="275"/>
            <ac:spMk id="3" creationId="{9EA5A20E-ED55-2D5F-BE98-96C6308D5BF8}"/>
          </ac:spMkLst>
        </pc:spChg>
        <pc:picChg chg="add del mod">
          <ac:chgData name="Damodar Bhandari" userId="2e628468bca4877e" providerId="LiveId" clId="{EAC840FF-8205-4A0F-B5B5-FB2019A34C9A}" dt="2022-06-21T16:01:27.924" v="1352"/>
          <ac:picMkLst>
            <pc:docMk/>
            <pc:sldMk cId="4282364532" sldId="275"/>
            <ac:picMk id="5122" creationId="{A817A620-BB81-128D-BD31-307DDF1279F8}"/>
          </ac:picMkLst>
        </pc:picChg>
        <pc:picChg chg="add mod">
          <ac:chgData name="Damodar Bhandari" userId="2e628468bca4877e" providerId="LiveId" clId="{EAC840FF-8205-4A0F-B5B5-FB2019A34C9A}" dt="2022-06-21T16:03:19.093" v="1381" actId="1076"/>
          <ac:picMkLst>
            <pc:docMk/>
            <pc:sldMk cId="4282364532" sldId="275"/>
            <ac:picMk id="5124" creationId="{B9358154-4B48-3BF3-775D-4479A75BDFB1}"/>
          </ac:picMkLst>
        </pc:picChg>
      </pc:sldChg>
      <pc:sldChg chg="modSp new mod ord">
        <pc:chgData name="Damodar Bhandari" userId="2e628468bca4877e" providerId="LiveId" clId="{EAC840FF-8205-4A0F-B5B5-FB2019A34C9A}" dt="2022-06-21T16:15:58.973" v="1424"/>
        <pc:sldMkLst>
          <pc:docMk/>
          <pc:sldMk cId="3980596280" sldId="276"/>
        </pc:sldMkLst>
        <pc:spChg chg="mod">
          <ac:chgData name="Damodar Bhandari" userId="2e628468bca4877e" providerId="LiveId" clId="{EAC840FF-8205-4A0F-B5B5-FB2019A34C9A}" dt="2022-06-21T16:05:40.216" v="1410" actId="20577"/>
          <ac:spMkLst>
            <pc:docMk/>
            <pc:sldMk cId="3980596280" sldId="276"/>
            <ac:spMk id="2" creationId="{AFB98618-ADA8-C780-C162-BCBECD0A2910}"/>
          </ac:spMkLst>
        </pc:spChg>
        <pc:spChg chg="mod">
          <ac:chgData name="Damodar Bhandari" userId="2e628468bca4877e" providerId="LiveId" clId="{EAC840FF-8205-4A0F-B5B5-FB2019A34C9A}" dt="2022-06-21T16:06:06.529" v="1418" actId="255"/>
          <ac:spMkLst>
            <pc:docMk/>
            <pc:sldMk cId="3980596280" sldId="276"/>
            <ac:spMk id="3" creationId="{AC8533D8-ED20-CD0B-A74B-D2C39008D077}"/>
          </ac:spMkLst>
        </pc:spChg>
      </pc:sldChg>
      <pc:sldChg chg="modSp new mod">
        <pc:chgData name="Damodar Bhandari" userId="2e628468bca4877e" providerId="LiveId" clId="{EAC840FF-8205-4A0F-B5B5-FB2019A34C9A}" dt="2022-06-21T16:44:47.089" v="1673" actId="20577"/>
        <pc:sldMkLst>
          <pc:docMk/>
          <pc:sldMk cId="1061685242" sldId="277"/>
        </pc:sldMkLst>
        <pc:spChg chg="mod">
          <ac:chgData name="Damodar Bhandari" userId="2e628468bca4877e" providerId="LiveId" clId="{EAC840FF-8205-4A0F-B5B5-FB2019A34C9A}" dt="2022-06-21T16:34:26.581" v="1587" actId="20577"/>
          <ac:spMkLst>
            <pc:docMk/>
            <pc:sldMk cId="1061685242" sldId="277"/>
            <ac:spMk id="2" creationId="{C24F55C0-1D08-0F91-1284-BF741DA29400}"/>
          </ac:spMkLst>
        </pc:spChg>
        <pc:spChg chg="mod">
          <ac:chgData name="Damodar Bhandari" userId="2e628468bca4877e" providerId="LiveId" clId="{EAC840FF-8205-4A0F-B5B5-FB2019A34C9A}" dt="2022-06-21T16:44:47.089" v="1673" actId="20577"/>
          <ac:spMkLst>
            <pc:docMk/>
            <pc:sldMk cId="1061685242" sldId="277"/>
            <ac:spMk id="3" creationId="{E18B2CA5-6E2E-8C84-B3CE-41D3651FBB39}"/>
          </ac:spMkLst>
        </pc:spChg>
      </pc:sldChg>
      <pc:sldChg chg="addSp modSp new mod">
        <pc:chgData name="Damodar Bhandari" userId="2e628468bca4877e" providerId="LiveId" clId="{EAC840FF-8205-4A0F-B5B5-FB2019A34C9A}" dt="2022-06-21T16:33:24.021" v="1585" actId="14100"/>
        <pc:sldMkLst>
          <pc:docMk/>
          <pc:sldMk cId="1049258976" sldId="278"/>
        </pc:sldMkLst>
        <pc:spChg chg="mod">
          <ac:chgData name="Damodar Bhandari" userId="2e628468bca4877e" providerId="LiveId" clId="{EAC840FF-8205-4A0F-B5B5-FB2019A34C9A}" dt="2022-06-21T16:16:03.856" v="1426" actId="20577"/>
          <ac:spMkLst>
            <pc:docMk/>
            <pc:sldMk cId="1049258976" sldId="278"/>
            <ac:spMk id="2" creationId="{E217EC24-C973-C319-201A-E50C9DB12499}"/>
          </ac:spMkLst>
        </pc:spChg>
        <pc:spChg chg="mod">
          <ac:chgData name="Damodar Bhandari" userId="2e628468bca4877e" providerId="LiveId" clId="{EAC840FF-8205-4A0F-B5B5-FB2019A34C9A}" dt="2022-06-21T16:33:02.813" v="1581" actId="11"/>
          <ac:spMkLst>
            <pc:docMk/>
            <pc:sldMk cId="1049258976" sldId="278"/>
            <ac:spMk id="3" creationId="{16C227D3-B3A5-97B8-AD6F-7C0877EFC4A5}"/>
          </ac:spMkLst>
        </pc:spChg>
        <pc:picChg chg="add mod">
          <ac:chgData name="Damodar Bhandari" userId="2e628468bca4877e" providerId="LiveId" clId="{EAC840FF-8205-4A0F-B5B5-FB2019A34C9A}" dt="2022-06-21T16:33:24.021" v="1585" actId="14100"/>
          <ac:picMkLst>
            <pc:docMk/>
            <pc:sldMk cId="1049258976" sldId="278"/>
            <ac:picMk id="6146" creationId="{846662B4-23A0-A648-81E8-6ACC6166011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780E-D3C1-5396-7227-BB022B79F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B0AEC2-9178-23A3-77B4-792798F45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9CD7D5-187F-6E31-B6F9-24BB9D39C495}"/>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5" name="Footer Placeholder 4">
            <a:extLst>
              <a:ext uri="{FF2B5EF4-FFF2-40B4-BE49-F238E27FC236}">
                <a16:creationId xmlns:a16="http://schemas.microsoft.com/office/drawing/2014/main" id="{F6C7EDA9-F7A1-9260-FD2E-125C180E5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69890-EDD7-EA15-18FB-B912AF2F789C}"/>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113932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AC1D-FA68-B2A4-D819-AFBBCBA4D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EDFB8F-998B-CC65-A861-215E25DE8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9833C-0F41-4736-C5FD-1E273A1AC42F}"/>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5" name="Footer Placeholder 4">
            <a:extLst>
              <a:ext uri="{FF2B5EF4-FFF2-40B4-BE49-F238E27FC236}">
                <a16:creationId xmlns:a16="http://schemas.microsoft.com/office/drawing/2014/main" id="{90362FA3-C7BE-765B-7AFA-8A83D16D1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4FF25-3E93-53D5-10B8-6903FDE9ED70}"/>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411920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384DE-B2B5-C879-AEDC-C28616E9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3DDA0F-BAF9-9F54-7FA8-D632D4AC4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9F195-903A-4E35-7A9A-ED1370695E18}"/>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5" name="Footer Placeholder 4">
            <a:extLst>
              <a:ext uri="{FF2B5EF4-FFF2-40B4-BE49-F238E27FC236}">
                <a16:creationId xmlns:a16="http://schemas.microsoft.com/office/drawing/2014/main" id="{28D8D554-EA7E-C9F3-1CDB-AD5B2455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9FEEF-EDEE-DA5F-E1ED-DBB050B3ADC3}"/>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64038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FE0-AC05-ADFB-5F75-66DA139119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C2FA3-DC7B-3EB3-F611-A276BDFB2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6A9DE-1218-6832-06DC-A12F5C97397E}"/>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5" name="Footer Placeholder 4">
            <a:extLst>
              <a:ext uri="{FF2B5EF4-FFF2-40B4-BE49-F238E27FC236}">
                <a16:creationId xmlns:a16="http://schemas.microsoft.com/office/drawing/2014/main" id="{807B6563-AD40-B724-791E-7BD32850C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B48CE-EFC0-A84C-21D0-0708D4201C2A}"/>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337549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C2F5-BA8A-9AA9-1045-1EE3202EF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5FB7-46F8-D3C7-9E50-94D92B6D3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5AEB57-879A-0C6F-0C25-FF002A8CF70B}"/>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5" name="Footer Placeholder 4">
            <a:extLst>
              <a:ext uri="{FF2B5EF4-FFF2-40B4-BE49-F238E27FC236}">
                <a16:creationId xmlns:a16="http://schemas.microsoft.com/office/drawing/2014/main" id="{31D94E6B-A79B-C2E2-06BC-B7830BB07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96999-C33D-4604-B224-E5B5A6051DA0}"/>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395669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B44B-E9CF-42E4-F880-2015D7D26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50C10-BE42-0329-5257-885EB810F9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5AAA86-7722-9EBE-91C5-9C31D7820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7391B2-37F0-BEBE-267A-7F16934A60AA}"/>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6" name="Footer Placeholder 5">
            <a:extLst>
              <a:ext uri="{FF2B5EF4-FFF2-40B4-BE49-F238E27FC236}">
                <a16:creationId xmlns:a16="http://schemas.microsoft.com/office/drawing/2014/main" id="{CAC8B37F-FC12-790F-2852-549DF0191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A61CC-9A32-D560-7533-F9F63AE42933}"/>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53711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F655-DF83-EA41-F217-3E39EA3209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8A3B7-EC06-DB99-B1D4-D5782B5A3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D81FA-B635-2151-09EA-0031C1F0D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220DE2-A027-B50A-B8E5-3346C9EA2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20B7-0659-A206-87C1-15D7E401A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D6AEF3-8C82-0A9E-6070-CC1B407F0210}"/>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8" name="Footer Placeholder 7">
            <a:extLst>
              <a:ext uri="{FF2B5EF4-FFF2-40B4-BE49-F238E27FC236}">
                <a16:creationId xmlns:a16="http://schemas.microsoft.com/office/drawing/2014/main" id="{3A1E3C9A-E32D-8D4D-BCA2-213D9E1CBA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56C1FC-3D72-DFCD-22DE-10C15C807A3B}"/>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210096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6726-E398-AC63-E223-9E7F0CF12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84ABF4-0E59-A100-9380-5DD008449AD2}"/>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4" name="Footer Placeholder 3">
            <a:extLst>
              <a:ext uri="{FF2B5EF4-FFF2-40B4-BE49-F238E27FC236}">
                <a16:creationId xmlns:a16="http://schemas.microsoft.com/office/drawing/2014/main" id="{2D10C03D-CE3F-587A-C1F8-8BE679E44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9BE3C3-3183-D24A-5265-DE052319554D}"/>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3219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E6881-5DE6-8374-3307-20574E118C0D}"/>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3" name="Footer Placeholder 2">
            <a:extLst>
              <a:ext uri="{FF2B5EF4-FFF2-40B4-BE49-F238E27FC236}">
                <a16:creationId xmlns:a16="http://schemas.microsoft.com/office/drawing/2014/main" id="{602E6790-5DAC-4E88-3A62-A82B0107DD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23207-6EFB-EA0D-2DC2-D975196B37C4}"/>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395733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FF97-1A28-FFFC-7730-5A25429AE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568F92-9AAA-BE67-C9F5-98FF5F164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0F564-2BC2-153D-0B48-9DCC2413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315E6-73AF-2745-AD84-50FC8347A3D2}"/>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6" name="Footer Placeholder 5">
            <a:extLst>
              <a:ext uri="{FF2B5EF4-FFF2-40B4-BE49-F238E27FC236}">
                <a16:creationId xmlns:a16="http://schemas.microsoft.com/office/drawing/2014/main" id="{D1C171F3-68A4-011D-3C7F-471706FE9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B7C83-DEBB-F98B-7B8F-40997512D570}"/>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295789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32A0-AA05-BAB5-3FF7-DBC6F5FF2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F8F20B-5301-C0EB-1F89-34BF10055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CB07A1-A941-DD60-8266-0EE901E99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74C8A-7107-83F9-A103-F4ED001DB6A3}"/>
              </a:ext>
            </a:extLst>
          </p:cNvPr>
          <p:cNvSpPr>
            <a:spLocks noGrp="1"/>
          </p:cNvSpPr>
          <p:nvPr>
            <p:ph type="dt" sz="half" idx="10"/>
          </p:nvPr>
        </p:nvSpPr>
        <p:spPr/>
        <p:txBody>
          <a:bodyPr/>
          <a:lstStyle/>
          <a:p>
            <a:fld id="{46ADECBB-8A56-4A25-8513-568AC179675B}" type="datetimeFigureOut">
              <a:rPr lang="en-US" smtClean="0"/>
              <a:t>6/21/2022</a:t>
            </a:fld>
            <a:endParaRPr lang="en-US"/>
          </a:p>
        </p:txBody>
      </p:sp>
      <p:sp>
        <p:nvSpPr>
          <p:cNvPr id="6" name="Footer Placeholder 5">
            <a:extLst>
              <a:ext uri="{FF2B5EF4-FFF2-40B4-BE49-F238E27FC236}">
                <a16:creationId xmlns:a16="http://schemas.microsoft.com/office/drawing/2014/main" id="{F539A340-0466-EF52-F1E2-639B8A84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199AF-8D2C-4883-2CD0-F8C3332CD8F5}"/>
              </a:ext>
            </a:extLst>
          </p:cNvPr>
          <p:cNvSpPr>
            <a:spLocks noGrp="1"/>
          </p:cNvSpPr>
          <p:nvPr>
            <p:ph type="sldNum" sz="quarter" idx="12"/>
          </p:nvPr>
        </p:nvSpPr>
        <p:spPr/>
        <p:txBody>
          <a:bodyPr/>
          <a:lstStyle/>
          <a:p>
            <a:fld id="{FA9D6D5A-9AFF-49EC-AFE3-1C1812D84721}" type="slidenum">
              <a:rPr lang="en-US" smtClean="0"/>
              <a:t>‹#›</a:t>
            </a:fld>
            <a:endParaRPr lang="en-US"/>
          </a:p>
        </p:txBody>
      </p:sp>
    </p:spTree>
    <p:extLst>
      <p:ext uri="{BB962C8B-B14F-4D97-AF65-F5344CB8AC3E}">
        <p14:creationId xmlns:p14="http://schemas.microsoft.com/office/powerpoint/2010/main" val="201183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9C4516-22BD-4C75-853F-25869420F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FA9FE2-71C5-71F0-F7CE-5C583D7EB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526D9-4025-666D-D322-D864E9087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DECBB-8A56-4A25-8513-568AC179675B}" type="datetimeFigureOut">
              <a:rPr lang="en-US" smtClean="0"/>
              <a:t>6/21/2022</a:t>
            </a:fld>
            <a:endParaRPr lang="en-US"/>
          </a:p>
        </p:txBody>
      </p:sp>
      <p:sp>
        <p:nvSpPr>
          <p:cNvPr id="5" name="Footer Placeholder 4">
            <a:extLst>
              <a:ext uri="{FF2B5EF4-FFF2-40B4-BE49-F238E27FC236}">
                <a16:creationId xmlns:a16="http://schemas.microsoft.com/office/drawing/2014/main" id="{3F492CAC-51FD-18FB-F50D-C8D4F61D9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B6ADD-6FCB-A0EE-C5CA-5F1BB7AA9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6D5A-9AFF-49EC-AFE3-1C1812D84721}" type="slidenum">
              <a:rPr lang="en-US" smtClean="0"/>
              <a:t>‹#›</a:t>
            </a:fld>
            <a:endParaRPr lang="en-US"/>
          </a:p>
        </p:txBody>
      </p:sp>
    </p:spTree>
    <p:extLst>
      <p:ext uri="{BB962C8B-B14F-4D97-AF65-F5344CB8AC3E}">
        <p14:creationId xmlns:p14="http://schemas.microsoft.com/office/powerpoint/2010/main" val="270149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lprocus.com/ohms-law-calculato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7A3F-CD52-4D25-7792-F1C99911A27C}"/>
              </a:ext>
            </a:extLst>
          </p:cNvPr>
          <p:cNvSpPr>
            <a:spLocks noGrp="1"/>
          </p:cNvSpPr>
          <p:nvPr>
            <p:ph type="ctrTitle"/>
          </p:nvPr>
        </p:nvSpPr>
        <p:spPr>
          <a:xfrm>
            <a:off x="928255" y="180108"/>
            <a:ext cx="10557163" cy="4738255"/>
          </a:xfrm>
        </p:spPr>
        <p:txBody>
          <a:bodyPr>
            <a:normAutofit/>
          </a:bodyPr>
          <a:lstStyle/>
          <a:p>
            <a:br>
              <a:rPr lang="en-US" b="0" i="0" dirty="0">
                <a:solidFill>
                  <a:srgbClr val="555555"/>
                </a:solidFill>
                <a:effectLst/>
                <a:latin typeface="roboto" panose="02000000000000000000" pitchFamily="2" charset="0"/>
              </a:rPr>
            </a:br>
            <a:r>
              <a:rPr lang="en-US" b="0" i="0" dirty="0">
                <a:solidFill>
                  <a:srgbClr val="555555"/>
                </a:solidFill>
                <a:effectLst/>
                <a:latin typeface="roboto" panose="02000000000000000000" pitchFamily="2" charset="0"/>
              </a:rPr>
              <a:t>Chapter 4:</a:t>
            </a:r>
            <a:br>
              <a:rPr lang="en-US" b="0" i="0" dirty="0">
                <a:solidFill>
                  <a:srgbClr val="555555"/>
                </a:solidFill>
                <a:effectLst/>
                <a:latin typeface="roboto" panose="02000000000000000000" pitchFamily="2" charset="0"/>
              </a:rPr>
            </a:br>
            <a:r>
              <a:rPr lang="en-US" b="0" i="0" dirty="0">
                <a:solidFill>
                  <a:srgbClr val="555555"/>
                </a:solidFill>
                <a:effectLst/>
                <a:latin typeface="roboto" panose="02000000000000000000" pitchFamily="2" charset="0"/>
              </a:rPr>
              <a:t>Signal Conditioning and Processing</a:t>
            </a:r>
            <a:br>
              <a:rPr lang="en-US" b="0" i="0" dirty="0">
                <a:solidFill>
                  <a:srgbClr val="555555"/>
                </a:solidFill>
                <a:effectLst/>
                <a:latin typeface="roboto" panose="02000000000000000000" pitchFamily="2" charset="0"/>
              </a:rPr>
            </a:br>
            <a:endParaRPr lang="en-US" dirty="0"/>
          </a:p>
        </p:txBody>
      </p:sp>
      <p:sp>
        <p:nvSpPr>
          <p:cNvPr id="3" name="Subtitle 2">
            <a:extLst>
              <a:ext uri="{FF2B5EF4-FFF2-40B4-BE49-F238E27FC236}">
                <a16:creationId xmlns:a16="http://schemas.microsoft.com/office/drawing/2014/main" id="{B1C9567C-7150-E351-433B-9FD07AD83DF4}"/>
              </a:ext>
            </a:extLst>
          </p:cNvPr>
          <p:cNvSpPr>
            <a:spLocks noGrp="1"/>
          </p:cNvSpPr>
          <p:nvPr>
            <p:ph type="subTitle" idx="1"/>
          </p:nvPr>
        </p:nvSpPr>
        <p:spPr/>
        <p:txBody>
          <a:bodyPr/>
          <a:lstStyle/>
          <a:p>
            <a:r>
              <a:rPr lang="en-GB" dirty="0"/>
              <a:t> </a:t>
            </a:r>
            <a:endParaRPr lang="en-US" dirty="0"/>
          </a:p>
        </p:txBody>
      </p:sp>
    </p:spTree>
    <p:extLst>
      <p:ext uri="{BB962C8B-B14F-4D97-AF65-F5344CB8AC3E}">
        <p14:creationId xmlns:p14="http://schemas.microsoft.com/office/powerpoint/2010/main" val="40319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3658-7CA0-00BA-91C7-1689E5F2FD57}"/>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97AAA2F6-D917-CA6B-9359-D9C88AC885C2}"/>
              </a:ext>
            </a:extLst>
          </p:cNvPr>
          <p:cNvSpPr>
            <a:spLocks noGrp="1"/>
          </p:cNvSpPr>
          <p:nvPr>
            <p:ph idx="1"/>
          </p:nvPr>
        </p:nvSpPr>
        <p:spPr>
          <a:xfrm>
            <a:off x="0" y="0"/>
            <a:ext cx="12192000" cy="6761017"/>
          </a:xfrm>
        </p:spPr>
        <p:txBody>
          <a:bodyPr>
            <a:noAutofit/>
          </a:bodyPr>
          <a:lstStyle/>
          <a:p>
            <a:pPr marL="0" indent="0" algn="just">
              <a:buNone/>
            </a:pPr>
            <a:r>
              <a:rPr lang="en-GB" sz="2100" b="1" u="sng" dirty="0">
                <a:latin typeface="Times New Roman" panose="02020603050405020304" pitchFamily="18" charset="0"/>
                <a:cs typeface="Times New Roman" panose="02020603050405020304" pitchFamily="18" charset="0"/>
              </a:rPr>
              <a:t>Signal Filtering</a:t>
            </a:r>
          </a:p>
          <a:p>
            <a:pPr marL="0" indent="0" algn="just">
              <a:buNone/>
            </a:pPr>
            <a:r>
              <a:rPr lang="en-GB" sz="2100" i="0" u="none" strike="noStrike" dirty="0">
                <a:effectLst/>
                <a:latin typeface="Times New Roman" panose="02020603050405020304" pitchFamily="18" charset="0"/>
                <a:cs typeface="Times New Roman" panose="02020603050405020304" pitchFamily="18" charset="0"/>
              </a:rPr>
              <a:t>In the field of signal processing, a filter is a device or process that, completely or partially, suppresses unwanted components or features from a signal. This usually means removing some frequencies to suppress interfering signals and to reduce background noise.</a:t>
            </a:r>
          </a:p>
          <a:p>
            <a:pPr marL="0" indent="0" algn="just">
              <a:buNone/>
            </a:pPr>
            <a:r>
              <a:rPr lang="en-US" sz="2100" b="1" i="0" u="sng" dirty="0">
                <a:effectLst/>
                <a:latin typeface="Times New Roman" panose="02020603050405020304" pitchFamily="18" charset="0"/>
                <a:cs typeface="Times New Roman" panose="02020603050405020304" pitchFamily="18" charset="0"/>
              </a:rPr>
              <a:t>Types Of Filters</a:t>
            </a:r>
            <a:endParaRPr lang="en-GB" sz="2100" i="0" dirty="0">
              <a:effectLst/>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en-GB" sz="2100" b="1" i="0" dirty="0">
                <a:effectLst/>
                <a:latin typeface="Times New Roman" panose="02020603050405020304" pitchFamily="18" charset="0"/>
                <a:cs typeface="Times New Roman" panose="02020603050405020304" pitchFamily="18" charset="0"/>
              </a:rPr>
              <a:t>Passive Filters: </a:t>
            </a:r>
          </a:p>
          <a:p>
            <a:pPr algn="just"/>
            <a:r>
              <a:rPr lang="en-GB" sz="2100" dirty="0">
                <a:latin typeface="Times New Roman" panose="02020603050405020304" pitchFamily="18" charset="0"/>
                <a:cs typeface="Times New Roman" panose="02020603050405020304" pitchFamily="18" charset="0"/>
              </a:rPr>
              <a:t>P</a:t>
            </a:r>
            <a:r>
              <a:rPr lang="en-GB" sz="2100" i="0" dirty="0">
                <a:effectLst/>
                <a:latin typeface="Times New Roman" panose="02020603050405020304" pitchFamily="18" charset="0"/>
                <a:cs typeface="Times New Roman" panose="02020603050405020304" pitchFamily="18" charset="0"/>
              </a:rPr>
              <a:t>assive filters are made up of passive components, such as resistors, capacitors &amp; inductors. </a:t>
            </a:r>
          </a:p>
          <a:p>
            <a:pPr algn="just"/>
            <a:r>
              <a:rPr lang="en-GB" sz="2100" i="0" dirty="0">
                <a:effectLst/>
                <a:latin typeface="Times New Roman" panose="02020603050405020304" pitchFamily="18" charset="0"/>
                <a:cs typeface="Times New Roman" panose="02020603050405020304" pitchFamily="18" charset="0"/>
              </a:rPr>
              <a:t>It does not need any external source of energy. Therefore there is no voltage gain in these filters.</a:t>
            </a:r>
          </a:p>
          <a:p>
            <a:pPr algn="just"/>
            <a:r>
              <a:rPr lang="en-GB" sz="2100" i="0" dirty="0">
                <a:effectLst/>
                <a:latin typeface="Times New Roman" panose="02020603050405020304" pitchFamily="18" charset="0"/>
                <a:cs typeface="Times New Roman" panose="02020603050405020304" pitchFamily="18" charset="0"/>
              </a:rPr>
              <a:t>It can easily filter a high-frequency signal but it cannot process any low frequencies.</a:t>
            </a:r>
          </a:p>
          <a:p>
            <a:pPr algn="just"/>
            <a:r>
              <a:rPr lang="en-GB" sz="2100" dirty="0">
                <a:latin typeface="Times New Roman" panose="02020603050405020304" pitchFamily="18" charset="0"/>
                <a:cs typeface="Times New Roman" panose="02020603050405020304" pitchFamily="18" charset="0"/>
              </a:rPr>
              <a:t>D</a:t>
            </a:r>
            <a:r>
              <a:rPr lang="en-GB" sz="2100" i="0" dirty="0">
                <a:effectLst/>
                <a:latin typeface="Times New Roman" panose="02020603050405020304" pitchFamily="18" charset="0"/>
                <a:cs typeface="Times New Roman" panose="02020603050405020304" pitchFamily="18" charset="0"/>
              </a:rPr>
              <a:t>esign is simple but connecting a load to this filter impacts on its characteristics</a:t>
            </a:r>
          </a:p>
          <a:p>
            <a:pPr marL="0" indent="0" algn="just">
              <a:buNone/>
            </a:pPr>
            <a:r>
              <a:rPr lang="en-GB" sz="2100" i="0" dirty="0">
                <a:effectLst/>
                <a:latin typeface="Times New Roman" panose="02020603050405020304" pitchFamily="18" charset="0"/>
                <a:cs typeface="Times New Roman" panose="02020603050405020304" pitchFamily="18" charset="0"/>
              </a:rPr>
              <a:t>b) </a:t>
            </a:r>
            <a:r>
              <a:rPr lang="en-GB" sz="2100" b="1" i="0" dirty="0">
                <a:effectLst/>
                <a:latin typeface="Times New Roman" panose="02020603050405020304" pitchFamily="18" charset="0"/>
                <a:cs typeface="Times New Roman" panose="02020603050405020304" pitchFamily="18" charset="0"/>
              </a:rPr>
              <a:t>Active Filters</a:t>
            </a:r>
          </a:p>
          <a:p>
            <a:pPr algn="just"/>
            <a:r>
              <a:rPr lang="en-GB" sz="2100" i="0" dirty="0">
                <a:effectLst/>
                <a:latin typeface="Times New Roman" panose="02020603050405020304" pitchFamily="18" charset="0"/>
                <a:cs typeface="Times New Roman" panose="02020603050405020304" pitchFamily="18" charset="0"/>
              </a:rPr>
              <a:t>In addition to the </a:t>
            </a:r>
            <a:r>
              <a:rPr lang="en-GB" sz="2100" dirty="0">
                <a:latin typeface="Times New Roman" panose="02020603050405020304" pitchFamily="18" charset="0"/>
                <a:cs typeface="Times New Roman" panose="02020603050405020304" pitchFamily="18" charset="0"/>
              </a:rPr>
              <a:t>resistor </a:t>
            </a:r>
            <a:r>
              <a:rPr lang="en-GB" sz="2100" i="0" dirty="0">
                <a:effectLst/>
                <a:latin typeface="Times New Roman" panose="02020603050405020304" pitchFamily="18" charset="0"/>
                <a:cs typeface="Times New Roman" panose="02020603050405020304" pitchFamily="18" charset="0"/>
              </a:rPr>
              <a:t>&amp; </a:t>
            </a:r>
            <a:r>
              <a:rPr lang="en-GB" sz="2100" dirty="0">
                <a:latin typeface="Times New Roman" panose="02020603050405020304" pitchFamily="18" charset="0"/>
                <a:cs typeface="Times New Roman" panose="02020603050405020304" pitchFamily="18" charset="0"/>
              </a:rPr>
              <a:t>capacitor</a:t>
            </a:r>
            <a:r>
              <a:rPr lang="en-GB" sz="2100" i="0" dirty="0">
                <a:effectLst/>
                <a:latin typeface="Times New Roman" panose="02020603050405020304" pitchFamily="18" charset="0"/>
                <a:cs typeface="Times New Roman" panose="02020603050405020304" pitchFamily="18" charset="0"/>
              </a:rPr>
              <a:t>, uses an </a:t>
            </a:r>
            <a:r>
              <a:rPr lang="en-GB" sz="2100" dirty="0">
                <a:latin typeface="Times New Roman" panose="02020603050405020304" pitchFamily="18" charset="0"/>
                <a:cs typeface="Times New Roman" panose="02020603050405020304" pitchFamily="18" charset="0"/>
              </a:rPr>
              <a:t>active component</a:t>
            </a:r>
            <a:r>
              <a:rPr lang="en-GB" sz="2100" i="0" dirty="0">
                <a:effectLst/>
                <a:latin typeface="Times New Roman" panose="02020603050405020304" pitchFamily="18" charset="0"/>
                <a:cs typeface="Times New Roman" panose="02020603050405020304" pitchFamily="18" charset="0"/>
              </a:rPr>
              <a:t> such as an operational amplifier,  </a:t>
            </a:r>
            <a:r>
              <a:rPr lang="en-GB" sz="2100" dirty="0">
                <a:latin typeface="Times New Roman" panose="02020603050405020304" pitchFamily="18" charset="0"/>
                <a:cs typeface="Times New Roman" panose="02020603050405020304" pitchFamily="18" charset="0"/>
              </a:rPr>
              <a:t>transistors</a:t>
            </a:r>
            <a:r>
              <a:rPr lang="en-GB" sz="2100" i="0" dirty="0">
                <a:effectLst/>
                <a:latin typeface="Times New Roman" panose="02020603050405020304" pitchFamily="18" charset="0"/>
                <a:cs typeface="Times New Roman" panose="02020603050405020304" pitchFamily="18" charset="0"/>
              </a:rPr>
              <a:t>, etc.</a:t>
            </a:r>
          </a:p>
          <a:p>
            <a:pPr algn="just"/>
            <a:r>
              <a:rPr lang="en-GB" sz="2100" dirty="0">
                <a:latin typeface="Times New Roman" panose="02020603050405020304" pitchFamily="18" charset="0"/>
                <a:cs typeface="Times New Roman" panose="02020603050405020304" pitchFamily="18" charset="0"/>
              </a:rPr>
              <a:t>I</a:t>
            </a:r>
            <a:r>
              <a:rPr lang="en-GB" sz="2100" i="0" dirty="0">
                <a:effectLst/>
                <a:latin typeface="Times New Roman" panose="02020603050405020304" pitchFamily="18" charset="0"/>
                <a:cs typeface="Times New Roman" panose="02020603050405020304" pitchFamily="18" charset="0"/>
              </a:rPr>
              <a:t>t needs external source of power, but provides a high voltage gain. This gain is used for amplifying any weak input signals. </a:t>
            </a:r>
          </a:p>
          <a:p>
            <a:pPr algn="just"/>
            <a:r>
              <a:rPr lang="en-GB" sz="2100" i="0" dirty="0">
                <a:effectLst/>
                <a:latin typeface="Times New Roman" panose="02020603050405020304" pitchFamily="18" charset="0"/>
                <a:cs typeface="Times New Roman" panose="02020603050405020304" pitchFamily="18" charset="0"/>
              </a:rPr>
              <a:t>The active filter can filter very low-frequency signals but it cannot process very high-frequency signal.</a:t>
            </a:r>
          </a:p>
          <a:p>
            <a:pPr algn="just"/>
            <a:r>
              <a:rPr lang="en-GB" sz="2100" dirty="0">
                <a:latin typeface="Times New Roman" panose="02020603050405020304" pitchFamily="18" charset="0"/>
                <a:cs typeface="Times New Roman" panose="02020603050405020304" pitchFamily="18" charset="0"/>
              </a:rPr>
              <a:t>C</a:t>
            </a:r>
            <a:r>
              <a:rPr lang="en-GB" sz="2100" i="0" dirty="0">
                <a:effectLst/>
                <a:latin typeface="Times New Roman" panose="02020603050405020304" pitchFamily="18" charset="0"/>
                <a:cs typeface="Times New Roman" panose="02020603050405020304" pitchFamily="18" charset="0"/>
              </a:rPr>
              <a:t>omplex design but they provide very high input &amp; low output impedance. That is why; the load impedance does not affect the characteristics of the active filters.</a:t>
            </a:r>
          </a:p>
        </p:txBody>
      </p:sp>
    </p:spTree>
    <p:extLst>
      <p:ext uri="{BB962C8B-B14F-4D97-AF65-F5344CB8AC3E}">
        <p14:creationId xmlns:p14="http://schemas.microsoft.com/office/powerpoint/2010/main" val="253056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7D35-3F55-CC33-2166-3D29D093C94C}"/>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DAB6461C-799E-52CA-50F8-0414DA5B835A}"/>
              </a:ext>
            </a:extLst>
          </p:cNvPr>
          <p:cNvSpPr>
            <a:spLocks noGrp="1"/>
          </p:cNvSpPr>
          <p:nvPr>
            <p:ph idx="1"/>
          </p:nvPr>
        </p:nvSpPr>
        <p:spPr>
          <a:xfrm>
            <a:off x="138545" y="152400"/>
            <a:ext cx="11859491" cy="6497781"/>
          </a:xfrm>
        </p:spPr>
        <p:txBody>
          <a:bodyPr>
            <a:noAutofit/>
          </a:bodyPr>
          <a:lstStyle/>
          <a:p>
            <a:pPr marL="0" marR="0">
              <a:spcBef>
                <a:spcPts val="0"/>
              </a:spcBef>
              <a:spcAft>
                <a:spcPts val="600"/>
              </a:spcAft>
            </a:pPr>
            <a:r>
              <a:rPr lang="en-US" sz="2400" dirty="0">
                <a:solidFill>
                  <a:srgbClr val="000000"/>
                </a:solidFill>
                <a:effectLst/>
                <a:latin typeface="Times New Roman" panose="02020603050405020304" pitchFamily="18" charset="0"/>
                <a:ea typeface="Times New Roman" panose="02020603050405020304" pitchFamily="18" charset="0"/>
              </a:rPr>
              <a:t>The operating frequency of the filter can be used to further categorize into low pass filter, high pass filter, band-pass filter, band-rejection file.</a:t>
            </a:r>
            <a:endParaRPr lang="en-US" sz="24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2400" dirty="0">
                <a:solidFill>
                  <a:srgbClr val="000000"/>
                </a:solidFill>
                <a:effectLst/>
                <a:latin typeface="Times New Roman" panose="02020603050405020304" pitchFamily="18" charset="0"/>
                <a:ea typeface="Times New Roman" panose="02020603050405020304" pitchFamily="18" charset="0"/>
              </a:rPr>
              <a:t>A LPF is used in circuits that only allow low frequencies to pass through. It is often used to block high frequencies and AC current in a circuit.</a:t>
            </a: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a:spcBef>
                <a:spcPts val="0"/>
              </a:spcBef>
              <a:spcAft>
                <a:spcPts val="600"/>
              </a:spcAft>
            </a:pPr>
            <a:r>
              <a:rPr lang="en-US" sz="2400" dirty="0">
                <a:solidFill>
                  <a:srgbClr val="000000"/>
                </a:solidFill>
                <a:effectLst/>
                <a:latin typeface="Times New Roman" panose="02020603050405020304" pitchFamily="18" charset="0"/>
                <a:ea typeface="Times New Roman" panose="02020603050405020304" pitchFamily="18" charset="0"/>
              </a:rPr>
              <a:t>LPF is popular with speakers to block high pitches, some electric guitars and radio transmitters.</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effectLst/>
              <a:latin typeface="Times New Roman" panose="02020603050405020304" pitchFamily="18" charset="0"/>
              <a:ea typeface="Times New Roman" panose="02020603050405020304" pitchFamily="18" charset="0"/>
            </a:endParaRPr>
          </a:p>
          <a:p>
            <a:endParaRPr lang="en-US" sz="2400" dirty="0"/>
          </a:p>
        </p:txBody>
      </p:sp>
      <p:pic>
        <p:nvPicPr>
          <p:cNvPr id="11" name="Picture 10" descr="Response of Low Pass Filter">
            <a:extLst>
              <a:ext uri="{FF2B5EF4-FFF2-40B4-BE49-F238E27FC236}">
                <a16:creationId xmlns:a16="http://schemas.microsoft.com/office/drawing/2014/main" id="{F6164D44-0306-F3EA-6668-FACFC83492F5}"/>
              </a:ext>
            </a:extLst>
          </p:cNvPr>
          <p:cNvPicPr>
            <a:picLocks noChangeAspect="1"/>
          </p:cNvPicPr>
          <p:nvPr/>
        </p:nvPicPr>
        <p:blipFill rotWithShape="1">
          <a:blip r:embed="rId2">
            <a:extLst>
              <a:ext uri="{28A0092B-C50C-407E-A947-70E740481C1C}">
                <a14:useLocalDpi xmlns:a14="http://schemas.microsoft.com/office/drawing/2010/main" val="0"/>
              </a:ext>
            </a:extLst>
          </a:blip>
          <a:srcRect t="11340"/>
          <a:stretch/>
        </p:blipFill>
        <p:spPr bwMode="auto">
          <a:xfrm>
            <a:off x="438580" y="2527156"/>
            <a:ext cx="2930236" cy="2626735"/>
          </a:xfrm>
          <a:prstGeom prst="rect">
            <a:avLst/>
          </a:prstGeom>
          <a:noFill/>
          <a:ln>
            <a:noFill/>
          </a:ln>
        </p:spPr>
      </p:pic>
      <p:pic>
        <p:nvPicPr>
          <p:cNvPr id="13" name="Picture 12" descr="Circuit of Low Pass Filter">
            <a:extLst>
              <a:ext uri="{FF2B5EF4-FFF2-40B4-BE49-F238E27FC236}">
                <a16:creationId xmlns:a16="http://schemas.microsoft.com/office/drawing/2014/main" id="{673A1090-E6BC-FC48-601E-0896A6DEC0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8290" y="2527155"/>
            <a:ext cx="3177456" cy="2626735"/>
          </a:xfrm>
          <a:prstGeom prst="rect">
            <a:avLst/>
          </a:prstGeom>
          <a:noFill/>
          <a:ln>
            <a:noFill/>
          </a:ln>
        </p:spPr>
      </p:pic>
    </p:spTree>
    <p:extLst>
      <p:ext uri="{BB962C8B-B14F-4D97-AF65-F5344CB8AC3E}">
        <p14:creationId xmlns:p14="http://schemas.microsoft.com/office/powerpoint/2010/main" val="287783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E99B-E611-7CB2-3B07-C224BD57D123}"/>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90491BC8-C23A-857E-9278-D4F541D68485}"/>
              </a:ext>
            </a:extLst>
          </p:cNvPr>
          <p:cNvSpPr>
            <a:spLocks noGrp="1"/>
          </p:cNvSpPr>
          <p:nvPr>
            <p:ph idx="1"/>
          </p:nvPr>
        </p:nvSpPr>
        <p:spPr>
          <a:xfrm>
            <a:off x="110836" y="152400"/>
            <a:ext cx="11928764" cy="6553200"/>
          </a:xfrm>
        </p:spPr>
        <p:txBody>
          <a:bodyPr>
            <a:normAutofit/>
          </a:bodyPr>
          <a:lstStyle/>
          <a:p>
            <a:pPr marL="0" marR="0" lvl="0" indent="0">
              <a:lnSpc>
                <a:spcPts val="2850"/>
              </a:lnSpc>
              <a:spcBef>
                <a:spcPts val="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rPr>
              <a:t>2. </a:t>
            </a:r>
            <a:r>
              <a:rPr lang="en-US" sz="2400" b="1" u="sng" dirty="0">
                <a:solidFill>
                  <a:srgbClr val="000000"/>
                </a:solidFill>
                <a:effectLst/>
                <a:latin typeface="Times New Roman" panose="02020603050405020304" pitchFamily="18" charset="0"/>
                <a:ea typeface="Times New Roman" panose="02020603050405020304" pitchFamily="18" charset="0"/>
              </a:rPr>
              <a:t>High pass filter</a:t>
            </a:r>
            <a:endParaRPr lang="en-US" sz="2400" b="1"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US" sz="2400" dirty="0">
                <a:solidFill>
                  <a:srgbClr val="000000"/>
                </a:solidFill>
                <a:effectLst/>
                <a:latin typeface="Times New Roman" panose="02020603050405020304" pitchFamily="18" charset="0"/>
                <a:ea typeface="Times New Roman" panose="02020603050405020304" pitchFamily="18" charset="0"/>
              </a:rPr>
              <a:t>A high pass filter is used in circuits that only require high frequencies to operate. It blocks most low frequencies &amp; DC component.</a:t>
            </a: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2400" dirty="0">
              <a:solidFill>
                <a:srgbClr val="000000"/>
              </a:solidFill>
              <a:latin typeface="Times New Roman" panose="02020603050405020304" pitchFamily="18" charset="0"/>
              <a:ea typeface="Times New Roman" panose="02020603050405020304" pitchFamily="18" charset="0"/>
            </a:endParaRPr>
          </a:p>
          <a:p>
            <a:pPr marL="0">
              <a:spcBef>
                <a:spcPts val="0"/>
              </a:spcBef>
              <a:spcAft>
                <a:spcPts val="600"/>
              </a:spcAft>
            </a:pPr>
            <a:r>
              <a:rPr lang="en-US" sz="2400" dirty="0">
                <a:solidFill>
                  <a:srgbClr val="000000"/>
                </a:solidFill>
                <a:effectLst/>
                <a:latin typeface="Times New Roman" panose="02020603050405020304" pitchFamily="18" charset="0"/>
                <a:ea typeface="Times New Roman" panose="02020603050405020304" pitchFamily="18" charset="0"/>
              </a:rPr>
              <a:t>High pass filters are used to sharpen images.</a:t>
            </a:r>
            <a:endParaRPr lang="en-US" sz="2400" dirty="0">
              <a:effectLst/>
              <a:latin typeface="Times New Roman" panose="02020603050405020304" pitchFamily="18" charset="0"/>
              <a:ea typeface="Times New Roman" panose="02020603050405020304" pitchFamily="18" charset="0"/>
            </a:endParaRPr>
          </a:p>
        </p:txBody>
      </p:sp>
      <p:pic>
        <p:nvPicPr>
          <p:cNvPr id="4" name="Picture 3" descr="Response of a High Pass Filter">
            <a:extLst>
              <a:ext uri="{FF2B5EF4-FFF2-40B4-BE49-F238E27FC236}">
                <a16:creationId xmlns:a16="http://schemas.microsoft.com/office/drawing/2014/main" id="{A23B97E1-A6FB-3A2A-EC74-F7822A0994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385" y="1225119"/>
            <a:ext cx="2880879" cy="2471737"/>
          </a:xfrm>
          <a:prstGeom prst="rect">
            <a:avLst/>
          </a:prstGeom>
          <a:noFill/>
          <a:ln>
            <a:noFill/>
          </a:ln>
        </p:spPr>
      </p:pic>
      <p:pic>
        <p:nvPicPr>
          <p:cNvPr id="6" name="Picture 5" descr="Circuit for High Pass Filter">
            <a:extLst>
              <a:ext uri="{FF2B5EF4-FFF2-40B4-BE49-F238E27FC236}">
                <a16:creationId xmlns:a16="http://schemas.microsoft.com/office/drawing/2014/main" id="{6AFF7729-CDDF-1999-0F3D-EC46A0C5C8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0710" y="1349231"/>
            <a:ext cx="2712028" cy="2347625"/>
          </a:xfrm>
          <a:prstGeom prst="rect">
            <a:avLst/>
          </a:prstGeom>
          <a:noFill/>
          <a:ln>
            <a:noFill/>
          </a:ln>
        </p:spPr>
      </p:pic>
    </p:spTree>
    <p:extLst>
      <p:ext uri="{BB962C8B-B14F-4D97-AF65-F5344CB8AC3E}">
        <p14:creationId xmlns:p14="http://schemas.microsoft.com/office/powerpoint/2010/main" val="254660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0BB2-BC9C-0307-747B-F72089D2446F}"/>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CC65679F-97B2-2CA7-73C5-9E3B360FF7C9}"/>
              </a:ext>
            </a:extLst>
          </p:cNvPr>
          <p:cNvSpPr>
            <a:spLocks noGrp="1"/>
          </p:cNvSpPr>
          <p:nvPr>
            <p:ph idx="1"/>
          </p:nvPr>
        </p:nvSpPr>
        <p:spPr>
          <a:xfrm>
            <a:off x="124691" y="235527"/>
            <a:ext cx="11901054" cy="6497782"/>
          </a:xfrm>
        </p:spPr>
        <p:txBody>
          <a:bodyPr>
            <a:normAutofit/>
          </a:bodyPr>
          <a:lstStyle/>
          <a:p>
            <a:pPr marL="0" marR="0" lvl="0" indent="0">
              <a:lnSpc>
                <a:spcPct val="107000"/>
              </a:lnSpc>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3. </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Band pass filter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band pass filter is a combination of a high pass and a LPF. It allows only a select range of frequencies to pass through. It is designed such a way that the cut off frequency of the LPF is higher than the cut off frequency of the high pass filter, hence allowing only a select range of the frequencies to pass through.</a:t>
            </a:r>
          </a:p>
          <a:p>
            <a:pPr marL="0" marR="0">
              <a:lnSpc>
                <a:spcPts val="2325"/>
              </a:lnSpc>
              <a:spcBef>
                <a:spcPts val="0"/>
              </a:spcBef>
              <a:spcAft>
                <a:spcPts val="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a:lnSpc>
                <a:spcPts val="2325"/>
              </a:lnSpc>
              <a:spcBef>
                <a:spcPts val="0"/>
              </a:spcBef>
            </a:pPr>
            <a:r>
              <a:rPr lang="en-US" sz="2400" dirty="0">
                <a:solidFill>
                  <a:srgbClr val="000000"/>
                </a:solidFill>
                <a:effectLst/>
                <a:latin typeface="Times New Roman" panose="02020603050405020304" pitchFamily="18" charset="0"/>
                <a:ea typeface="Times New Roman" panose="02020603050405020304" pitchFamily="18" charset="0"/>
              </a:rPr>
              <a:t>Band pass filter is popularly with speakers to block high pitches, some electric guitars and radio/wireless transmitters and receivers.</a:t>
            </a:r>
            <a:endParaRPr lang="en-US" sz="2400" dirty="0">
              <a:effectLst/>
              <a:latin typeface="Times New Roman" panose="02020603050405020304" pitchFamily="18" charset="0"/>
              <a:ea typeface="Times New Roman" panose="02020603050405020304" pitchFamily="18" charset="0"/>
            </a:endParaRPr>
          </a:p>
          <a:p>
            <a:pPr marL="0" marR="0">
              <a:lnSpc>
                <a:spcPts val="2325"/>
              </a:lnSpc>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4" name="Picture 3" descr="Frequency Output of a Band Pass Filter">
            <a:extLst>
              <a:ext uri="{FF2B5EF4-FFF2-40B4-BE49-F238E27FC236}">
                <a16:creationId xmlns:a16="http://schemas.microsoft.com/office/drawing/2014/main" id="{F65D80C2-CF50-6C6A-B1F9-2D8DC49819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165" y="2103436"/>
            <a:ext cx="3564514" cy="2108346"/>
          </a:xfrm>
          <a:prstGeom prst="rect">
            <a:avLst/>
          </a:prstGeom>
          <a:noFill/>
          <a:ln>
            <a:noFill/>
          </a:ln>
        </p:spPr>
      </p:pic>
      <p:pic>
        <p:nvPicPr>
          <p:cNvPr id="5" name="Picture 4" descr="Circuit of Band Pass Filter">
            <a:extLst>
              <a:ext uri="{FF2B5EF4-FFF2-40B4-BE49-F238E27FC236}">
                <a16:creationId xmlns:a16="http://schemas.microsoft.com/office/drawing/2014/main" id="{EA8BDB91-A6BE-D4EA-00CE-B735BF575A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103436"/>
            <a:ext cx="3564514" cy="2108346"/>
          </a:xfrm>
          <a:prstGeom prst="rect">
            <a:avLst/>
          </a:prstGeom>
          <a:noFill/>
          <a:ln>
            <a:noFill/>
          </a:ln>
        </p:spPr>
      </p:pic>
    </p:spTree>
    <p:extLst>
      <p:ext uri="{BB962C8B-B14F-4D97-AF65-F5344CB8AC3E}">
        <p14:creationId xmlns:p14="http://schemas.microsoft.com/office/powerpoint/2010/main" val="82666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9364-AAA5-E7CC-2A01-88AE7EB3EC23}"/>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9B6DF22A-9B1A-3C37-9A2E-5BE7132721EC}"/>
              </a:ext>
            </a:extLst>
          </p:cNvPr>
          <p:cNvSpPr>
            <a:spLocks noGrp="1"/>
          </p:cNvSpPr>
          <p:nvPr>
            <p:ph idx="1"/>
          </p:nvPr>
        </p:nvSpPr>
        <p:spPr>
          <a:xfrm>
            <a:off x="221673" y="207818"/>
            <a:ext cx="11734800" cy="6470073"/>
          </a:xfrm>
        </p:spPr>
        <p:txBody>
          <a:bodyPr>
            <a:normAutofit/>
          </a:bodyPr>
          <a:lstStyle/>
          <a:p>
            <a:pPr marL="0" marR="0" lvl="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4. </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Band stop filter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325"/>
              </a:lnSpc>
              <a:spcBef>
                <a:spcPts val="0"/>
              </a:spcBef>
              <a:spcAft>
                <a:spcPts val="195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band stop filter also known as notch filter is used in circuits that block only a select range of frequencies and allows others to pass through. It would be an inverse of the band pass filter, and can be created by using the same input at a high pass and a LPF.</a:t>
            </a:r>
          </a:p>
          <a:p>
            <a:pPr marL="0" marR="0">
              <a:lnSpc>
                <a:spcPts val="2325"/>
              </a:lnSpc>
              <a:spcBef>
                <a:spcPts val="0"/>
              </a:spcBef>
              <a:spcAft>
                <a:spcPts val="195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195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195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195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325"/>
              </a:lnSpc>
              <a:spcBef>
                <a:spcPts val="0"/>
              </a:spcBef>
              <a:spcAft>
                <a:spcPts val="1950"/>
              </a:spcAft>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a:lnSpc>
                <a:spcPts val="2325"/>
              </a:lnSpc>
              <a:spcBef>
                <a:spcPts val="0"/>
              </a:spcBef>
              <a:spcAft>
                <a:spcPts val="1950"/>
              </a:spcAft>
            </a:pPr>
            <a:r>
              <a:rPr lang="en-US" sz="2400" dirty="0">
                <a:solidFill>
                  <a:srgbClr val="000000"/>
                </a:solidFill>
                <a:effectLst/>
                <a:latin typeface="Times New Roman" panose="02020603050405020304" pitchFamily="18" charset="0"/>
                <a:ea typeface="Times New Roman" panose="02020603050405020304" pitchFamily="18" charset="0"/>
              </a:rPr>
              <a:t>Band Rejection filter is heavily used in Public Address Systems, Speaker System and in devices that require filtering to obtain good audio. It is also used to reduce static radio related devices. The frequencies that bring in the static are attenuated by giving their frequencies as the limits.</a:t>
            </a:r>
            <a:endParaRPr lang="en-US" sz="2400" dirty="0">
              <a:effectLst/>
              <a:latin typeface="Times New Roman" panose="02020603050405020304" pitchFamily="18" charset="0"/>
              <a:ea typeface="Times New Roman" panose="02020603050405020304" pitchFamily="18" charset="0"/>
            </a:endParaRPr>
          </a:p>
          <a:p>
            <a:pPr marL="0" marR="0">
              <a:lnSpc>
                <a:spcPts val="2325"/>
              </a:lnSpc>
              <a:spcBef>
                <a:spcPts val="0"/>
              </a:spcBef>
              <a:spcAft>
                <a:spcPts val="195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4" name="Picture 3" descr="Response of Band Stop Filter">
            <a:extLst>
              <a:ext uri="{FF2B5EF4-FFF2-40B4-BE49-F238E27FC236}">
                <a16:creationId xmlns:a16="http://schemas.microsoft.com/office/drawing/2014/main" id="{BB084A6B-1C93-9443-B944-FA4BAB217BED}"/>
              </a:ext>
            </a:extLst>
          </p:cNvPr>
          <p:cNvPicPr>
            <a:picLocks noChangeAspect="1"/>
          </p:cNvPicPr>
          <p:nvPr/>
        </p:nvPicPr>
        <p:blipFill rotWithShape="1">
          <a:blip r:embed="rId2">
            <a:extLst>
              <a:ext uri="{28A0092B-C50C-407E-A947-70E740481C1C}">
                <a14:useLocalDpi xmlns:a14="http://schemas.microsoft.com/office/drawing/2010/main" val="0"/>
              </a:ext>
            </a:extLst>
          </a:blip>
          <a:srcRect t="9763" b="15966"/>
          <a:stretch/>
        </p:blipFill>
        <p:spPr bwMode="auto">
          <a:xfrm>
            <a:off x="838199" y="1690688"/>
            <a:ext cx="3816927" cy="2631929"/>
          </a:xfrm>
          <a:prstGeom prst="rect">
            <a:avLst/>
          </a:prstGeom>
          <a:noFill/>
          <a:ln>
            <a:noFill/>
          </a:ln>
        </p:spPr>
      </p:pic>
      <p:pic>
        <p:nvPicPr>
          <p:cNvPr id="5" name="Picture 4" descr="Circuit for Band Rejection Filter">
            <a:extLst>
              <a:ext uri="{FF2B5EF4-FFF2-40B4-BE49-F238E27FC236}">
                <a16:creationId xmlns:a16="http://schemas.microsoft.com/office/drawing/2014/main" id="{13D0A1B9-61AF-B2A3-AD04-D41365732F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336" y="1822956"/>
            <a:ext cx="3071380" cy="2499661"/>
          </a:xfrm>
          <a:prstGeom prst="rect">
            <a:avLst/>
          </a:prstGeom>
          <a:noFill/>
          <a:ln>
            <a:noFill/>
          </a:ln>
        </p:spPr>
      </p:pic>
    </p:spTree>
    <p:extLst>
      <p:ext uri="{BB962C8B-B14F-4D97-AF65-F5344CB8AC3E}">
        <p14:creationId xmlns:p14="http://schemas.microsoft.com/office/powerpoint/2010/main" val="102344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6E46-150F-CFDC-D757-02C6F7166FEF}"/>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7FC6D2DC-7984-1B06-F3CC-2BB7EADABD8D}"/>
              </a:ext>
            </a:extLst>
          </p:cNvPr>
          <p:cNvSpPr>
            <a:spLocks noGrp="1"/>
          </p:cNvSpPr>
          <p:nvPr>
            <p:ph idx="1"/>
          </p:nvPr>
        </p:nvSpPr>
        <p:spPr>
          <a:xfrm>
            <a:off x="124690" y="0"/>
            <a:ext cx="12067310" cy="6858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200" b="1" i="0" u="sng" dirty="0">
                <a:solidFill>
                  <a:srgbClr val="000000"/>
                </a:solidFill>
                <a:effectLst/>
                <a:latin typeface="Times New Roman" panose="02020603050405020304" pitchFamily="18" charset="0"/>
                <a:cs typeface="Times New Roman" panose="02020603050405020304" pitchFamily="18" charset="0"/>
              </a:rPr>
              <a:t>Wave shaping</a:t>
            </a:r>
            <a:endParaRPr kumimoji="0" lang="en-US" altLang="en-US" sz="2200" b="0"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algn="just"/>
            <a:r>
              <a:rPr lang="en-GB" sz="2200" b="1" i="0" dirty="0">
                <a:solidFill>
                  <a:srgbClr val="000000"/>
                </a:solidFill>
                <a:effectLst/>
                <a:latin typeface="Times New Roman" panose="02020603050405020304" pitchFamily="18" charset="0"/>
                <a:cs typeface="Times New Roman" panose="02020603050405020304" pitchFamily="18" charset="0"/>
              </a:rPr>
              <a:t>Wave shaping circuits</a:t>
            </a:r>
            <a:r>
              <a:rPr lang="en-GB" sz="2200" b="0" i="0" dirty="0">
                <a:solidFill>
                  <a:srgbClr val="000000"/>
                </a:solidFill>
                <a:effectLst/>
                <a:latin typeface="Times New Roman" panose="02020603050405020304" pitchFamily="18" charset="0"/>
                <a:cs typeface="Times New Roman" panose="02020603050405020304" pitchFamily="18" charset="0"/>
              </a:rPr>
              <a:t> are the electronic circuits, which produce the desired shape at the output from the applied input wave form. These circuits perform two functions −</a:t>
            </a:r>
          </a:p>
          <a:p>
            <a:pPr marL="514350" indent="-514350" algn="l">
              <a:buFont typeface="+mj-lt"/>
              <a:buAutoNum type="romanLcPeriod"/>
            </a:pPr>
            <a:r>
              <a:rPr lang="en-GB" sz="2200" b="0" i="0" dirty="0">
                <a:solidFill>
                  <a:srgbClr val="000000"/>
                </a:solidFill>
                <a:effectLst/>
                <a:latin typeface="Times New Roman" panose="02020603050405020304" pitchFamily="18" charset="0"/>
                <a:cs typeface="Times New Roman" panose="02020603050405020304" pitchFamily="18" charset="0"/>
              </a:rPr>
              <a:t>Attenuate the applied wave</a:t>
            </a:r>
          </a:p>
          <a:p>
            <a:pPr marL="514350" indent="-514350" algn="l">
              <a:buFont typeface="+mj-lt"/>
              <a:buAutoNum type="romanLcPeriod"/>
            </a:pPr>
            <a:r>
              <a:rPr lang="en-GB" sz="2200" b="0" i="0" dirty="0">
                <a:solidFill>
                  <a:srgbClr val="000000"/>
                </a:solidFill>
                <a:effectLst/>
                <a:latin typeface="Times New Roman" panose="02020603050405020304" pitchFamily="18" charset="0"/>
                <a:cs typeface="Times New Roman" panose="02020603050405020304" pitchFamily="18" charset="0"/>
              </a:rPr>
              <a:t>Alter the dc level of the applied wave.</a:t>
            </a:r>
            <a:endParaRPr lang="en-US" altLang="en-US"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Wave shaping technique include clipping and clamping.</a:t>
            </a:r>
            <a:endParaRPr lang="en-US" altLang="en-US"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op-amp clipper circuits a rectifier diode may be used to clip off a certain portion of the input signal to obtain a desired o/p waveform.</a:t>
            </a:r>
          </a:p>
          <a:p>
            <a:pPr marL="0" indent="0" algn="l">
              <a:buNone/>
            </a:pPr>
            <a:r>
              <a:rPr lang="en-GB" sz="2200" b="1" i="0" u="sng" dirty="0">
                <a:solidFill>
                  <a:srgbClr val="000000"/>
                </a:solidFill>
                <a:effectLst/>
                <a:latin typeface="Times New Roman" panose="02020603050405020304" pitchFamily="18" charset="0"/>
                <a:cs typeface="Times New Roman" panose="02020603050405020304" pitchFamily="18" charset="0"/>
              </a:rPr>
              <a:t>Clippers</a:t>
            </a:r>
          </a:p>
          <a:p>
            <a:pPr algn="just"/>
            <a:r>
              <a:rPr lang="en-GB" sz="2200" b="0" i="0" dirty="0">
                <a:solidFill>
                  <a:srgbClr val="000000"/>
                </a:solidFill>
                <a:effectLst/>
                <a:latin typeface="Times New Roman" panose="02020603050405020304" pitchFamily="18" charset="0"/>
                <a:cs typeface="Times New Roman" panose="02020603050405020304" pitchFamily="18" charset="0"/>
              </a:rPr>
              <a:t>A </a:t>
            </a:r>
            <a:r>
              <a:rPr lang="en-GB" sz="2200" b="1" i="0" dirty="0">
                <a:solidFill>
                  <a:srgbClr val="000000"/>
                </a:solidFill>
                <a:effectLst/>
                <a:latin typeface="Times New Roman" panose="02020603050405020304" pitchFamily="18" charset="0"/>
                <a:cs typeface="Times New Roman" panose="02020603050405020304" pitchFamily="18" charset="0"/>
              </a:rPr>
              <a:t>clipper</a:t>
            </a:r>
            <a:r>
              <a:rPr lang="en-GB" sz="2200" b="0" i="0" dirty="0">
                <a:solidFill>
                  <a:srgbClr val="000000"/>
                </a:solidFill>
                <a:effectLst/>
                <a:latin typeface="Times New Roman" panose="02020603050405020304" pitchFamily="18" charset="0"/>
                <a:cs typeface="Times New Roman" panose="02020603050405020304" pitchFamily="18" charset="0"/>
              </a:rPr>
              <a:t> is an electronic circuit that produces an output by removing a part of the input above or below a reference value. </a:t>
            </a:r>
          </a:p>
          <a:p>
            <a:pPr algn="just"/>
            <a:r>
              <a:rPr lang="en-GB" sz="2200" b="0" i="0" dirty="0">
                <a:solidFill>
                  <a:srgbClr val="000000"/>
                </a:solidFill>
                <a:effectLst/>
                <a:latin typeface="Nunito" pitchFamily="2" charset="0"/>
              </a:rPr>
              <a:t>Clippers can be classified into the following two types based on the clipping portion of the input.</a:t>
            </a:r>
          </a:p>
          <a:p>
            <a:pPr marL="342900" indent="-342900" algn="l">
              <a:buFont typeface="+mj-lt"/>
              <a:buAutoNum type="alphaLcParenR"/>
            </a:pPr>
            <a:r>
              <a:rPr lang="en-GB" sz="2200" b="0" i="0" dirty="0">
                <a:solidFill>
                  <a:srgbClr val="000000"/>
                </a:solidFill>
                <a:effectLst/>
                <a:latin typeface="Nunito" pitchFamily="2" charset="0"/>
              </a:rPr>
              <a:t>Positive Clipper</a:t>
            </a:r>
          </a:p>
          <a:p>
            <a:pPr marL="342900" indent="-342900" algn="l">
              <a:buFont typeface="+mj-lt"/>
              <a:buAutoNum type="alphaLcParenR"/>
            </a:pPr>
            <a:r>
              <a:rPr lang="en-GB" sz="2200" b="0" i="0" dirty="0">
                <a:solidFill>
                  <a:srgbClr val="000000"/>
                </a:solidFill>
                <a:effectLst/>
                <a:latin typeface="Nunito" pitchFamily="2" charset="0"/>
              </a:rPr>
              <a:t>Negative Clipper</a:t>
            </a:r>
          </a:p>
        </p:txBody>
      </p:sp>
    </p:spTree>
    <p:extLst>
      <p:ext uri="{BB962C8B-B14F-4D97-AF65-F5344CB8AC3E}">
        <p14:creationId xmlns:p14="http://schemas.microsoft.com/office/powerpoint/2010/main" val="230535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EA78-5782-1B9A-A315-6A0AC0D4D9FF}"/>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538CFEB2-ED89-99BC-EEFC-DF44265D7C94}"/>
              </a:ext>
            </a:extLst>
          </p:cNvPr>
          <p:cNvSpPr>
            <a:spLocks noGrp="1"/>
          </p:cNvSpPr>
          <p:nvPr>
            <p:ph idx="1"/>
          </p:nvPr>
        </p:nvSpPr>
        <p:spPr>
          <a:xfrm>
            <a:off x="1" y="180109"/>
            <a:ext cx="12192000" cy="6442364"/>
          </a:xfrm>
        </p:spPr>
        <p:txBody>
          <a:bodyPr>
            <a:normAutofit/>
          </a:bodyPr>
          <a:lstStyle/>
          <a:p>
            <a:pPr algn="l"/>
            <a:r>
              <a:rPr lang="en-GB" sz="2000" b="1" i="0" dirty="0">
                <a:effectLst/>
                <a:latin typeface="Heebo" pitchFamily="2" charset="-79"/>
                <a:cs typeface="Heebo" pitchFamily="2" charset="-79"/>
              </a:rPr>
              <a:t>Positive Clipper</a:t>
            </a:r>
            <a:r>
              <a:rPr lang="en-GB" sz="2000" b="0" i="0" dirty="0">
                <a:effectLst/>
                <a:latin typeface="Heebo" pitchFamily="2" charset="-79"/>
                <a:cs typeface="Heebo" pitchFamily="2" charset="-79"/>
              </a:rPr>
              <a:t>: </a:t>
            </a:r>
            <a:r>
              <a:rPr lang="en-GB" sz="2000" b="0" i="0" dirty="0">
                <a:solidFill>
                  <a:srgbClr val="000000"/>
                </a:solidFill>
                <a:effectLst/>
                <a:latin typeface="Nunito" pitchFamily="2" charset="0"/>
              </a:rPr>
              <a:t>A </a:t>
            </a:r>
            <a:r>
              <a:rPr lang="en-GB" sz="2000" b="1" i="0" dirty="0">
                <a:solidFill>
                  <a:srgbClr val="000000"/>
                </a:solidFill>
                <a:effectLst/>
                <a:latin typeface="Nunito" pitchFamily="2" charset="0"/>
              </a:rPr>
              <a:t>positive clipper</a:t>
            </a:r>
            <a:r>
              <a:rPr lang="en-GB" sz="2000" b="0" i="0" dirty="0">
                <a:solidFill>
                  <a:srgbClr val="000000"/>
                </a:solidFill>
                <a:effectLst/>
                <a:latin typeface="Nunito" pitchFamily="2" charset="0"/>
              </a:rPr>
              <a:t> is a clipper that clips only the positive portion(s) of the input signal.</a:t>
            </a:r>
          </a:p>
          <a:p>
            <a:pPr algn="l"/>
            <a:endParaRPr lang="en-GB" sz="2000" dirty="0">
              <a:solidFill>
                <a:srgbClr val="000000"/>
              </a:solidFill>
              <a:latin typeface="Nunito" pitchFamily="2" charset="0"/>
            </a:endParaRPr>
          </a:p>
          <a:p>
            <a:pPr algn="l"/>
            <a:endParaRPr lang="en-GB" sz="2000" b="0" i="0" dirty="0">
              <a:solidFill>
                <a:srgbClr val="000000"/>
              </a:solidFill>
              <a:effectLst/>
              <a:latin typeface="Nunito" pitchFamily="2" charset="0"/>
            </a:endParaRPr>
          </a:p>
          <a:p>
            <a:pPr algn="l"/>
            <a:endParaRPr lang="en-GB" sz="2000" dirty="0">
              <a:solidFill>
                <a:srgbClr val="000000"/>
              </a:solidFill>
              <a:latin typeface="Nunito" pitchFamily="2" charset="0"/>
            </a:endParaRPr>
          </a:p>
          <a:p>
            <a:pPr algn="l"/>
            <a:endParaRPr lang="en-GB" sz="2000" b="0" i="0" dirty="0">
              <a:solidFill>
                <a:srgbClr val="000000"/>
              </a:solidFill>
              <a:effectLst/>
              <a:latin typeface="Nunito" pitchFamily="2" charset="0"/>
            </a:endParaRPr>
          </a:p>
          <a:p>
            <a:pPr algn="l"/>
            <a:endParaRPr lang="en-GB" sz="2000" dirty="0">
              <a:solidFill>
                <a:srgbClr val="000000"/>
              </a:solidFill>
              <a:latin typeface="Nunito" pitchFamily="2" charset="0"/>
            </a:endParaRPr>
          </a:p>
          <a:p>
            <a:pPr algn="l"/>
            <a:endParaRPr lang="en-GB" sz="2000" b="0" i="0" dirty="0">
              <a:solidFill>
                <a:srgbClr val="000000"/>
              </a:solidFill>
              <a:effectLst/>
              <a:latin typeface="Nunito" pitchFamily="2" charset="0"/>
            </a:endParaRPr>
          </a:p>
          <a:p>
            <a:pPr algn="l"/>
            <a:endParaRPr lang="en-GB" sz="2000" b="0" i="0" dirty="0">
              <a:solidFill>
                <a:srgbClr val="000000"/>
              </a:solidFill>
              <a:effectLst/>
              <a:latin typeface="Nunito" pitchFamily="2" charset="0"/>
            </a:endParaRPr>
          </a:p>
          <a:p>
            <a:pPr algn="l"/>
            <a:r>
              <a:rPr lang="en-GB" sz="2000" b="1" i="0" dirty="0">
                <a:effectLst/>
                <a:latin typeface="Heebo" pitchFamily="2" charset="-79"/>
                <a:cs typeface="Heebo" pitchFamily="2" charset="-79"/>
              </a:rPr>
              <a:t>Negative Clipper</a:t>
            </a:r>
            <a:r>
              <a:rPr lang="en-GB" sz="2000" b="0" i="0" dirty="0">
                <a:effectLst/>
                <a:latin typeface="Heebo" pitchFamily="2" charset="-79"/>
                <a:cs typeface="Heebo" pitchFamily="2" charset="-79"/>
              </a:rPr>
              <a:t>: </a:t>
            </a:r>
            <a:r>
              <a:rPr lang="en-GB" sz="2000" b="0" i="0" dirty="0">
                <a:solidFill>
                  <a:srgbClr val="000000"/>
                </a:solidFill>
                <a:effectLst/>
                <a:latin typeface="Nunito" pitchFamily="2" charset="0"/>
              </a:rPr>
              <a:t>A </a:t>
            </a:r>
            <a:r>
              <a:rPr lang="en-GB" sz="2000" b="1" i="0" dirty="0">
                <a:solidFill>
                  <a:srgbClr val="000000"/>
                </a:solidFill>
                <a:effectLst/>
                <a:latin typeface="Nunito" pitchFamily="2" charset="0"/>
              </a:rPr>
              <a:t>negative clipper</a:t>
            </a:r>
            <a:r>
              <a:rPr lang="en-GB" sz="2000" b="0" i="0" dirty="0">
                <a:solidFill>
                  <a:srgbClr val="000000"/>
                </a:solidFill>
                <a:effectLst/>
                <a:latin typeface="Nunito" pitchFamily="2" charset="0"/>
              </a:rPr>
              <a:t> is a clipper that clips only the negative portion(s) of the input signal. </a:t>
            </a:r>
          </a:p>
        </p:txBody>
      </p:sp>
      <p:pic>
        <p:nvPicPr>
          <p:cNvPr id="3074" name="Picture 2" descr="Wave Form Corresponding">
            <a:extLst>
              <a:ext uri="{FF2B5EF4-FFF2-40B4-BE49-F238E27FC236}">
                <a16:creationId xmlns:a16="http://schemas.microsoft.com/office/drawing/2014/main" id="{75658D21-328F-2BDD-2F3F-A69A33125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663" y="588817"/>
            <a:ext cx="6861464" cy="26863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gative Clipper Circuit">
            <a:extLst>
              <a:ext uri="{FF2B5EF4-FFF2-40B4-BE49-F238E27FC236}">
                <a16:creationId xmlns:a16="http://schemas.microsoft.com/office/drawing/2014/main" id="{5C07E53A-67B4-93D6-B3DC-ADE5615C0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135" y="3949987"/>
            <a:ext cx="7193974" cy="268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29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4862-57AE-34B6-0ADB-4AB42AAFEB59}"/>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AF65445A-19A1-D9EC-463A-68F7C9EF9094}"/>
              </a:ext>
            </a:extLst>
          </p:cNvPr>
          <p:cNvSpPr>
            <a:spLocks noGrp="1"/>
          </p:cNvSpPr>
          <p:nvPr>
            <p:ph idx="1"/>
          </p:nvPr>
        </p:nvSpPr>
        <p:spPr>
          <a:xfrm>
            <a:off x="110836" y="124690"/>
            <a:ext cx="11928764" cy="6733309"/>
          </a:xfrm>
        </p:spPr>
        <p:txBody>
          <a:bodyPr/>
          <a:lstStyle/>
          <a:p>
            <a:pPr marL="0" indent="0">
              <a:buNone/>
            </a:pPr>
            <a:r>
              <a:rPr lang="en-US" b="1" i="0" u="sng" dirty="0">
                <a:solidFill>
                  <a:srgbClr val="000000"/>
                </a:solidFill>
                <a:effectLst/>
                <a:latin typeface="Heebo" pitchFamily="2" charset="-79"/>
                <a:cs typeface="Heebo" pitchFamily="2" charset="-79"/>
              </a:rPr>
              <a:t>Clamper Circuit</a:t>
            </a:r>
            <a:r>
              <a:rPr lang="en-US" b="1" i="0" dirty="0">
                <a:solidFill>
                  <a:srgbClr val="000000"/>
                </a:solidFill>
                <a:effectLst/>
                <a:latin typeface="Heebo" pitchFamily="2" charset="-79"/>
                <a:cs typeface="Heebo" pitchFamily="2" charset="-79"/>
              </a:rPr>
              <a:t>:</a:t>
            </a:r>
            <a:r>
              <a:rPr lang="en-US" b="1" u="sng" dirty="0">
                <a:solidFill>
                  <a:srgbClr val="000000"/>
                </a:solidFill>
                <a:latin typeface="Heebo" pitchFamily="2" charset="-79"/>
                <a:cs typeface="Heebo" pitchFamily="2" charset="-79"/>
              </a:rPr>
              <a:t> </a:t>
            </a:r>
            <a:r>
              <a:rPr lang="en-GB" b="0" i="0" dirty="0">
                <a:solidFill>
                  <a:srgbClr val="000000"/>
                </a:solidFill>
                <a:effectLst/>
                <a:latin typeface="Nunito" pitchFamily="2" charset="0"/>
              </a:rPr>
              <a:t>A Clamper Circuit is a circuit that adds a DC level to an AC signal. Actually, the positive and negative peaks of the signals can be placed at desired levels using the clamping circuits. As the DC level gets shifted, a clamper circuit is called as a </a:t>
            </a:r>
            <a:r>
              <a:rPr lang="en-GB" b="1" i="0" dirty="0">
                <a:solidFill>
                  <a:srgbClr val="000000"/>
                </a:solidFill>
                <a:effectLst/>
                <a:latin typeface="Nunito" pitchFamily="2" charset="0"/>
              </a:rPr>
              <a:t>Level Shifter</a:t>
            </a:r>
            <a:r>
              <a:rPr lang="en-GB" b="0" i="0" dirty="0">
                <a:solidFill>
                  <a:srgbClr val="000000"/>
                </a:solidFill>
                <a:effectLst/>
                <a:latin typeface="Nunito" pitchFamily="2" charset="0"/>
              </a:rPr>
              <a:t>.</a:t>
            </a:r>
            <a:endParaRPr lang="en-US" b="1" i="0" u="sng" dirty="0">
              <a:solidFill>
                <a:srgbClr val="000000"/>
              </a:solidFill>
              <a:effectLst/>
              <a:latin typeface="Heebo" pitchFamily="2" charset="-79"/>
              <a:cs typeface="Heebo" pitchFamily="2" charset="-79"/>
            </a:endParaRPr>
          </a:p>
          <a:p>
            <a:endParaRPr lang="en-US" dirty="0"/>
          </a:p>
        </p:txBody>
      </p:sp>
      <p:pic>
        <p:nvPicPr>
          <p:cNvPr id="4098" name="Picture 2" descr="If the circuit pushes the signal upwards then the circuit is said to be a positive clamper.">
            <a:extLst>
              <a:ext uri="{FF2B5EF4-FFF2-40B4-BE49-F238E27FC236}">
                <a16:creationId xmlns:a16="http://schemas.microsoft.com/office/drawing/2014/main" id="{35E263C8-63DE-5F5B-536B-4358804350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05"/>
          <a:stretch/>
        </p:blipFill>
        <p:spPr bwMode="auto">
          <a:xfrm>
            <a:off x="337705" y="1931124"/>
            <a:ext cx="5148694" cy="45617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n the other hand, if the circuit pushes the signal downwards then the circuit is said to be a negative clamper.">
            <a:extLst>
              <a:ext uri="{FF2B5EF4-FFF2-40B4-BE49-F238E27FC236}">
                <a16:creationId xmlns:a16="http://schemas.microsoft.com/office/drawing/2014/main" id="{7B0FD6D0-9A59-E84D-5F55-CF1D4948DA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448"/>
          <a:stretch/>
        </p:blipFill>
        <p:spPr bwMode="auto">
          <a:xfrm>
            <a:off x="6359236" y="2263270"/>
            <a:ext cx="5333999" cy="389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5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F0E1-D0F1-9A41-E15D-5302C9307C67}"/>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93F8C875-CF2B-D3DD-C37C-EB1AC78184A7}"/>
              </a:ext>
            </a:extLst>
          </p:cNvPr>
          <p:cNvSpPr>
            <a:spLocks noGrp="1"/>
          </p:cNvSpPr>
          <p:nvPr>
            <p:ph idx="1"/>
          </p:nvPr>
        </p:nvSpPr>
        <p:spPr>
          <a:xfrm>
            <a:off x="152400" y="166254"/>
            <a:ext cx="11831782" cy="6539345"/>
          </a:xfrm>
        </p:spPr>
        <p:txBody>
          <a:bodyPr>
            <a:normAutofit fontScale="92500" lnSpcReduction="10000"/>
          </a:bodyPr>
          <a:lstStyle/>
          <a:p>
            <a:pPr marL="0" indent="0">
              <a:buNone/>
            </a:pPr>
            <a:r>
              <a:rPr lang="en-US" b="1" i="0" u="sng" dirty="0">
                <a:effectLst/>
                <a:latin typeface="Times New Roman" panose="02020603050405020304" pitchFamily="18" charset="0"/>
                <a:cs typeface="Times New Roman" panose="02020603050405020304" pitchFamily="18" charset="0"/>
              </a:rPr>
              <a:t>Isolation Amplifier</a:t>
            </a:r>
          </a:p>
          <a:p>
            <a:r>
              <a:rPr lang="en-GB" b="0" i="0" dirty="0">
                <a:effectLst/>
                <a:latin typeface="Times New Roman" panose="02020603050405020304" pitchFamily="18" charset="0"/>
                <a:cs typeface="Times New Roman" panose="02020603050405020304" pitchFamily="18" charset="0"/>
              </a:rPr>
              <a:t>An </a:t>
            </a:r>
            <a:r>
              <a:rPr lang="en-GB" b="1" i="0" dirty="0">
                <a:effectLst/>
                <a:latin typeface="Times New Roman" panose="02020603050405020304" pitchFamily="18" charset="0"/>
                <a:cs typeface="Times New Roman" panose="02020603050405020304" pitchFamily="18" charset="0"/>
              </a:rPr>
              <a:t>isolation amplifier</a:t>
            </a:r>
            <a:r>
              <a:rPr lang="en-GB" b="0" i="0" dirty="0">
                <a:effectLst/>
                <a:latin typeface="Times New Roman" panose="02020603050405020304" pitchFamily="18" charset="0"/>
                <a:cs typeface="Times New Roman" panose="02020603050405020304" pitchFamily="18" charset="0"/>
              </a:rPr>
              <a:t> (also called a unity-gain amplifier) is an op-amp circuit which provides isolation of one part of a circuit from another, so that power is not used, drawn, or wasted in a part of the circuit.</a:t>
            </a:r>
          </a:p>
          <a:p>
            <a:r>
              <a:rPr lang="en-GB" b="0" i="0" dirty="0">
                <a:effectLst/>
                <a:latin typeface="Times New Roman" panose="02020603050405020304" pitchFamily="18" charset="0"/>
                <a:cs typeface="Times New Roman" panose="02020603050405020304" pitchFamily="18" charset="0"/>
              </a:rPr>
              <a:t> It is basically an </a:t>
            </a:r>
            <a:r>
              <a:rPr lang="en-GB" dirty="0">
                <a:latin typeface="Times New Roman" panose="02020603050405020304" pitchFamily="18" charset="0"/>
                <a:cs typeface="Times New Roman" panose="02020603050405020304" pitchFamily="18" charset="0"/>
              </a:rPr>
              <a:t>operational amplifier</a:t>
            </a:r>
            <a:r>
              <a:rPr lang="en-GB" b="0" i="0" dirty="0">
                <a:effectLst/>
                <a:latin typeface="Times New Roman" panose="02020603050405020304" pitchFamily="18" charset="0"/>
                <a:cs typeface="Times New Roman" panose="02020603050405020304" pitchFamily="18" charset="0"/>
              </a:rPr>
              <a:t> circuit which can be used to separate a section of a circuit from another. By doing so, it makes sure that power is not drawn or wasted in any part of the circuit.</a:t>
            </a:r>
          </a:p>
          <a:p>
            <a:pPr algn="l"/>
            <a:r>
              <a:rPr lang="en-GB" b="0" dirty="0">
                <a:effectLst/>
                <a:latin typeface="Times New Roman" panose="02020603050405020304" pitchFamily="18" charset="0"/>
                <a:cs typeface="Times New Roman" panose="02020603050405020304" pitchFamily="18" charset="0"/>
              </a:rPr>
              <a:t>The purpose of an isolation amplifier isn't to amplify the signal. The same signal that is input into the op amp gets passed out exactly the same. This means that output voltage is the same exact as the input voltage, meaning if 10V AC is input into a circuit, 10V AC is output.</a:t>
            </a:r>
          </a:p>
          <a:p>
            <a:pPr algn="l"/>
            <a:r>
              <a:rPr lang="en-GB" b="0" dirty="0">
                <a:effectLst/>
                <a:latin typeface="Times New Roman" panose="02020603050405020304" pitchFamily="18" charset="0"/>
                <a:cs typeface="Times New Roman" panose="02020603050405020304" pitchFamily="18" charset="0"/>
              </a:rPr>
              <a:t>The purpose of an isolation amplifier is to isolate the circuit which appears before the amplifier from the circuit that appears after it.</a:t>
            </a:r>
          </a:p>
          <a:p>
            <a:pPr algn="l"/>
            <a:r>
              <a:rPr lang="en-GB" b="0" i="0" dirty="0">
                <a:effectLst/>
                <a:latin typeface="Times New Roman" panose="02020603050405020304" pitchFamily="18" charset="0"/>
                <a:cs typeface="Times New Roman" panose="02020603050405020304" pitchFamily="18" charset="0"/>
              </a:rPr>
              <a:t>These amplifiers are used to give an electrical safety battier as well as isolation. These amplifiers protect the patients from the outflow of current. They crack electrical signal’s ohmic continuity among input &amp; output and isolated power supply can be provided for both the input and output. So, the low-level signals can be amplified.</a:t>
            </a:r>
            <a:endParaRPr lang="en-GB"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66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BD26-EF20-FED3-D59C-C33D563EBA47}"/>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9EA5A20E-ED55-2D5F-BE98-96C6308D5BF8}"/>
              </a:ext>
            </a:extLst>
          </p:cNvPr>
          <p:cNvSpPr>
            <a:spLocks noGrp="1"/>
          </p:cNvSpPr>
          <p:nvPr>
            <p:ph idx="1"/>
          </p:nvPr>
        </p:nvSpPr>
        <p:spPr>
          <a:xfrm>
            <a:off x="138545" y="138544"/>
            <a:ext cx="11887200" cy="6622473"/>
          </a:xfrm>
        </p:spPr>
        <p:txBody>
          <a:bodyPr/>
          <a:lstStyle/>
          <a:p>
            <a:endParaRPr lang="en-GB" dirty="0"/>
          </a:p>
          <a:p>
            <a:endParaRPr lang="en-GB" dirty="0"/>
          </a:p>
          <a:p>
            <a:endParaRPr lang="en-GB" dirty="0"/>
          </a:p>
          <a:p>
            <a:endParaRPr lang="en-GB" dirty="0"/>
          </a:p>
          <a:p>
            <a:endParaRPr lang="en-GB" dirty="0"/>
          </a:p>
          <a:p>
            <a:endParaRPr lang="en-GB" dirty="0"/>
          </a:p>
          <a:p>
            <a:pPr marL="0" indent="0" algn="l">
              <a:buNone/>
            </a:pPr>
            <a:r>
              <a:rPr lang="en-GB" b="1" i="0" u="sng" dirty="0">
                <a:solidFill>
                  <a:srgbClr val="222222"/>
                </a:solidFill>
                <a:effectLst/>
                <a:latin typeface="Raleway" pitchFamily="2" charset="0"/>
              </a:rPr>
              <a:t>Isolation Amplifier Design Methods</a:t>
            </a:r>
          </a:p>
          <a:p>
            <a:pPr algn="just"/>
            <a:r>
              <a:rPr lang="en-GB" b="0" i="0" dirty="0">
                <a:solidFill>
                  <a:srgbClr val="222222"/>
                </a:solidFill>
                <a:effectLst/>
                <a:latin typeface="Roboto" panose="02000000000000000000" pitchFamily="2" charset="0"/>
              </a:rPr>
              <a:t>There are basically three types of amplifier design methods followed</a:t>
            </a:r>
          </a:p>
          <a:p>
            <a:pPr marL="514350" indent="-514350" algn="l">
              <a:buFont typeface="+mj-lt"/>
              <a:buAutoNum type="alphaLcParenR"/>
            </a:pPr>
            <a:r>
              <a:rPr lang="en-GB" b="0" i="0" dirty="0">
                <a:solidFill>
                  <a:srgbClr val="222222"/>
                </a:solidFill>
                <a:effectLst/>
                <a:latin typeface="Roboto" panose="02000000000000000000" pitchFamily="2" charset="0"/>
              </a:rPr>
              <a:t> Transformer Isolation</a:t>
            </a:r>
          </a:p>
          <a:p>
            <a:pPr marL="514350" indent="-514350" algn="l">
              <a:buFont typeface="+mj-lt"/>
              <a:buAutoNum type="alphaLcParenR"/>
            </a:pPr>
            <a:r>
              <a:rPr lang="en-GB" b="0" i="0" dirty="0">
                <a:solidFill>
                  <a:srgbClr val="222222"/>
                </a:solidFill>
                <a:effectLst/>
                <a:latin typeface="Roboto" panose="02000000000000000000" pitchFamily="2" charset="0"/>
              </a:rPr>
              <a:t>Optical Isolation</a:t>
            </a:r>
          </a:p>
          <a:p>
            <a:pPr marL="514350" indent="-514350" algn="l">
              <a:buFont typeface="+mj-lt"/>
              <a:buAutoNum type="alphaLcParenR"/>
            </a:pPr>
            <a:r>
              <a:rPr lang="en-GB" b="0" i="0" dirty="0">
                <a:solidFill>
                  <a:srgbClr val="222222"/>
                </a:solidFill>
                <a:effectLst/>
                <a:latin typeface="Roboto" panose="02000000000000000000" pitchFamily="2" charset="0"/>
              </a:rPr>
              <a:t>Capacitive Isolation</a:t>
            </a:r>
          </a:p>
          <a:p>
            <a:endParaRPr lang="en-US" dirty="0"/>
          </a:p>
        </p:txBody>
      </p:sp>
      <p:pic>
        <p:nvPicPr>
          <p:cNvPr id="5124" name="Picture 4" descr="Isolation Amplifier ">
            <a:extLst>
              <a:ext uri="{FF2B5EF4-FFF2-40B4-BE49-F238E27FC236}">
                <a16:creationId xmlns:a16="http://schemas.microsoft.com/office/drawing/2014/main" id="{B9358154-4B48-3BF3-775D-4479A75BDF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0" t="9455" r="25656" b="10544"/>
          <a:stretch/>
        </p:blipFill>
        <p:spPr bwMode="auto">
          <a:xfrm>
            <a:off x="1132609" y="351488"/>
            <a:ext cx="7038109" cy="267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36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F037-D93E-CA86-517A-8B1409281293}"/>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C5794BC2-8E67-BB66-FD0D-0F372DE6A9CB}"/>
              </a:ext>
            </a:extLst>
          </p:cNvPr>
          <p:cNvSpPr>
            <a:spLocks noGrp="1"/>
          </p:cNvSpPr>
          <p:nvPr>
            <p:ph idx="1"/>
          </p:nvPr>
        </p:nvSpPr>
        <p:spPr>
          <a:xfrm>
            <a:off x="159026" y="172278"/>
            <a:ext cx="11847444" cy="6467061"/>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Importance of signal conditioning</a:t>
            </a:r>
          </a:p>
          <a:p>
            <a:pPr algn="just"/>
            <a:r>
              <a:rPr lang="en-GB" sz="2400" b="0" i="0" dirty="0">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Signal conditioning</a:t>
            </a:r>
            <a:r>
              <a:rPr lang="en-GB" sz="2400" b="0" i="0" dirty="0">
                <a:effectLst/>
                <a:latin typeface="Times New Roman" panose="02020603050405020304" pitchFamily="18" charset="0"/>
                <a:cs typeface="Times New Roman" panose="02020603050405020304" pitchFamily="18" charset="0"/>
              </a:rPr>
              <a:t> is an electronic circuit that manipulates a signal in a way that prepares it for the next stage of processing. Many data acquisition applications involve environmental or mechanical measurement from sensors, such as temperature and vibration.</a:t>
            </a:r>
          </a:p>
          <a:p>
            <a:pPr algn="just"/>
            <a:r>
              <a:rPr lang="en-GB" sz="2400" b="0" i="0" dirty="0">
                <a:effectLst/>
                <a:latin typeface="Times New Roman" panose="02020603050405020304" pitchFamily="18" charset="0"/>
                <a:cs typeface="Times New Roman" panose="02020603050405020304" pitchFamily="18" charset="0"/>
              </a:rPr>
              <a:t>This instrument converts one type of electrical or mechanical signal (input-signal) into another (output-signal).  The purpose is to amplify and convert this signal into an easy to read and compatible form for data-acquisition.</a:t>
            </a:r>
          </a:p>
          <a:p>
            <a:pPr algn="just"/>
            <a:r>
              <a:rPr lang="en-GB" sz="2400" b="0" i="0" dirty="0">
                <a:effectLst/>
                <a:latin typeface="-apple-system"/>
              </a:rPr>
              <a:t>Following are the some processes involved in signal conditioning</a:t>
            </a:r>
            <a:endParaRPr lang="en-GB" sz="2400" b="0" i="0" dirty="0">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071CB7B-DA1E-C4C5-CA15-707C22BCD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858" y="3428999"/>
            <a:ext cx="5513525" cy="321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7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8618-ADA8-C780-C162-BCBECD0A2910}"/>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AC8533D8-ED20-CD0B-A74B-D2C39008D077}"/>
              </a:ext>
            </a:extLst>
          </p:cNvPr>
          <p:cNvSpPr>
            <a:spLocks noGrp="1"/>
          </p:cNvSpPr>
          <p:nvPr>
            <p:ph idx="1"/>
          </p:nvPr>
        </p:nvSpPr>
        <p:spPr>
          <a:xfrm>
            <a:off x="0" y="0"/>
            <a:ext cx="12192000" cy="6761018"/>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Principle</a:t>
            </a:r>
          </a:p>
          <a:p>
            <a:r>
              <a:rPr lang="en-GB" sz="2400" b="0" i="0" dirty="0">
                <a:effectLst/>
                <a:latin typeface="Times New Roman" panose="02020603050405020304" pitchFamily="18" charset="0"/>
                <a:cs typeface="Times New Roman" panose="02020603050405020304" pitchFamily="18" charset="0"/>
              </a:rPr>
              <a:t>When the input impedance of an op-amp is extremely high then the isolation can be caused. As this circuit includes high input impedance, then minute current can be drawn from the amplifier circuit. According to </a:t>
            </a:r>
            <a:r>
              <a:rPr lang="en-GB"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Ohms law</a:t>
            </a:r>
            <a:r>
              <a:rPr lang="en-GB" sz="2400" b="0" i="0" dirty="0">
                <a:effectLst/>
                <a:latin typeface="Times New Roman" panose="02020603050405020304" pitchFamily="18" charset="0"/>
                <a:cs typeface="Times New Roman" panose="02020603050405020304" pitchFamily="18" charset="0"/>
              </a:rPr>
              <a:t>, when the resistance is high, then the current will be drawn less from the power supply.</a:t>
            </a:r>
          </a:p>
          <a:p>
            <a:pPr algn="just" fontAlgn="base"/>
            <a:r>
              <a:rPr lang="en-GB" sz="2400" b="0" i="0" dirty="0">
                <a:effectLst/>
                <a:latin typeface="Times New Roman" panose="02020603050405020304" pitchFamily="18" charset="0"/>
                <a:cs typeface="Times New Roman" panose="02020603050405020304" pitchFamily="18" charset="0"/>
              </a:rPr>
              <a:t>Therefore, an op-amp does not draw a significant quantity of current from the power source. So in practice, there is no current will be drawn as well as transferred from one portion to another portion of the circuit. Therefore, this amplifier works as an isolation device.</a:t>
            </a:r>
          </a:p>
          <a:p>
            <a:pPr algn="just" fontAlgn="base"/>
            <a:r>
              <a:rPr lang="en-GB" sz="2400" b="0" i="0" dirty="0">
                <a:effectLst/>
                <a:latin typeface="Times New Roman" panose="02020603050405020304" pitchFamily="18" charset="0"/>
                <a:cs typeface="Times New Roman" panose="02020603050405020304" pitchFamily="18" charset="0"/>
              </a:rPr>
              <a:t>When the input impedance of an op-amp is low then it draws a vast amount of current. Ohms law states that, if load impedance has less resistance, then it draws huge current by the source of power so that high disturbances can be caused, and this is quite opposite to isolation.  Here, isolation amplifier works like a buffer and they do not strengthen signals although provide to isolate divisions of circuits.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59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EC24-C973-C319-201A-E50C9DB12499}"/>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16C227D3-B3A5-97B8-AD6F-7C0877EFC4A5}"/>
              </a:ext>
            </a:extLst>
          </p:cNvPr>
          <p:cNvSpPr>
            <a:spLocks noGrp="1"/>
          </p:cNvSpPr>
          <p:nvPr>
            <p:ph idx="1"/>
          </p:nvPr>
        </p:nvSpPr>
        <p:spPr>
          <a:xfrm>
            <a:off x="1" y="110836"/>
            <a:ext cx="12192000" cy="6650182"/>
          </a:xfrm>
        </p:spPr>
        <p:txBody>
          <a:bodyPr>
            <a:normAutofit/>
          </a:bodyPr>
          <a:lstStyle/>
          <a:p>
            <a:pPr marL="0" indent="0">
              <a:buNone/>
            </a:pPr>
            <a:r>
              <a:rPr lang="en-GB" sz="2400" b="1" u="sng" dirty="0">
                <a:latin typeface="Times New Roman" panose="02020603050405020304" pitchFamily="18" charset="0"/>
                <a:cs typeface="Times New Roman" panose="02020603050405020304" pitchFamily="18" charset="0"/>
              </a:rPr>
              <a:t>Interfering signal and their elimination</a:t>
            </a:r>
          </a:p>
          <a:p>
            <a:r>
              <a:rPr lang="en-GB" sz="2400" b="0" i="0" dirty="0">
                <a:effectLst/>
                <a:latin typeface="Times New Roman" panose="02020603050405020304" pitchFamily="18" charset="0"/>
                <a:cs typeface="Times New Roman" panose="02020603050405020304" pitchFamily="18" charset="0"/>
              </a:rPr>
              <a:t>Interference </a:t>
            </a:r>
            <a:r>
              <a:rPr lang="en-GB" sz="2400" b="1" i="0" dirty="0">
                <a:effectLst/>
                <a:latin typeface="Times New Roman" panose="02020603050405020304" pitchFamily="18" charset="0"/>
                <a:cs typeface="Times New Roman" panose="02020603050405020304" pitchFamily="18" charset="0"/>
              </a:rPr>
              <a:t>occurs when unwanted radio frequency signals disrupt the use of normal system frequency operation</a:t>
            </a:r>
            <a:r>
              <a:rPr lang="en-GB" sz="2400" b="0" i="0" dirty="0">
                <a:effectLst/>
                <a:latin typeface="Times New Roman" panose="02020603050405020304" pitchFamily="18" charset="0"/>
                <a:cs typeface="Times New Roman" panose="02020603050405020304" pitchFamily="18" charset="0"/>
              </a:rPr>
              <a:t>. Interference may prevent reception altogether, may cause only a temporary loss of a signal, or may affect the quality of the sound or picture produced by equipment.</a:t>
            </a:r>
          </a:p>
          <a:p>
            <a:r>
              <a:rPr lang="en-GB" sz="2400" b="0" i="0" dirty="0">
                <a:effectLst/>
                <a:latin typeface="Times New Roman" panose="02020603050405020304" pitchFamily="18" charset="0"/>
                <a:cs typeface="Times New Roman" panose="02020603050405020304" pitchFamily="18" charset="0"/>
              </a:rPr>
              <a:t>Signal Interference is a nonverbal Intervention that communicates that a behaviour is not appropriate.</a:t>
            </a:r>
          </a:p>
          <a:p>
            <a:pPr marL="0" indent="0">
              <a:buNone/>
            </a:pPr>
            <a:r>
              <a:rPr lang="en-GB" sz="2400" b="1" u="sng" dirty="0">
                <a:latin typeface="Times New Roman" panose="02020603050405020304" pitchFamily="18" charset="0"/>
                <a:cs typeface="Times New Roman" panose="02020603050405020304" pitchFamily="18" charset="0"/>
              </a:rPr>
              <a:t>Elimination</a:t>
            </a:r>
            <a:endParaRPr lang="en-GB" sz="2400" b="0" i="0" dirty="0">
              <a:effectLst/>
              <a:latin typeface="Times New Roman" panose="02020603050405020304" pitchFamily="18" charset="0"/>
              <a:cs typeface="Times New Roman" panose="02020603050405020304" pitchFamily="18" charset="0"/>
            </a:endParaRPr>
          </a:p>
          <a:p>
            <a:pPr marL="457200" indent="-457200">
              <a:buFont typeface="+mj-lt"/>
              <a:buAutoNum type="alphaLcParenR"/>
            </a:pPr>
            <a:r>
              <a:rPr lang="en-GB" sz="2400" b="0" i="0" dirty="0">
                <a:effectLst/>
                <a:latin typeface="Times New Roman" panose="02020603050405020304" pitchFamily="18" charset="0"/>
                <a:cs typeface="Times New Roman" panose="02020603050405020304" pitchFamily="18" charset="0"/>
              </a:rPr>
              <a:t>The level of the interfering signal can be reduced by restricting the operating bandwidth to the minimum acceptable. This can be achieved  by input RC or LC filtering , feedback RC filtering, and low value (10–33 pF) capacitors directly at the input terminals.</a:t>
            </a:r>
          </a:p>
          <a:p>
            <a:endParaRPr lang="en-GB" sz="2400" dirty="0">
              <a:latin typeface="Times New Roman" panose="02020603050405020304" pitchFamily="18" charset="0"/>
              <a:cs typeface="Times New Roman" panose="02020603050405020304" pitchFamily="18" charset="0"/>
            </a:endParaRPr>
          </a:p>
          <a:p>
            <a:endParaRPr lang="en-GB" sz="2400" b="0" i="0" dirty="0">
              <a:effectLst/>
              <a:latin typeface="Times New Roman" panose="02020603050405020304" pitchFamily="18" charset="0"/>
              <a:cs typeface="Times New Roman" panose="02020603050405020304" pitchFamily="18" charset="0"/>
            </a:endParaRPr>
          </a:p>
          <a:p>
            <a:pPr marL="0" indent="0">
              <a:buNone/>
            </a:pPr>
            <a:endParaRPr lang="en-GB"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846662B4-23A0-A648-81E8-6ACC61660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299" y="4258540"/>
            <a:ext cx="4792374" cy="248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55C0-1D08-0F91-1284-BF741DA29400}"/>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E18B2CA5-6E2E-8C84-B3CE-41D3651FBB39}"/>
              </a:ext>
            </a:extLst>
          </p:cNvPr>
          <p:cNvSpPr>
            <a:spLocks noGrp="1"/>
          </p:cNvSpPr>
          <p:nvPr>
            <p:ph idx="1"/>
          </p:nvPr>
        </p:nvSpPr>
        <p:spPr>
          <a:xfrm>
            <a:off x="263235" y="365125"/>
            <a:ext cx="11748655" cy="5811838"/>
          </a:xfrm>
        </p:spPr>
        <p:txBody>
          <a:bodyPr/>
          <a:lstStyle/>
          <a:p>
            <a:pPr marL="0" indent="0">
              <a:buNone/>
            </a:pPr>
            <a:r>
              <a:rPr lang="en-GB" dirty="0"/>
              <a:t>b) For reducing the potential for harmful interference from a BPL device may be to reduce the </a:t>
            </a:r>
            <a:r>
              <a:rPr lang="en-GB" b="1" dirty="0"/>
              <a:t>RF power </a:t>
            </a:r>
            <a:r>
              <a:rPr lang="en-GB" dirty="0"/>
              <a:t>it generates.</a:t>
            </a:r>
          </a:p>
          <a:p>
            <a:pPr marL="0" indent="0">
              <a:buNone/>
            </a:pPr>
            <a:r>
              <a:rPr lang="en-US" dirty="0"/>
              <a:t>c) </a:t>
            </a:r>
            <a:r>
              <a:rPr lang="en-GB" dirty="0"/>
              <a:t>Avoidance Of </a:t>
            </a:r>
            <a:r>
              <a:rPr lang="en-GB" b="1" dirty="0"/>
              <a:t>Locally Used Frequencies </a:t>
            </a:r>
          </a:p>
          <a:p>
            <a:pPr marL="0" indent="0">
              <a:buNone/>
            </a:pPr>
            <a:r>
              <a:rPr lang="en-GB" dirty="0"/>
              <a:t>d) </a:t>
            </a:r>
            <a:r>
              <a:rPr lang="en-US" b="1" dirty="0"/>
              <a:t>Differential-mode Signal Injection </a:t>
            </a:r>
            <a:r>
              <a:rPr lang="en-US" dirty="0"/>
              <a:t>oriented to minimize radiation</a:t>
            </a:r>
            <a:endParaRPr lang="en-US" b="1" dirty="0"/>
          </a:p>
          <a:p>
            <a:pPr marL="0" indent="0">
              <a:buNone/>
            </a:pPr>
            <a:r>
              <a:rPr lang="en-US" dirty="0"/>
              <a:t>e) </a:t>
            </a:r>
            <a:r>
              <a:rPr lang="en-GB" dirty="0"/>
              <a:t>Use of </a:t>
            </a:r>
            <a:r>
              <a:rPr lang="en-GB" b="1" dirty="0"/>
              <a:t>filters and terminations </a:t>
            </a:r>
            <a:r>
              <a:rPr lang="en-GB" dirty="0"/>
              <a:t>to extinguish BPL signals on power lines where they are not needed;</a:t>
            </a:r>
          </a:p>
          <a:p>
            <a:pPr marL="0" indent="0">
              <a:buNone/>
            </a:pPr>
            <a:r>
              <a:rPr lang="en-GB" dirty="0"/>
              <a:t>f) Maintenance of single points of contact and BPL network control; </a:t>
            </a:r>
          </a:p>
          <a:p>
            <a:pPr marL="0" indent="0">
              <a:buNone/>
            </a:pPr>
            <a:r>
              <a:rPr lang="en-GB" dirty="0"/>
              <a:t>g) Use of web-based access to radio license information to avoid locally used radio frequencies</a:t>
            </a:r>
          </a:p>
          <a:p>
            <a:pPr marL="0" indent="0">
              <a:buNone/>
            </a:pPr>
            <a:r>
              <a:rPr lang="en-GB" dirty="0"/>
              <a:t>h) Use of one active device per frequency and area</a:t>
            </a:r>
            <a:endParaRPr lang="en-US" b="1" dirty="0"/>
          </a:p>
        </p:txBody>
      </p:sp>
    </p:spTree>
    <p:extLst>
      <p:ext uri="{BB962C8B-B14F-4D97-AF65-F5344CB8AC3E}">
        <p14:creationId xmlns:p14="http://schemas.microsoft.com/office/powerpoint/2010/main" val="10616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5327-235B-F271-407C-13F036B797B6}"/>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6BB2263F-2F4C-0268-F7B4-697E11E83D1C}"/>
              </a:ext>
            </a:extLst>
          </p:cNvPr>
          <p:cNvSpPr>
            <a:spLocks noGrp="1"/>
          </p:cNvSpPr>
          <p:nvPr>
            <p:ph idx="1"/>
          </p:nvPr>
        </p:nvSpPr>
        <p:spPr>
          <a:xfrm>
            <a:off x="92764" y="0"/>
            <a:ext cx="12099235" cy="6705599"/>
          </a:xfrm>
        </p:spPr>
        <p:txBody>
          <a:bodyPr>
            <a:noAutofit/>
          </a:bodyPr>
          <a:lstStyle/>
          <a:p>
            <a:pPr marL="0" indent="0">
              <a:buNone/>
            </a:pPr>
            <a:r>
              <a:rPr lang="en-GB" sz="2400" b="1" i="0" u="sng" dirty="0">
                <a:effectLst/>
                <a:latin typeface="Times New Roman" panose="02020603050405020304" pitchFamily="18" charset="0"/>
                <a:cs typeface="Times New Roman" panose="02020603050405020304" pitchFamily="18" charset="0"/>
              </a:rPr>
              <a:t>Function of a Signal Conditioner</a:t>
            </a:r>
          </a:p>
          <a:p>
            <a:r>
              <a:rPr lang="en-GB" sz="2400" b="0" i="0" dirty="0">
                <a:effectLst/>
                <a:latin typeface="Times New Roman" panose="02020603050405020304" pitchFamily="18" charset="0"/>
                <a:cs typeface="Times New Roman" panose="02020603050405020304" pitchFamily="18" charset="0"/>
              </a:rPr>
              <a:t>The function of a signal conditioner is to pick up the signal from the load cell and convert it into a higher level of an electrical signal.</a:t>
            </a:r>
          </a:p>
          <a:p>
            <a:pPr algn="l" fontAlgn="base"/>
            <a:r>
              <a:rPr lang="en-GB" sz="2400" b="0" i="0" dirty="0">
                <a:effectLst/>
                <a:latin typeface="Times New Roman" panose="02020603050405020304" pitchFamily="18" charset="0"/>
                <a:cs typeface="Times New Roman" panose="02020603050405020304" pitchFamily="18" charset="0"/>
              </a:rPr>
              <a:t>The output signals need to be converted to be usable for the instruments they are connected to. Through the use of a signal conditioner, any sensor signal can be converted to any standard process signal.</a:t>
            </a:r>
          </a:p>
          <a:p>
            <a:pPr marL="0" indent="0" algn="l">
              <a:buNone/>
            </a:pPr>
            <a:r>
              <a:rPr lang="en-GB" sz="2400" b="1" i="0" dirty="0">
                <a:effectLst/>
                <a:latin typeface="Times New Roman" panose="02020603050405020304" pitchFamily="18" charset="0"/>
                <a:cs typeface="Times New Roman" panose="02020603050405020304" pitchFamily="18" charset="0"/>
              </a:rPr>
              <a:t>Signal Conversion</a:t>
            </a:r>
          </a:p>
          <a:p>
            <a:pPr algn="l"/>
            <a:r>
              <a:rPr lang="en-GB" sz="2400" b="0" i="0" dirty="0">
                <a:effectLst/>
                <a:latin typeface="Times New Roman" panose="02020603050405020304" pitchFamily="18" charset="0"/>
                <a:cs typeface="Times New Roman" panose="02020603050405020304" pitchFamily="18" charset="0"/>
              </a:rPr>
              <a:t>The main function of a signal conditioner is to pick up the signal and convert it into a higher level of electrical signal. Signal conversion is often used by industrial applications that use a wide range of sensors to perform measurements. Any sensor signal is capable of being converted to any standard process signal</a:t>
            </a:r>
          </a:p>
          <a:p>
            <a:pPr marL="0" indent="0" algn="l" fontAlgn="base">
              <a:buNone/>
            </a:pPr>
            <a:r>
              <a:rPr lang="en-GB" sz="2400" b="1" i="0" dirty="0">
                <a:effectLst/>
                <a:latin typeface="Times New Roman" panose="02020603050405020304" pitchFamily="18" charset="0"/>
                <a:cs typeface="Times New Roman" panose="02020603050405020304" pitchFamily="18" charset="0"/>
              </a:rPr>
              <a:t>Linearization</a:t>
            </a:r>
          </a:p>
          <a:p>
            <a:pPr algn="l" fontAlgn="base"/>
            <a:r>
              <a:rPr lang="en-GB" sz="2400" b="0" i="0" dirty="0">
                <a:effectLst/>
                <a:latin typeface="Times New Roman" panose="02020603050405020304" pitchFamily="18" charset="0"/>
                <a:cs typeface="Times New Roman" panose="02020603050405020304" pitchFamily="18" charset="0"/>
              </a:rPr>
              <a:t>When the signal produced by a load cell does not have a straight-line relationship with the physical measurement, certain signal conditioners can perform linearization. The nonlinear output is interpreted by the signal conditioner and translated to the data acquisition device as a linear signal.</a:t>
            </a:r>
          </a:p>
        </p:txBody>
      </p:sp>
    </p:spTree>
    <p:extLst>
      <p:ext uri="{BB962C8B-B14F-4D97-AF65-F5344CB8AC3E}">
        <p14:creationId xmlns:p14="http://schemas.microsoft.com/office/powerpoint/2010/main" val="21720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1B93-A340-D90F-012A-BC81CFA5A326}"/>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5CAE5FC3-FCF4-FC29-2CBE-7A75B5B7A616}"/>
              </a:ext>
            </a:extLst>
          </p:cNvPr>
          <p:cNvSpPr>
            <a:spLocks noGrp="1"/>
          </p:cNvSpPr>
          <p:nvPr>
            <p:ph idx="1"/>
          </p:nvPr>
        </p:nvSpPr>
        <p:spPr>
          <a:xfrm>
            <a:off x="212035" y="185530"/>
            <a:ext cx="11860695" cy="6546574"/>
          </a:xfrm>
        </p:spPr>
        <p:txBody>
          <a:bodyPr>
            <a:normAutofit fontScale="85000" lnSpcReduction="20000"/>
          </a:bodyPr>
          <a:lstStyle/>
          <a:p>
            <a:pPr marL="0" indent="0" algn="l" fontAlgn="base">
              <a:buNone/>
            </a:pPr>
            <a:r>
              <a:rPr lang="en-GB" sz="2800" b="1" i="0" dirty="0">
                <a:effectLst/>
                <a:latin typeface="Times New Roman" panose="02020603050405020304" pitchFamily="18" charset="0"/>
                <a:cs typeface="Times New Roman" panose="02020603050405020304" pitchFamily="18" charset="0"/>
              </a:rPr>
              <a:t>Amplification</a:t>
            </a:r>
          </a:p>
          <a:p>
            <a:pPr algn="l" fontAlgn="base"/>
            <a:r>
              <a:rPr lang="en-GB" sz="2800" b="0" i="0" dirty="0">
                <a:effectLst/>
                <a:latin typeface="Times New Roman" panose="02020603050405020304" pitchFamily="18" charset="0"/>
                <a:cs typeface="Times New Roman" panose="02020603050405020304" pitchFamily="18" charset="0"/>
              </a:rPr>
              <a:t>Amplification is the process of increasing the signal for processing or digitization. An ADC has a particular dynamic range it is necessary to adjust the amplitude of the received signal to efficiently utilize the available dynamic range of the ADC. There are two ways that signal amplification can be performed; by increasing the resolution of the input signal, or by increasing the signal-to-noise ratio.</a:t>
            </a:r>
          </a:p>
          <a:p>
            <a:pPr marL="0" indent="0" algn="l" fontAlgn="base">
              <a:buNone/>
            </a:pPr>
            <a:r>
              <a:rPr lang="en-GB" b="1" i="0" dirty="0">
                <a:effectLst/>
                <a:latin typeface="Times New Roman" panose="02020603050405020304" pitchFamily="18" charset="0"/>
                <a:cs typeface="Times New Roman" panose="02020603050405020304" pitchFamily="18" charset="0"/>
              </a:rPr>
              <a:t>Attenuation</a:t>
            </a:r>
          </a:p>
          <a:p>
            <a:pPr algn="l" fontAlgn="base"/>
            <a:r>
              <a:rPr lang="en-GB" b="0" i="0" dirty="0">
                <a:effectLst/>
                <a:latin typeface="Times New Roman" panose="02020603050405020304" pitchFamily="18" charset="0"/>
                <a:cs typeface="Times New Roman" panose="02020603050405020304" pitchFamily="18" charset="0"/>
              </a:rPr>
              <a:t>Attenuation, the opposite of amplification, is necessary when voltages to be digitized are beyond the ADC range. This form of signal conditioning decreases the input signal amplitude so that the conditioned signal is within the ADC range. Attenuation is typically necessary when measuring voltages that are more than 10 V.</a:t>
            </a:r>
          </a:p>
          <a:p>
            <a:pPr marL="0" indent="0" algn="l" fontAlgn="base">
              <a:buNone/>
            </a:pPr>
            <a:r>
              <a:rPr lang="en-GB" b="1" i="0" dirty="0">
                <a:effectLst/>
                <a:latin typeface="Times New Roman" panose="02020603050405020304" pitchFamily="18" charset="0"/>
                <a:cs typeface="Times New Roman" panose="02020603050405020304" pitchFamily="18" charset="0"/>
              </a:rPr>
              <a:t>Excitation</a:t>
            </a:r>
          </a:p>
          <a:p>
            <a:pPr algn="l" fontAlgn="base"/>
            <a:r>
              <a:rPr lang="en-GB" b="0" i="0" dirty="0">
                <a:effectLst/>
                <a:latin typeface="Times New Roman" panose="02020603050405020304" pitchFamily="18" charset="0"/>
                <a:cs typeface="Times New Roman" panose="02020603050405020304" pitchFamily="18" charset="0"/>
              </a:rPr>
              <a:t>Excitation is required for strain gauge load cells which require external voltage or current excitation. Measurements are usually made with a current source that converts the variation in resistance to a measurable voltage. Strain gages, which are very-low-resistance devices, typically are used in a Wheatstone bridge configuration with a voltage excitation source.</a:t>
            </a:r>
          </a:p>
          <a:p>
            <a:pPr marL="0" indent="0" algn="l" fontAlgn="base">
              <a:buNone/>
            </a:pPr>
            <a:r>
              <a:rPr lang="en-GB" b="1" i="0" dirty="0">
                <a:effectLst/>
                <a:latin typeface="Times New Roman" panose="02020603050405020304" pitchFamily="18" charset="0"/>
                <a:cs typeface="Times New Roman" panose="02020603050405020304" pitchFamily="18" charset="0"/>
              </a:rPr>
              <a:t>Filtering</a:t>
            </a:r>
          </a:p>
          <a:p>
            <a:pPr algn="l" fontAlgn="base"/>
            <a:r>
              <a:rPr lang="en-GB" dirty="0">
                <a:latin typeface="Times New Roman" panose="02020603050405020304" pitchFamily="18" charset="0"/>
                <a:cs typeface="Times New Roman" panose="02020603050405020304" pitchFamily="18" charset="0"/>
              </a:rPr>
              <a:t>S</a:t>
            </a:r>
            <a:r>
              <a:rPr lang="en-GB" b="0" i="0" dirty="0">
                <a:effectLst/>
                <a:latin typeface="Times New Roman" panose="02020603050405020304" pitchFamily="18" charset="0"/>
                <a:cs typeface="Times New Roman" panose="02020603050405020304" pitchFamily="18" charset="0"/>
              </a:rPr>
              <a:t>ignal frequency spectrum is filtered to reject any noise within a certain frequency range. A digital filter is a mathematical filter used to manipulate a signal, such as blocking or passing a particular frequency range.</a:t>
            </a:r>
          </a:p>
          <a:p>
            <a:endParaRPr lang="en-US" dirty="0"/>
          </a:p>
        </p:txBody>
      </p:sp>
    </p:spTree>
    <p:extLst>
      <p:ext uri="{BB962C8B-B14F-4D97-AF65-F5344CB8AC3E}">
        <p14:creationId xmlns:p14="http://schemas.microsoft.com/office/powerpoint/2010/main" val="8299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37DD-3F51-B3CE-ED77-73F31E8DA0B6}"/>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A4A33CA2-CC02-90E3-D645-6EF4A4D42923}"/>
              </a:ext>
            </a:extLst>
          </p:cNvPr>
          <p:cNvSpPr>
            <a:spLocks noGrp="1"/>
          </p:cNvSpPr>
          <p:nvPr>
            <p:ph idx="1"/>
          </p:nvPr>
        </p:nvSpPr>
        <p:spPr>
          <a:xfrm>
            <a:off x="159026" y="132522"/>
            <a:ext cx="11873948" cy="6546574"/>
          </a:xfrm>
        </p:spPr>
        <p:txBody>
          <a:bodyPr>
            <a:normAutofit lnSpcReduction="10000"/>
          </a:bodyPr>
          <a:lstStyle/>
          <a:p>
            <a:pPr marL="0" indent="0">
              <a:buNone/>
            </a:pPr>
            <a:r>
              <a:rPr lang="en-GB" b="1" u="sng" dirty="0"/>
              <a:t>Block Diagram of Signal Conditioning Circuit</a:t>
            </a:r>
          </a:p>
          <a:p>
            <a:pPr marL="571500" indent="-571500">
              <a:buAutoNum type="romanLcParenR"/>
            </a:pPr>
            <a:r>
              <a:rPr lang="en-GB" u="sng" dirty="0"/>
              <a:t>D.C. SIGNAL CONDITIONING SYSTEM</a:t>
            </a:r>
          </a:p>
          <a:p>
            <a:pPr marL="571500" indent="-571500">
              <a:buAutoNum type="romanLcParenR"/>
            </a:pPr>
            <a:endParaRPr lang="en-GB" dirty="0"/>
          </a:p>
          <a:p>
            <a:pPr marL="571500" indent="-571500">
              <a:buAutoNum type="romanLcParenR"/>
            </a:pPr>
            <a:endParaRPr lang="en-GB" dirty="0"/>
          </a:p>
          <a:p>
            <a:pPr marL="571500" indent="-571500">
              <a:buAutoNum type="romanLcParenR"/>
            </a:pPr>
            <a:endParaRPr lang="en-GB" dirty="0"/>
          </a:p>
          <a:p>
            <a:pPr marL="571500" indent="-571500">
              <a:buAutoNum type="romanLcParenR"/>
            </a:pPr>
            <a:endParaRPr lang="en-GB" dirty="0"/>
          </a:p>
          <a:p>
            <a:pPr marL="571500" indent="-571500">
              <a:buAutoNum type="romanLcParenR"/>
            </a:pPr>
            <a:endParaRPr lang="en-GB" dirty="0"/>
          </a:p>
          <a:p>
            <a:r>
              <a:rPr lang="en-GB" dirty="0"/>
              <a:t>The resistance transducers are commonly used for the d.c. systems. The resistance transducers like strain gauge forms one or more arms of a Wheatstone bridge circuit. </a:t>
            </a:r>
          </a:p>
          <a:p>
            <a:r>
              <a:rPr lang="en-GB" dirty="0"/>
              <a:t>A separate d.c. supply is required for the bridge. </a:t>
            </a:r>
          </a:p>
          <a:p>
            <a:r>
              <a:rPr lang="en-GB" dirty="0"/>
              <a:t>The bridge is balanced using potentiometer and can be calibrated for unbalanced conditions. This is the function of Calibration and zeroing network. </a:t>
            </a:r>
          </a:p>
          <a:p>
            <a:r>
              <a:rPr lang="en-GB" dirty="0"/>
              <a:t>Then there is d.c. amplifier which also requires separate d.c. supply. </a:t>
            </a:r>
          </a:p>
          <a:p>
            <a:pPr marL="0" indent="0">
              <a:buNone/>
            </a:pPr>
            <a:endParaRPr lang="en-GB" b="1" u="sng" dirty="0"/>
          </a:p>
          <a:p>
            <a:endParaRPr lang="en-US" dirty="0"/>
          </a:p>
        </p:txBody>
      </p:sp>
      <p:pic>
        <p:nvPicPr>
          <p:cNvPr id="2050" name="Picture 2" descr="Signal Conditioning System">
            <a:extLst>
              <a:ext uri="{FF2B5EF4-FFF2-40B4-BE49-F238E27FC236}">
                <a16:creationId xmlns:a16="http://schemas.microsoft.com/office/drawing/2014/main" id="{1A427544-AF82-DF69-B029-AFDE55A4F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853"/>
          <a:stretch/>
        </p:blipFill>
        <p:spPr bwMode="auto">
          <a:xfrm>
            <a:off x="1754775" y="1027906"/>
            <a:ext cx="7005637" cy="196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30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F491-F5E1-1C84-2FC7-3BE40F257131}"/>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29F262F0-4F76-BD1A-11C3-A89A53C9E8BE}"/>
              </a:ext>
            </a:extLst>
          </p:cNvPr>
          <p:cNvSpPr>
            <a:spLocks noGrp="1"/>
          </p:cNvSpPr>
          <p:nvPr>
            <p:ph idx="1"/>
          </p:nvPr>
        </p:nvSpPr>
        <p:spPr>
          <a:xfrm>
            <a:off x="132523" y="159026"/>
            <a:ext cx="11873948" cy="6533322"/>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The d.c. amplifier must have following characteristics: </a:t>
            </a:r>
          </a:p>
          <a:p>
            <a:pPr marL="514350" indent="-514350">
              <a:buAutoNum type="arabicPeriod"/>
            </a:pPr>
            <a:r>
              <a:rPr lang="en-GB" dirty="0">
                <a:latin typeface="Times New Roman" panose="02020603050405020304" pitchFamily="18" charset="0"/>
                <a:cs typeface="Times New Roman" panose="02020603050405020304" pitchFamily="18" charset="0"/>
              </a:rPr>
              <a:t>Balanced differential inputs. </a:t>
            </a:r>
          </a:p>
          <a:p>
            <a:pPr marL="514350" indent="-514350">
              <a:buAutoNum type="arabicPeriod"/>
            </a:pPr>
            <a:r>
              <a:rPr lang="en-GB" dirty="0">
                <a:latin typeface="Times New Roman" panose="02020603050405020304" pitchFamily="18" charset="0"/>
                <a:cs typeface="Times New Roman" panose="02020603050405020304" pitchFamily="18" charset="0"/>
              </a:rPr>
              <a:t>High common mode rejection ratio. (CMRR) </a:t>
            </a:r>
          </a:p>
          <a:p>
            <a:pPr marL="514350" indent="-514350">
              <a:buAutoNum type="arabicPeriod"/>
            </a:pPr>
            <a:r>
              <a:rPr lang="en-GB" dirty="0">
                <a:latin typeface="Times New Roman" panose="02020603050405020304" pitchFamily="18" charset="0"/>
                <a:cs typeface="Times New Roman" panose="02020603050405020304" pitchFamily="18" charset="0"/>
              </a:rPr>
              <a:t>High input impedance. </a:t>
            </a:r>
          </a:p>
          <a:p>
            <a:pPr marL="514350" indent="-514350">
              <a:buAutoNum type="arabicPeriod"/>
            </a:pPr>
            <a:r>
              <a:rPr lang="en-GB" dirty="0">
                <a:latin typeface="Times New Roman" panose="02020603050405020304" pitchFamily="18" charset="0"/>
                <a:cs typeface="Times New Roman" panose="02020603050405020304" pitchFamily="18" charset="0"/>
              </a:rPr>
              <a:t>Good thermal and long term stability. </a:t>
            </a:r>
          </a:p>
          <a:p>
            <a:r>
              <a:rPr lang="en-GB" dirty="0">
                <a:latin typeface="Times New Roman" panose="02020603050405020304" pitchFamily="18" charset="0"/>
                <a:cs typeface="Times New Roman" panose="02020603050405020304" pitchFamily="18" charset="0"/>
              </a:rPr>
              <a:t>The d.c. system has following advantages: </a:t>
            </a:r>
          </a:p>
          <a:p>
            <a:pPr marL="514350" indent="-514350">
              <a:buFont typeface="+mj-lt"/>
              <a:buAutoNum type="arabicPeriod"/>
            </a:pPr>
            <a:r>
              <a:rPr lang="en-GB" dirty="0">
                <a:latin typeface="Times New Roman" panose="02020603050405020304" pitchFamily="18" charset="0"/>
                <a:cs typeface="Times New Roman" panose="02020603050405020304" pitchFamily="18" charset="0"/>
              </a:rPr>
              <a:t>It is easy to calibrate at low frequencies. </a:t>
            </a:r>
          </a:p>
          <a:p>
            <a:pPr marL="514350" indent="-514350">
              <a:buFont typeface="+mj-lt"/>
              <a:buAutoNum type="arabicPeriod"/>
            </a:pPr>
            <a:r>
              <a:rPr lang="en-GB" dirty="0">
                <a:latin typeface="Times New Roman" panose="02020603050405020304" pitchFamily="18" charset="0"/>
                <a:cs typeface="Times New Roman" panose="02020603050405020304" pitchFamily="18" charset="0"/>
              </a:rPr>
              <a:t>It is able to recover from an overload condition. </a:t>
            </a:r>
          </a:p>
          <a:p>
            <a:r>
              <a:rPr lang="en-GB" dirty="0">
                <a:latin typeface="Times New Roman" panose="02020603050405020304" pitchFamily="18" charset="0"/>
                <a:cs typeface="Times New Roman" panose="02020603050405020304" pitchFamily="18" charset="0"/>
              </a:rPr>
              <a:t>But the main disadvantage of d.c. system is that it suffers from the problems of drift. The low frequency spurious unwanted signals are available along with the required data signal. For overcoming this, low drift d.c. amplifiers are required. </a:t>
            </a:r>
          </a:p>
          <a:p>
            <a:r>
              <a:rPr lang="en-GB" dirty="0">
                <a:latin typeface="Times New Roman" panose="02020603050405020304" pitchFamily="18" charset="0"/>
                <a:cs typeface="Times New Roman" panose="02020603050405020304" pitchFamily="18" charset="0"/>
              </a:rPr>
              <a:t>The output of d.c. amplifier is given to a low pass filter. The function of low pass filter is to eliminate unwanted high frequency components or noise from the required data signed. Thus the output of low pass filter is the required data signal. Thus the output of low pass filter is the required d.c. output from the d.c. signal conditioning system. </a:t>
            </a:r>
          </a:p>
        </p:txBody>
      </p:sp>
    </p:spTree>
    <p:extLst>
      <p:ext uri="{BB962C8B-B14F-4D97-AF65-F5344CB8AC3E}">
        <p14:creationId xmlns:p14="http://schemas.microsoft.com/office/powerpoint/2010/main" val="221823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B2E5-1C2E-9727-72C5-AE48E3FFB77B}"/>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875D51D3-AAA0-3FC2-81D5-FAE6ABCE898B}"/>
              </a:ext>
            </a:extLst>
          </p:cNvPr>
          <p:cNvSpPr>
            <a:spLocks noGrp="1"/>
          </p:cNvSpPr>
          <p:nvPr>
            <p:ph idx="1"/>
          </p:nvPr>
        </p:nvSpPr>
        <p:spPr>
          <a:xfrm>
            <a:off x="132522" y="92766"/>
            <a:ext cx="12059477" cy="6626086"/>
          </a:xfrm>
        </p:spPr>
        <p:txBody>
          <a:bodyPr>
            <a:normAutofit fontScale="70000" lnSpcReduction="20000"/>
          </a:bodyPr>
          <a:lstStyle/>
          <a:p>
            <a:pPr marL="0" indent="0">
              <a:buNone/>
            </a:pPr>
            <a:r>
              <a:rPr lang="en-GB" dirty="0">
                <a:latin typeface="Times New Roman" panose="02020603050405020304" pitchFamily="18" charset="0"/>
                <a:cs typeface="Times New Roman" panose="02020603050405020304" pitchFamily="18" charset="0"/>
              </a:rPr>
              <a:t>ii) </a:t>
            </a:r>
            <a:r>
              <a:rPr lang="en-GB" b="1" u="sng" dirty="0">
                <a:latin typeface="Times New Roman" panose="02020603050405020304" pitchFamily="18" charset="0"/>
                <a:cs typeface="Times New Roman" panose="02020603050405020304" pitchFamily="18" charset="0"/>
              </a:rPr>
              <a:t>A.C. SIGNAL CONDITIONING SYSTEM</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b="0" i="0" dirty="0">
              <a:solidFill>
                <a:srgbClr val="000000"/>
              </a:solidFill>
              <a:effectLst/>
              <a:latin typeface="Times New Roman" panose="02020603050405020304" pitchFamily="18" charset="0"/>
              <a:cs typeface="Times New Roman" panose="02020603050405020304" pitchFamily="18" charset="0"/>
            </a:endParaRPr>
          </a:p>
          <a:p>
            <a:r>
              <a:rPr lang="en-GB" b="0" i="0" dirty="0">
                <a:solidFill>
                  <a:srgbClr val="000000"/>
                </a:solidFill>
                <a:effectLst/>
                <a:latin typeface="Times New Roman" panose="02020603050405020304" pitchFamily="18" charset="0"/>
                <a:cs typeface="Times New Roman" panose="02020603050405020304" pitchFamily="18" charset="0"/>
              </a:rPr>
              <a:t>The transducer used is variable resistance or variable inductance transducer. </a:t>
            </a:r>
          </a:p>
          <a:p>
            <a:r>
              <a:rPr lang="en-GB" b="0" i="0" dirty="0">
                <a:solidFill>
                  <a:srgbClr val="000000"/>
                </a:solidFill>
                <a:effectLst/>
                <a:latin typeface="Times New Roman" panose="02020603050405020304" pitchFamily="18" charset="0"/>
                <a:cs typeface="Times New Roman" panose="02020603050405020304" pitchFamily="18" charset="0"/>
              </a:rPr>
              <a:t>The carrier oscillator generates a carrier signal of the frequency of about 50 Hz to 200 kHz. The carrier frequencies are higher and are at least 5 to 10 times the signal frequencies. </a:t>
            </a:r>
          </a:p>
          <a:p>
            <a:r>
              <a:rPr lang="en-GB" b="0" i="0" dirty="0">
                <a:solidFill>
                  <a:srgbClr val="000000"/>
                </a:solidFill>
                <a:effectLst/>
                <a:latin typeface="Times New Roman" panose="02020603050405020304" pitchFamily="18" charset="0"/>
                <a:cs typeface="Times New Roman" panose="02020603050405020304" pitchFamily="18" charset="0"/>
              </a:rPr>
              <a:t>The bridge output is amplitude modulated carrier frequency signal. </a:t>
            </a:r>
          </a:p>
          <a:p>
            <a:r>
              <a:rPr lang="en-GB" b="0" i="0" dirty="0">
                <a:solidFill>
                  <a:srgbClr val="000000"/>
                </a:solidFill>
                <a:effectLst/>
                <a:latin typeface="Times New Roman" panose="02020603050405020304" pitchFamily="18" charset="0"/>
                <a:cs typeface="Times New Roman" panose="02020603050405020304" pitchFamily="18" charset="0"/>
              </a:rPr>
              <a:t>The </a:t>
            </a:r>
            <a:r>
              <a:rPr lang="en-GB" b="0" i="0" dirty="0" err="1">
                <a:solidFill>
                  <a:srgbClr val="000000"/>
                </a:solidFill>
                <a:effectLst/>
                <a:latin typeface="Times New Roman" panose="02020603050405020304" pitchFamily="18" charset="0"/>
                <a:cs typeface="Times New Roman" panose="02020603050405020304" pitchFamily="18" charset="0"/>
              </a:rPr>
              <a:t>a.c.</a:t>
            </a:r>
            <a:r>
              <a:rPr lang="en-GB" b="0" i="0" dirty="0">
                <a:solidFill>
                  <a:srgbClr val="000000"/>
                </a:solidFill>
                <a:effectLst/>
                <a:latin typeface="Times New Roman" panose="02020603050405020304" pitchFamily="18" charset="0"/>
                <a:cs typeface="Times New Roman" panose="02020603050405020304" pitchFamily="18" charset="0"/>
              </a:rPr>
              <a:t> amplifier is used to amplify this signal. </a:t>
            </a:r>
          </a:p>
          <a:p>
            <a:r>
              <a:rPr lang="en-GB" b="0" i="0" dirty="0">
                <a:solidFill>
                  <a:srgbClr val="000000"/>
                </a:solidFill>
                <a:effectLst/>
                <a:latin typeface="Times New Roman" panose="02020603050405020304" pitchFamily="18" charset="0"/>
                <a:cs typeface="Times New Roman" panose="02020603050405020304" pitchFamily="18" charset="0"/>
              </a:rPr>
              <a:t>A separate power supply is required for the </a:t>
            </a:r>
            <a:r>
              <a:rPr lang="en-GB" b="0" i="0" dirty="0" err="1">
                <a:solidFill>
                  <a:srgbClr val="000000"/>
                </a:solidFill>
                <a:effectLst/>
                <a:latin typeface="Times New Roman" panose="02020603050405020304" pitchFamily="18" charset="0"/>
                <a:cs typeface="Times New Roman" panose="02020603050405020304" pitchFamily="18" charset="0"/>
              </a:rPr>
              <a:t>a.c.</a:t>
            </a:r>
            <a:r>
              <a:rPr lang="en-GB" b="0" i="0" dirty="0">
                <a:solidFill>
                  <a:srgbClr val="000000"/>
                </a:solidFill>
                <a:effectLst/>
                <a:latin typeface="Times New Roman" panose="02020603050405020304" pitchFamily="18" charset="0"/>
                <a:cs typeface="Times New Roman" panose="02020603050405020304" pitchFamily="18" charset="0"/>
              </a:rPr>
              <a:t> amplifier. </a:t>
            </a:r>
          </a:p>
          <a:p>
            <a:r>
              <a:rPr lang="en-GB" b="0" i="0" dirty="0">
                <a:solidFill>
                  <a:srgbClr val="000000"/>
                </a:solidFill>
                <a:effectLst/>
                <a:latin typeface="Times New Roman" panose="02020603050405020304" pitchFamily="18" charset="0"/>
                <a:cs typeface="Times New Roman" panose="02020603050405020304" pitchFamily="18" charset="0"/>
              </a:rPr>
              <a:t>The amplified signal is demodulated using phase sensitive demodulator. </a:t>
            </a:r>
          </a:p>
          <a:p>
            <a:r>
              <a:rPr lang="en-GB" b="0" i="0" dirty="0">
                <a:solidFill>
                  <a:srgbClr val="000000"/>
                </a:solidFill>
                <a:effectLst/>
                <a:latin typeface="Times New Roman" panose="02020603050405020304" pitchFamily="18" charset="0"/>
                <a:cs typeface="Times New Roman" panose="02020603050405020304" pitchFamily="18" charset="0"/>
              </a:rPr>
              <a:t>The advantage of using phase sensitive demodulator is that the polarity of d.c. output indicates the direction of the parameter change in the bridge output. Unless and until spurious and noise signals modulate the carrier, they will not affect the data signal quality and till then are not important. </a:t>
            </a:r>
          </a:p>
          <a:p>
            <a:r>
              <a:rPr lang="en-GB" b="0" i="0" dirty="0">
                <a:solidFill>
                  <a:srgbClr val="000000"/>
                </a:solidFill>
                <a:effectLst/>
                <a:latin typeface="Times New Roman" panose="02020603050405020304" pitchFamily="18" charset="0"/>
                <a:cs typeface="Times New Roman" panose="02020603050405020304" pitchFamily="18" charset="0"/>
              </a:rPr>
              <a:t>Active filters are used to reject mains frequency pick up. This prevents the overloading of </a:t>
            </a:r>
            <a:r>
              <a:rPr lang="en-GB" b="0" i="0" dirty="0" err="1">
                <a:solidFill>
                  <a:srgbClr val="000000"/>
                </a:solidFill>
                <a:effectLst/>
                <a:latin typeface="Times New Roman" panose="02020603050405020304" pitchFamily="18" charset="0"/>
                <a:cs typeface="Times New Roman" panose="02020603050405020304" pitchFamily="18" charset="0"/>
              </a:rPr>
              <a:t>a.c.</a:t>
            </a:r>
            <a:r>
              <a:rPr lang="en-GB" b="0" i="0" dirty="0">
                <a:solidFill>
                  <a:srgbClr val="000000"/>
                </a:solidFill>
                <a:effectLst/>
                <a:latin typeface="Times New Roman" panose="02020603050405020304" pitchFamily="18" charset="0"/>
                <a:cs typeface="Times New Roman" panose="02020603050405020304" pitchFamily="18" charset="0"/>
              </a:rPr>
              <a:t> amplifier. Filtering out of carrier frequency components of the data signal is done by phase sensitive demodulator. </a:t>
            </a:r>
          </a:p>
          <a:p>
            <a:r>
              <a:rPr lang="en-GB" b="0" i="0" dirty="0">
                <a:solidFill>
                  <a:srgbClr val="000000"/>
                </a:solidFill>
                <a:effectLst/>
                <a:latin typeface="Times New Roman" panose="02020603050405020304" pitchFamily="18" charset="0"/>
                <a:cs typeface="Times New Roman" panose="02020603050405020304" pitchFamily="18" charset="0"/>
              </a:rPr>
              <a:t>The applications of such system are in use with variable reactance transducers and for the systems where signals are required to be transmitted through long cables, to connect the transducers to the signal conditioning system. This type of signal conditioning includes the circuits like sample and hold, multiplexers, </a:t>
            </a:r>
            <a:r>
              <a:rPr lang="en-GB" b="0" i="0" dirty="0" err="1">
                <a:solidFill>
                  <a:srgbClr val="000000"/>
                </a:solidFill>
                <a:effectLst/>
                <a:latin typeface="Times New Roman" panose="02020603050405020304" pitchFamily="18" charset="0"/>
                <a:cs typeface="Times New Roman" panose="02020603050405020304" pitchFamily="18" charset="0"/>
              </a:rPr>
              <a:t>analog</a:t>
            </a:r>
            <a:r>
              <a:rPr lang="en-GB" b="0" i="0" dirty="0">
                <a:solidFill>
                  <a:srgbClr val="000000"/>
                </a:solidFill>
                <a:effectLst/>
                <a:latin typeface="Times New Roman" panose="02020603050405020304" pitchFamily="18" charset="0"/>
                <a:cs typeface="Times New Roman" panose="02020603050405020304" pitchFamily="18" charset="0"/>
              </a:rPr>
              <a:t> to digital converters etc</a:t>
            </a:r>
            <a:endParaRPr lang="en-GB" dirty="0">
              <a:latin typeface="Times New Roman" panose="02020603050405020304" pitchFamily="18" charset="0"/>
              <a:cs typeface="Times New Roman" panose="02020603050405020304" pitchFamily="18" charset="0"/>
            </a:endParaRPr>
          </a:p>
        </p:txBody>
      </p:sp>
      <p:pic>
        <p:nvPicPr>
          <p:cNvPr id="4098" name="Picture 2" descr="image">
            <a:extLst>
              <a:ext uri="{FF2B5EF4-FFF2-40B4-BE49-F238E27FC236}">
                <a16:creationId xmlns:a16="http://schemas.microsoft.com/office/drawing/2014/main" id="{E6E15D75-7825-DCF8-E76E-BB36A5C76D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3" b="22378"/>
          <a:stretch/>
        </p:blipFill>
        <p:spPr bwMode="auto">
          <a:xfrm>
            <a:off x="1392100" y="365125"/>
            <a:ext cx="8029575" cy="176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01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33A5-46FB-E3F7-9FEF-B219A50743EB}"/>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DFEEDD57-17A6-01AB-2C66-669DF50202E7}"/>
              </a:ext>
            </a:extLst>
          </p:cNvPr>
          <p:cNvSpPr>
            <a:spLocks noGrp="1"/>
          </p:cNvSpPr>
          <p:nvPr>
            <p:ph idx="1"/>
          </p:nvPr>
        </p:nvSpPr>
        <p:spPr>
          <a:xfrm>
            <a:off x="138545" y="166254"/>
            <a:ext cx="11873346" cy="6580909"/>
          </a:xfrm>
        </p:spPr>
        <p:txBody>
          <a:bodyPr>
            <a:normAutofit lnSpcReduction="10000"/>
          </a:bodyPr>
          <a:lstStyle/>
          <a:p>
            <a:pPr marL="0" indent="0">
              <a:buNone/>
            </a:pPr>
            <a:r>
              <a:rPr lang="en-GB" b="1" u="sng" dirty="0">
                <a:latin typeface="Times New Roman" panose="02020603050405020304" pitchFamily="18" charset="0"/>
                <a:cs typeface="Times New Roman" panose="02020603050405020304" pitchFamily="18" charset="0"/>
              </a:rPr>
              <a:t>Signal Amplification</a:t>
            </a:r>
          </a:p>
          <a:p>
            <a:pPr algn="l" fontAlgn="base"/>
            <a:r>
              <a:rPr lang="en-GB" b="0" i="0" u="none" strike="noStrike" dirty="0">
                <a:effectLst/>
                <a:latin typeface="Times New Roman" panose="02020603050405020304" pitchFamily="18" charset="0"/>
                <a:cs typeface="Times New Roman" panose="02020603050405020304" pitchFamily="18" charset="0"/>
              </a:rPr>
              <a:t>A </a:t>
            </a:r>
            <a:r>
              <a:rPr lang="en-GB" dirty="0">
                <a:latin typeface="Times New Roman" panose="02020603050405020304" pitchFamily="18" charset="0"/>
                <a:cs typeface="Times New Roman" panose="02020603050405020304" pitchFamily="18" charset="0"/>
              </a:rPr>
              <a:t>signal amplifier</a:t>
            </a:r>
            <a:r>
              <a:rPr lang="en-GB" b="0" i="0" u="none" strike="noStrike" dirty="0">
                <a:effectLst/>
                <a:latin typeface="Times New Roman" panose="02020603050405020304" pitchFamily="18" charset="0"/>
                <a:cs typeface="Times New Roman" panose="02020603050405020304" pitchFamily="18" charset="0"/>
              </a:rPr>
              <a:t> is a circuit that uses electrical power to increase the amplitude of an incoming signal voltage or current signal, and output this higher amplitude version at its output terminals. </a:t>
            </a:r>
          </a:p>
          <a:p>
            <a:pPr algn="l" fontAlgn="base"/>
            <a:r>
              <a:rPr lang="en-GB" b="0" i="0" u="none" strike="noStrike" dirty="0">
                <a:effectLst/>
                <a:latin typeface="Times New Roman" panose="02020603050405020304" pitchFamily="18" charset="0"/>
                <a:cs typeface="Times New Roman" panose="02020603050405020304" pitchFamily="18" charset="0"/>
              </a:rPr>
              <a:t>The ideal signal amplifier creates an exact replica of the original signal that is larger but identical in every other way. In practice, a “perfect” amplifier is not possible, because no circuit can perfectly and proportionately scale up all aspects of a signal past a certain point.</a:t>
            </a:r>
          </a:p>
          <a:p>
            <a:pPr algn="l" fontAlgn="base"/>
            <a:r>
              <a:rPr lang="en-GB" b="0" i="0" u="none" strike="noStrike" dirty="0">
                <a:effectLst/>
                <a:latin typeface="Times New Roman" panose="02020603050405020304" pitchFamily="18" charset="0"/>
                <a:cs typeface="Times New Roman" panose="02020603050405020304" pitchFamily="18" charset="0"/>
              </a:rPr>
              <a:t>Signal amplifiers are an essential component of thousands of devices, including landline and cellular telephone systems, music and public address systems, data acquisition (DAQ) systems, radio frequency transmitters, servo motor controllers, and countless more.</a:t>
            </a:r>
          </a:p>
          <a:p>
            <a:pPr algn="l" fontAlgn="base"/>
            <a:r>
              <a:rPr lang="en-GB" b="0" i="0" u="none" strike="noStrike" dirty="0">
                <a:effectLst/>
                <a:latin typeface="Times New Roman" panose="02020603050405020304" pitchFamily="18" charset="0"/>
                <a:cs typeface="Times New Roman" panose="02020603050405020304" pitchFamily="18" charset="0"/>
              </a:rPr>
              <a:t>Signal amplifiers are an essential component of thousands of devices, including landline and cellular telephone systems, music and public address systems, data acquisition (DAQ) systems, radio frequency transmitters, servo motor controllers, and countless more.</a:t>
            </a:r>
          </a:p>
        </p:txBody>
      </p:sp>
    </p:spTree>
    <p:extLst>
      <p:ext uri="{BB962C8B-B14F-4D97-AF65-F5344CB8AC3E}">
        <p14:creationId xmlns:p14="http://schemas.microsoft.com/office/powerpoint/2010/main" val="306855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BA24-B8DE-14C3-3194-7427CDEB79A4}"/>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E7D6CF74-98E4-7C7B-9780-7F1A84C80CD3}"/>
              </a:ext>
            </a:extLst>
          </p:cNvPr>
          <p:cNvSpPr>
            <a:spLocks noGrp="1"/>
          </p:cNvSpPr>
          <p:nvPr>
            <p:ph idx="1"/>
          </p:nvPr>
        </p:nvSpPr>
        <p:spPr>
          <a:xfrm>
            <a:off x="0" y="110836"/>
            <a:ext cx="12081164" cy="6747164"/>
          </a:xfrm>
        </p:spPr>
        <p:txBody>
          <a:bodyPr>
            <a:normAutofit fontScale="92500" lnSpcReduction="10000"/>
          </a:bodyPr>
          <a:lstStyle/>
          <a:p>
            <a:pPr fontAlgn="base"/>
            <a:r>
              <a:rPr lang="en-GB" b="0" i="0" u="none" strike="noStrike" dirty="0">
                <a:effectLst/>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data acquisition (DAQ) systems</a:t>
            </a:r>
            <a:r>
              <a:rPr lang="en-GB" b="0" i="0" u="none" strike="noStrike" dirty="0">
                <a:effectLst/>
                <a:latin typeface="Times New Roman" panose="02020603050405020304" pitchFamily="18" charset="0"/>
                <a:cs typeface="Times New Roman" panose="02020603050405020304" pitchFamily="18" charset="0"/>
              </a:rPr>
              <a:t>, signal amplifiers are needed to increase the amplitudes from sensors that output small signals, up to the level where they can be sent to an A/D converter (ADC) for digitization. The typical </a:t>
            </a:r>
            <a:r>
              <a:rPr lang="en-GB" b="0" i="0" u="none" strike="noStrike" dirty="0" err="1">
                <a:effectLst/>
                <a:latin typeface="Times New Roman" panose="02020603050405020304" pitchFamily="18" charset="0"/>
                <a:cs typeface="Times New Roman" panose="02020603050405020304" pitchFamily="18" charset="0"/>
              </a:rPr>
              <a:t>analog</a:t>
            </a:r>
            <a:r>
              <a:rPr lang="en-GB" b="0" i="0" u="none" strike="noStrike" dirty="0">
                <a:effectLst/>
                <a:latin typeface="Times New Roman" panose="02020603050405020304" pitchFamily="18" charset="0"/>
                <a:cs typeface="Times New Roman" panose="02020603050405020304" pitchFamily="18" charset="0"/>
              </a:rPr>
              <a:t>-to-digital converter has an input aperture of ±5 V. Therefore, signals from thermocouples, shunts, strain gages, et al that are far lower than ±5V must be amplified significantly before they are sent to the ADC</a:t>
            </a:r>
            <a:endParaRPr lang="en-US" b="0" i="0" u="none" strike="noStrike" dirty="0">
              <a:effectLst/>
              <a:latin typeface="Times New Roman" panose="02020603050405020304" pitchFamily="18" charset="0"/>
              <a:cs typeface="Times New Roman" panose="02020603050405020304" pitchFamily="18" charset="0"/>
            </a:endParaRPr>
          </a:p>
          <a:p>
            <a:pPr algn="l" fontAlgn="base"/>
            <a:r>
              <a:rPr lang="en-US" b="0" i="0" u="none" strike="noStrike" dirty="0">
                <a:effectLst/>
                <a:latin typeface="Times New Roman" panose="02020603050405020304" pitchFamily="18" charset="0"/>
                <a:cs typeface="Times New Roman" panose="02020603050405020304" pitchFamily="18" charset="0"/>
              </a:rPr>
              <a:t>Some common signal amplifiers found in today's data acquisition systems:</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Differential amplifiers</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Isolated amplifiers</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Voltage amplifiers: low voltage amplifier, high voltage amplifier, DC voltage amplifier, AC voltage amplifier</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Current amplifiers</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Charge amplifiers</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Thermocouple amplifiers</a:t>
            </a:r>
          </a:p>
          <a:p>
            <a:pPr marL="571500" indent="-571500" algn="l" fontAlgn="base">
              <a:buFont typeface="+mj-lt"/>
              <a:buAutoNum type="romanLcPeriod"/>
            </a:pPr>
            <a:r>
              <a:rPr lang="en-US" b="0" i="0" u="none" strike="noStrike" dirty="0">
                <a:effectLst/>
                <a:latin typeface="Times New Roman" panose="02020603050405020304" pitchFamily="18" charset="0"/>
                <a:cs typeface="Times New Roman" panose="02020603050405020304" pitchFamily="18" charset="0"/>
              </a:rPr>
              <a:t>Strain gauge amplifiers: bridge amplifier, full-bridge amplifier, half-bridge amplifier, quarter-bridge amplifier)</a:t>
            </a:r>
          </a:p>
          <a:p>
            <a:pPr marL="0" indent="0" algn="l" fontAlgn="base">
              <a:buNone/>
            </a:pPr>
            <a:endParaRPr lang="en-US" b="0" i="0" u="none" strike="noStrike"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83748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2809</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Calibri Light</vt:lpstr>
      <vt:lpstr>Heebo</vt:lpstr>
      <vt:lpstr>Nunito</vt:lpstr>
      <vt:lpstr>Raleway</vt:lpstr>
      <vt:lpstr>Roboto</vt:lpstr>
      <vt:lpstr>Roboto</vt:lpstr>
      <vt:lpstr>Times New Roman</vt:lpstr>
      <vt:lpstr>Office Theme</vt:lpstr>
      <vt:lpstr> Chapter 4: Signal Conditioning and Processing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Conditioning and Processing </dc:title>
  <dc:creator>Damodar Bhandari</dc:creator>
  <cp:lastModifiedBy>Damodar Bhandari</cp:lastModifiedBy>
  <cp:revision>15</cp:revision>
  <dcterms:created xsi:type="dcterms:W3CDTF">2022-06-21T12:03:48Z</dcterms:created>
  <dcterms:modified xsi:type="dcterms:W3CDTF">2022-06-21T16:48:57Z</dcterms:modified>
</cp:coreProperties>
</file>