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C66C19A-E94E-4FC2-9881-938905C70232}" type="datetimeFigureOut">
              <a:rPr lang="en-IN" smtClean="0"/>
              <a:t>06-05-2022</a:t>
            </a:fld>
            <a:endParaRPr lang="en-IN"/>
          </a:p>
        </p:txBody>
      </p:sp>
      <p:sp>
        <p:nvSpPr>
          <p:cNvPr id="8" name="Slide Number Placeholder 7"/>
          <p:cNvSpPr>
            <a:spLocks noGrp="1"/>
          </p:cNvSpPr>
          <p:nvPr>
            <p:ph type="sldNum" sz="quarter" idx="11"/>
          </p:nvPr>
        </p:nvSpPr>
        <p:spPr/>
        <p:txBody>
          <a:bodyPr/>
          <a:lstStyle/>
          <a:p>
            <a:fld id="{1C77B3BD-85BB-4DD0-B7C7-610C7E8A6B8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66C19A-E94E-4FC2-9881-938905C7023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66C19A-E94E-4FC2-9881-938905C7023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66C19A-E94E-4FC2-9881-938905C7023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66C19A-E94E-4FC2-9881-938905C7023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66C19A-E94E-4FC2-9881-938905C70232}"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7B3BD-85BB-4DD0-B7C7-610C7E8A6B82}"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C66C19A-E94E-4FC2-9881-938905C70232}"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77B3BD-85BB-4DD0-B7C7-610C7E8A6B82}"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66C19A-E94E-4FC2-9881-938905C70232}"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6C19A-E94E-4FC2-9881-938905C70232}"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6C19A-E94E-4FC2-9881-938905C70232}"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6C19A-E94E-4FC2-9881-938905C70232}"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77B3BD-85BB-4DD0-B7C7-610C7E8A6B8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C66C19A-E94E-4FC2-9881-938905C70232}" type="datetimeFigureOut">
              <a:rPr lang="en-IN" smtClean="0"/>
              <a:t>06-05-2022</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C77B3BD-85BB-4DD0-B7C7-610C7E8A6B82}"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solidFill>
                  <a:srgbClr val="FF0000"/>
                </a:solidFill>
              </a:rPr>
              <a:t>Credit Card Default </a:t>
            </a:r>
            <a:r>
              <a:rPr lang="en-IN" dirty="0" smtClean="0">
                <a:solidFill>
                  <a:srgbClr val="FF0000"/>
                </a:solidFill>
              </a:rPr>
              <a:t>Prediction</a:t>
            </a:r>
            <a:r>
              <a:rPr lang="en-IN" dirty="0" smtClean="0"/>
              <a:t/>
            </a:r>
            <a:br>
              <a:rPr lang="en-IN" dirty="0" smtClean="0"/>
            </a:br>
            <a:r>
              <a:rPr lang="en-IN" dirty="0"/>
              <a:t/>
            </a:r>
            <a:br>
              <a:rPr lang="en-IN" dirty="0"/>
            </a:br>
            <a:endParaRPr lang="en-IN" dirty="0"/>
          </a:p>
        </p:txBody>
      </p:sp>
      <p:sp>
        <p:nvSpPr>
          <p:cNvPr id="3" name="Subtitle 2"/>
          <p:cNvSpPr>
            <a:spLocks noGrp="1"/>
          </p:cNvSpPr>
          <p:nvPr>
            <p:ph type="subTitle" idx="1"/>
          </p:nvPr>
        </p:nvSpPr>
        <p:spPr/>
        <p:txBody>
          <a:bodyPr/>
          <a:lstStyle/>
          <a:p>
            <a:r>
              <a:rPr lang="en-IN" dirty="0" smtClean="0"/>
              <a:t>Domain : Banking</a:t>
            </a:r>
          </a:p>
          <a:p>
            <a:r>
              <a:rPr lang="en-IN" dirty="0" smtClean="0"/>
              <a:t>Technology : Machine Learning</a:t>
            </a:r>
            <a:endParaRPr lang="en-IN" dirty="0"/>
          </a:p>
        </p:txBody>
      </p:sp>
    </p:spTree>
    <p:extLst>
      <p:ext uri="{BB962C8B-B14F-4D97-AF65-F5344CB8AC3E}">
        <p14:creationId xmlns:p14="http://schemas.microsoft.com/office/powerpoint/2010/main" val="2169106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smtClean="0">
                <a:solidFill>
                  <a:srgbClr val="FF0000"/>
                </a:solidFill>
              </a:rPr>
              <a:t>Problem </a:t>
            </a:r>
            <a:r>
              <a:rPr lang="en-IN" sz="4800" dirty="0" smtClean="0">
                <a:solidFill>
                  <a:srgbClr val="FF0000"/>
                </a:solidFill>
              </a:rPr>
              <a:t>Statement</a:t>
            </a:r>
            <a:br>
              <a:rPr lang="en-IN" sz="4800" dirty="0" smtClean="0">
                <a:solidFill>
                  <a:srgbClr val="FF0000"/>
                </a:solidFill>
              </a:rPr>
            </a:br>
            <a:endParaRPr lang="en-IN" sz="4800" dirty="0">
              <a:solidFill>
                <a:srgbClr val="FF0000"/>
              </a:solidFill>
            </a:endParaRPr>
          </a:p>
        </p:txBody>
      </p:sp>
      <p:sp>
        <p:nvSpPr>
          <p:cNvPr id="3" name="Content Placeholder 2"/>
          <p:cNvSpPr>
            <a:spLocks noGrp="1"/>
          </p:cNvSpPr>
          <p:nvPr>
            <p:ph idx="1"/>
          </p:nvPr>
        </p:nvSpPr>
        <p:spPr/>
        <p:txBody>
          <a:bodyPr/>
          <a:lstStyle/>
          <a:p>
            <a:pPr marL="45720" indent="0">
              <a:buNone/>
            </a:pPr>
            <a:r>
              <a:rPr lang="en-IN" dirty="0"/>
              <a:t>Financial threats are displaying a trend about the credit risk of commercial banks as the incredible improvement in the financial industry has arisen. In this way, one of the </a:t>
            </a:r>
            <a:r>
              <a:rPr lang="en-IN" dirty="0" smtClean="0"/>
              <a:t> </a:t>
            </a:r>
            <a:r>
              <a:rPr lang="en-IN" dirty="0"/>
              <a:t>biggest threats faced by commercial banks is the risk prediction of credit clients. The goal is to predict the probability of credit default based on credit card owner's characteristics and payment history. </a:t>
            </a:r>
          </a:p>
        </p:txBody>
      </p:sp>
    </p:spTree>
    <p:extLst>
      <p:ext uri="{BB962C8B-B14F-4D97-AF65-F5344CB8AC3E}">
        <p14:creationId xmlns:p14="http://schemas.microsoft.com/office/powerpoint/2010/main" val="2630283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Tools </a:t>
            </a:r>
            <a:r>
              <a:rPr lang="en-IN" dirty="0" smtClean="0">
                <a:solidFill>
                  <a:srgbClr val="FF0000"/>
                </a:solidFill>
              </a:rPr>
              <a:t>used</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Python</a:t>
            </a:r>
          </a:p>
          <a:p>
            <a:r>
              <a:rPr lang="en-IN" dirty="0" smtClean="0"/>
              <a:t>Pandas</a:t>
            </a:r>
          </a:p>
          <a:p>
            <a:r>
              <a:rPr lang="en-IN" dirty="0" err="1" smtClean="0"/>
              <a:t>Numpy</a:t>
            </a:r>
            <a:endParaRPr lang="en-IN" dirty="0" smtClean="0"/>
          </a:p>
          <a:p>
            <a:r>
              <a:rPr lang="en-IN" dirty="0" smtClean="0"/>
              <a:t>Data </a:t>
            </a:r>
            <a:r>
              <a:rPr lang="en-IN" dirty="0" err="1" smtClean="0"/>
              <a:t>Visualiztion</a:t>
            </a:r>
            <a:r>
              <a:rPr lang="en-IN" dirty="0" smtClean="0"/>
              <a:t> through </a:t>
            </a:r>
            <a:r>
              <a:rPr lang="en-IN" dirty="0" err="1" smtClean="0"/>
              <a:t>Matplotlib</a:t>
            </a:r>
            <a:r>
              <a:rPr lang="en-IN" dirty="0"/>
              <a:t> </a:t>
            </a:r>
            <a:r>
              <a:rPr lang="en-IN" dirty="0" smtClean="0"/>
              <a:t>and </a:t>
            </a:r>
            <a:r>
              <a:rPr lang="en-IN" dirty="0" err="1" smtClean="0"/>
              <a:t>Seaborn</a:t>
            </a:r>
            <a:endParaRPr lang="en-IN" dirty="0" smtClean="0"/>
          </a:p>
          <a:p>
            <a:r>
              <a:rPr lang="en-IN" dirty="0" smtClean="0"/>
              <a:t>Various Machine Learning Algorithms such as Logistic Regression, K-Nearest </a:t>
            </a:r>
            <a:r>
              <a:rPr lang="en-IN" dirty="0" err="1" smtClean="0"/>
              <a:t>Neighbor</a:t>
            </a:r>
            <a:r>
              <a:rPr lang="en-IN" dirty="0" smtClean="0"/>
              <a:t>, Naïve Bayes, Decision Tree, Random Forest, Gradient Boosting and XG Boost.</a:t>
            </a:r>
          </a:p>
          <a:p>
            <a:r>
              <a:rPr lang="en-IN" dirty="0" smtClean="0"/>
              <a:t>Google </a:t>
            </a:r>
            <a:r>
              <a:rPr lang="en-IN" dirty="0" err="1" smtClean="0"/>
              <a:t>Colab</a:t>
            </a:r>
            <a:endParaRPr lang="en-IN" dirty="0"/>
          </a:p>
        </p:txBody>
      </p:sp>
    </p:spTree>
    <p:extLst>
      <p:ext uri="{BB962C8B-B14F-4D97-AF65-F5344CB8AC3E}">
        <p14:creationId xmlns:p14="http://schemas.microsoft.com/office/powerpoint/2010/main" val="1193097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EDA </a:t>
            </a:r>
            <a:r>
              <a:rPr lang="en-IN" dirty="0" smtClean="0">
                <a:solidFill>
                  <a:srgbClr val="FF0000"/>
                </a:solidFill>
              </a:rPr>
              <a:t>Insights</a:t>
            </a:r>
            <a:br>
              <a:rPr lang="en-IN"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Females defaulted more than their counterpart, also they repaid the credit on time.</a:t>
            </a:r>
          </a:p>
          <a:p>
            <a:r>
              <a:rPr lang="en-IN" dirty="0" smtClean="0"/>
              <a:t>School graduates defaulted the most and University graduate re-paid it on time.</a:t>
            </a:r>
          </a:p>
          <a:p>
            <a:r>
              <a:rPr lang="en-IN" dirty="0" smtClean="0"/>
              <a:t>Married couples are the ones who default the most , also they are the ones who took the maximum amount of credit.</a:t>
            </a:r>
          </a:p>
          <a:p>
            <a:r>
              <a:rPr lang="en-IN" dirty="0" smtClean="0"/>
              <a:t>Most of the customers who defaulted the payment has delayed the repayment by  months.</a:t>
            </a:r>
            <a:endParaRPr lang="en-IN" dirty="0"/>
          </a:p>
        </p:txBody>
      </p:sp>
    </p:spTree>
    <p:extLst>
      <p:ext uri="{BB962C8B-B14F-4D97-AF65-F5344CB8AC3E}">
        <p14:creationId xmlns:p14="http://schemas.microsoft.com/office/powerpoint/2010/main" val="2091761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Best Machine Learning</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Built several models such as Logistic regression, K-Nearest </a:t>
            </a:r>
            <a:r>
              <a:rPr lang="en-IN" dirty="0" err="1" smtClean="0"/>
              <a:t>Neighbor</a:t>
            </a:r>
            <a:r>
              <a:rPr lang="en-IN" dirty="0" smtClean="0"/>
              <a:t>, Naïve Bayes, Decision tree, Random Forest, Gradient Boosting and XG boost.</a:t>
            </a:r>
          </a:p>
          <a:p>
            <a:r>
              <a:rPr lang="en-IN" dirty="0" smtClean="0"/>
              <a:t>Among them XG boost is the best model, considering the Evaluation Metrics.</a:t>
            </a:r>
            <a:endParaRPr lang="en-IN" dirty="0"/>
          </a:p>
        </p:txBody>
      </p:sp>
    </p:spTree>
    <p:extLst>
      <p:ext uri="{BB962C8B-B14F-4D97-AF65-F5344CB8AC3E}">
        <p14:creationId xmlns:p14="http://schemas.microsoft.com/office/powerpoint/2010/main" val="129112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Evaluation Metrics of Model</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Evaluation Metrics for a classification problem are AUROC Score,  Accuracy, Precision and F1 Score.</a:t>
            </a:r>
          </a:p>
          <a:p>
            <a:r>
              <a:rPr lang="en-IN" dirty="0" smtClean="0"/>
              <a:t>Preference to use evaluation metrics among them is : AUROC &gt; F1 Score &gt; Accuracy.</a:t>
            </a:r>
          </a:p>
          <a:p>
            <a:r>
              <a:rPr lang="en-IN" dirty="0" smtClean="0"/>
              <a:t>Our model has been evaluated using AUROC score.</a:t>
            </a:r>
            <a:endParaRPr lang="en-IN" dirty="0"/>
          </a:p>
        </p:txBody>
      </p:sp>
    </p:spTree>
    <p:extLst>
      <p:ext uri="{BB962C8B-B14F-4D97-AF65-F5344CB8AC3E}">
        <p14:creationId xmlns:p14="http://schemas.microsoft.com/office/powerpoint/2010/main" val="3826432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THANK YOU</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237176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158</TotalTime>
  <Words>275</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Perspective</vt:lpstr>
      <vt:lpstr>Credit Card Default Prediction  </vt:lpstr>
      <vt:lpstr>Problem Statement </vt:lpstr>
      <vt:lpstr>Tools used </vt:lpstr>
      <vt:lpstr>EDA Insights </vt:lpstr>
      <vt:lpstr>Best Machine Learning </vt:lpstr>
      <vt:lpstr>Evaluation Metrics of Model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Prashant</dc:creator>
  <cp:lastModifiedBy>Prashant</cp:lastModifiedBy>
  <cp:revision>5</cp:revision>
  <dcterms:created xsi:type="dcterms:W3CDTF">2022-05-05T13:35:33Z</dcterms:created>
  <dcterms:modified xsi:type="dcterms:W3CDTF">2022-05-06T13:31:20Z</dcterms:modified>
</cp:coreProperties>
</file>