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D088BE-ABA0-4549-B767-2C2270DADC3F}" type="datetimeFigureOut">
              <a:rPr lang="en-IN" smtClean="0"/>
              <a:t>11-05-2022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8E2B260-55BF-4788-9A1B-85886F85ABA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D088BE-ABA0-4549-B767-2C2270DADC3F}"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D088BE-ABA0-4549-B767-2C2270DADC3F}"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D088BE-ABA0-4549-B767-2C2270DADC3F}"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D088BE-ABA0-4549-B767-2C2270DADC3F}"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E2B260-55BF-4788-9A1B-85886F85ABA9}"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D088BE-ABA0-4549-B767-2C2270DADC3F}"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D088BE-ABA0-4549-B767-2C2270DADC3F}"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D088BE-ABA0-4549-B767-2C2270DADC3F}"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088BE-ABA0-4549-B767-2C2270DADC3F}"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D088BE-ABA0-4549-B767-2C2270DADC3F}"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E2B260-55BF-4788-9A1B-85886F85ABA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D088BE-ABA0-4549-B767-2C2270DADC3F}"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8E2B260-55BF-4788-9A1B-85886F85ABA9}"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D088BE-ABA0-4549-B767-2C2270DADC3F}" type="datetimeFigureOut">
              <a:rPr lang="en-IN" smtClean="0"/>
              <a:t>11-05-2022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E2B260-55BF-4788-9A1B-85886F85ABA9}"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Energy Efficiency</a:t>
            </a:r>
            <a:endParaRPr lang="en-IN" dirty="0"/>
          </a:p>
        </p:txBody>
      </p:sp>
      <p:sp>
        <p:nvSpPr>
          <p:cNvPr id="3" name="Subtitle 2"/>
          <p:cNvSpPr>
            <a:spLocks noGrp="1"/>
          </p:cNvSpPr>
          <p:nvPr>
            <p:ph type="subTitle" idx="1"/>
          </p:nvPr>
        </p:nvSpPr>
        <p:spPr/>
        <p:txBody>
          <a:bodyPr/>
          <a:lstStyle/>
          <a:p>
            <a:endParaRPr lang="en-IN" dirty="0" smtClean="0"/>
          </a:p>
          <a:p>
            <a:r>
              <a:rPr lang="en-IN" dirty="0" smtClean="0"/>
              <a:t>Domain : Industrial Automation</a:t>
            </a:r>
          </a:p>
          <a:p>
            <a:r>
              <a:rPr lang="en-IN" dirty="0" smtClean="0"/>
              <a:t>Technology : Machine Learning  </a:t>
            </a:r>
            <a:endParaRPr lang="en-IN" dirty="0"/>
          </a:p>
        </p:txBody>
      </p:sp>
    </p:spTree>
    <p:extLst>
      <p:ext uri="{BB962C8B-B14F-4D97-AF65-F5344CB8AC3E}">
        <p14:creationId xmlns:p14="http://schemas.microsoft.com/office/powerpoint/2010/main" val="3909879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effect of eight input variables (relative compactness, surface area, wall area, roof area, overall height, orientation, glazing area, glazing area distribution) on two output variables, namely heating load (HL) and cooling load (CL), of residential buildings is investigated using a statistical machine learning framework. We have to use a number of classical and non-parametric statistical analytic tools to carefully </a:t>
            </a:r>
            <a:r>
              <a:rPr lang="en-IN" dirty="0" err="1"/>
              <a:t>analyze</a:t>
            </a:r>
            <a:r>
              <a:rPr lang="en-IN" dirty="0"/>
              <a:t> the strength of each input variable's correlation with each of the output variables in order to discover the most strongly associated input variables. We need to estimate HL and CL, we can compare a traditional linear regression approach to a sophisticated state-of-the-art nonlinear non-parametric method, random forests.</a:t>
            </a:r>
          </a:p>
        </p:txBody>
      </p:sp>
    </p:spTree>
    <p:extLst>
      <p:ext uri="{BB962C8B-B14F-4D97-AF65-F5344CB8AC3E}">
        <p14:creationId xmlns:p14="http://schemas.microsoft.com/office/powerpoint/2010/main" val="140930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lstStyle/>
          <a:p>
            <a:r>
              <a:rPr lang="en-IN" dirty="0"/>
              <a:t>Python</a:t>
            </a:r>
          </a:p>
          <a:p>
            <a:r>
              <a:rPr lang="en-IN" dirty="0"/>
              <a:t>Pandas</a:t>
            </a:r>
          </a:p>
          <a:p>
            <a:r>
              <a:rPr lang="en-IN" dirty="0" err="1"/>
              <a:t>Numpy</a:t>
            </a:r>
            <a:endParaRPr lang="en-IN" dirty="0"/>
          </a:p>
          <a:p>
            <a:r>
              <a:rPr lang="en-IN" dirty="0"/>
              <a:t>Data </a:t>
            </a:r>
            <a:r>
              <a:rPr lang="en-IN" dirty="0" err="1"/>
              <a:t>Visualiztion</a:t>
            </a:r>
            <a:r>
              <a:rPr lang="en-IN" dirty="0"/>
              <a:t> through </a:t>
            </a:r>
            <a:r>
              <a:rPr lang="en-IN" dirty="0" err="1"/>
              <a:t>Matplotlib</a:t>
            </a:r>
            <a:r>
              <a:rPr lang="en-IN" dirty="0"/>
              <a:t> </a:t>
            </a:r>
          </a:p>
          <a:p>
            <a:r>
              <a:rPr lang="en-IN" dirty="0"/>
              <a:t>Various Machine Learning Algorithms such as Logistic Regression, K-Nearest </a:t>
            </a:r>
            <a:r>
              <a:rPr lang="en-IN" dirty="0" err="1" smtClean="0"/>
              <a:t>Neighbor,Decision</a:t>
            </a:r>
            <a:r>
              <a:rPr lang="en-IN" dirty="0" smtClean="0"/>
              <a:t> </a:t>
            </a:r>
            <a:r>
              <a:rPr lang="en-IN" dirty="0"/>
              <a:t>Tree, Random Forest, Gradient Boosting and XG Boost.</a:t>
            </a:r>
          </a:p>
          <a:p>
            <a:r>
              <a:rPr lang="en-IN" dirty="0"/>
              <a:t>Google </a:t>
            </a:r>
            <a:r>
              <a:rPr lang="en-IN" dirty="0" err="1"/>
              <a:t>Colab</a:t>
            </a:r>
            <a:endParaRPr lang="en-IN" dirty="0"/>
          </a:p>
          <a:p>
            <a:endParaRPr lang="en-IN" dirty="0"/>
          </a:p>
        </p:txBody>
      </p:sp>
    </p:spTree>
    <p:extLst>
      <p:ext uri="{BB962C8B-B14F-4D97-AF65-F5344CB8AC3E}">
        <p14:creationId xmlns:p14="http://schemas.microsoft.com/office/powerpoint/2010/main" val="266199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lstStyle/>
          <a:p>
            <a:r>
              <a:rPr lang="en-IN" dirty="0" smtClean="0"/>
              <a:t>Data Cleaning</a:t>
            </a:r>
          </a:p>
          <a:p>
            <a:r>
              <a:rPr lang="en-IN" dirty="0" smtClean="0"/>
              <a:t>Data Visualization</a:t>
            </a:r>
          </a:p>
          <a:p>
            <a:r>
              <a:rPr lang="en-IN" dirty="0" smtClean="0"/>
              <a:t>Model training</a:t>
            </a:r>
          </a:p>
          <a:p>
            <a:r>
              <a:rPr lang="en-IN" dirty="0" smtClean="0"/>
              <a:t>Model Testing</a:t>
            </a:r>
          </a:p>
          <a:p>
            <a:r>
              <a:rPr lang="en-IN" dirty="0" smtClean="0"/>
              <a:t>Evaluation of the model</a:t>
            </a:r>
          </a:p>
          <a:p>
            <a:r>
              <a:rPr lang="en-IN" dirty="0" smtClean="0"/>
              <a:t>Feature Importance</a:t>
            </a:r>
          </a:p>
        </p:txBody>
      </p:sp>
    </p:spTree>
    <p:extLst>
      <p:ext uri="{BB962C8B-B14F-4D97-AF65-F5344CB8AC3E}">
        <p14:creationId xmlns:p14="http://schemas.microsoft.com/office/powerpoint/2010/main" val="3199295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Insights</a:t>
            </a:r>
            <a:endParaRPr lang="en-IN" dirty="0"/>
          </a:p>
        </p:txBody>
      </p:sp>
      <p:sp>
        <p:nvSpPr>
          <p:cNvPr id="3" name="Content Placeholder 2"/>
          <p:cNvSpPr>
            <a:spLocks noGrp="1"/>
          </p:cNvSpPr>
          <p:nvPr>
            <p:ph idx="1"/>
          </p:nvPr>
        </p:nvSpPr>
        <p:spPr/>
        <p:txBody>
          <a:bodyPr/>
          <a:lstStyle/>
          <a:p>
            <a:r>
              <a:rPr lang="en-IN" dirty="0" smtClean="0"/>
              <a:t>X1,X2,X4,X5 had a good linear relationship with Y1 and Y2.</a:t>
            </a:r>
          </a:p>
          <a:p>
            <a:r>
              <a:rPr lang="en-IN" dirty="0" smtClean="0"/>
              <a:t>X3,X6,X7,X8 required transformation to get a linear relationship with Y1 and Y2.</a:t>
            </a:r>
          </a:p>
          <a:p>
            <a:r>
              <a:rPr lang="en-IN" dirty="0" smtClean="0"/>
              <a:t>Even after transformation,X7 had poor correlation with Y1 and Y2.</a:t>
            </a:r>
            <a:endParaRPr lang="en-IN" dirty="0"/>
          </a:p>
        </p:txBody>
      </p:sp>
    </p:spTree>
    <p:extLst>
      <p:ext uri="{BB962C8B-B14F-4D97-AF65-F5344CB8AC3E}">
        <p14:creationId xmlns:p14="http://schemas.microsoft.com/office/powerpoint/2010/main" val="1560409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Model</a:t>
            </a:r>
            <a:endParaRPr lang="en-IN" dirty="0"/>
          </a:p>
        </p:txBody>
      </p:sp>
      <p:sp>
        <p:nvSpPr>
          <p:cNvPr id="3" name="Content Placeholder 2"/>
          <p:cNvSpPr>
            <a:spLocks noGrp="1"/>
          </p:cNvSpPr>
          <p:nvPr>
            <p:ph idx="1"/>
          </p:nvPr>
        </p:nvSpPr>
        <p:spPr/>
        <p:txBody>
          <a:bodyPr/>
          <a:lstStyle/>
          <a:p>
            <a:r>
              <a:rPr lang="en-IN" dirty="0" smtClean="0"/>
              <a:t>The project was built with several models such as Linear </a:t>
            </a:r>
            <a:r>
              <a:rPr lang="en-IN" dirty="0"/>
              <a:t>R</a:t>
            </a:r>
            <a:r>
              <a:rPr lang="en-IN" dirty="0" smtClean="0"/>
              <a:t>egression, Logistic Regression, X G boost, etc.</a:t>
            </a:r>
          </a:p>
          <a:p>
            <a:r>
              <a:rPr lang="en-IN" dirty="0" smtClean="0"/>
              <a:t>Among them  the Gradient Boosting Model was performing better.</a:t>
            </a:r>
          </a:p>
          <a:p>
            <a:r>
              <a:rPr lang="en-IN" dirty="0" smtClean="0"/>
              <a:t>Best Model : Gradient Boosting</a:t>
            </a:r>
            <a:endParaRPr lang="en-IN" dirty="0"/>
          </a:p>
        </p:txBody>
      </p:sp>
    </p:spTree>
    <p:extLst>
      <p:ext uri="{BB962C8B-B14F-4D97-AF65-F5344CB8AC3E}">
        <p14:creationId xmlns:p14="http://schemas.microsoft.com/office/powerpoint/2010/main" val="230710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Metrics of Model</a:t>
            </a:r>
            <a:endParaRPr lang="en-IN" dirty="0"/>
          </a:p>
        </p:txBody>
      </p:sp>
      <p:sp>
        <p:nvSpPr>
          <p:cNvPr id="3" name="Content Placeholder 2"/>
          <p:cNvSpPr>
            <a:spLocks noGrp="1"/>
          </p:cNvSpPr>
          <p:nvPr>
            <p:ph idx="1"/>
          </p:nvPr>
        </p:nvSpPr>
        <p:spPr/>
        <p:txBody>
          <a:bodyPr/>
          <a:lstStyle/>
          <a:p>
            <a:r>
              <a:rPr lang="en-IN" dirty="0" smtClean="0"/>
              <a:t>There are several ways to evaluate the model, since the problem  statement defines it as regression model. We can use Mean Squared Error, Mean Absolute Error and R-Squared score.</a:t>
            </a:r>
          </a:p>
          <a:p>
            <a:r>
              <a:rPr lang="en-IN" dirty="0" smtClean="0"/>
              <a:t>R-squared score considered more than other metrics.</a:t>
            </a:r>
          </a:p>
          <a:p>
            <a:endParaRPr lang="en-IN" dirty="0"/>
          </a:p>
        </p:txBody>
      </p:sp>
    </p:spTree>
    <p:extLst>
      <p:ext uri="{BB962C8B-B14F-4D97-AF65-F5344CB8AC3E}">
        <p14:creationId xmlns:p14="http://schemas.microsoft.com/office/powerpoint/2010/main" val="2637685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4027416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TotalTime>
  <Words>309</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Energy Efficiency</vt:lpstr>
      <vt:lpstr>Problem Statement</vt:lpstr>
      <vt:lpstr>Tools Used</vt:lpstr>
      <vt:lpstr>Approach</vt:lpstr>
      <vt:lpstr>EDA Insights</vt:lpstr>
      <vt:lpstr>Best Model</vt:lpstr>
      <vt:lpstr>Evaluation Metrics of Model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dc:title>
  <dc:creator>Prashant</dc:creator>
  <cp:lastModifiedBy>Prashant</cp:lastModifiedBy>
  <cp:revision>3</cp:revision>
  <dcterms:created xsi:type="dcterms:W3CDTF">2022-05-11T11:16:44Z</dcterms:created>
  <dcterms:modified xsi:type="dcterms:W3CDTF">2022-05-11T11:37:42Z</dcterms:modified>
</cp:coreProperties>
</file>