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228C5D2-21E1-481F-894D-5413BBF652B5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7618BDB-9725-4E88-8065-4A2F2EA1B5A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Customer Personality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/>
              <a:t>Technology : Machine Learning</a:t>
            </a:r>
          </a:p>
          <a:p>
            <a:pPr algn="l"/>
            <a:r>
              <a:rPr lang="en-IN" dirty="0" smtClean="0"/>
              <a:t>Domain : Customer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7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78296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5112568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Customer Personality Analysis is a detailed analysis of a company’s ideal customers. It helps a business to better understand its customers and makes it easier for them to modify products according to the specific needs, </a:t>
            </a:r>
            <a:r>
              <a:rPr lang="en-IN" sz="1600" dirty="0" err="1">
                <a:solidFill>
                  <a:schemeClr val="tx1"/>
                </a:solidFill>
              </a:rPr>
              <a:t>behaviors</a:t>
            </a:r>
            <a:r>
              <a:rPr lang="en-IN" sz="1600" dirty="0">
                <a:solidFill>
                  <a:schemeClr val="tx1"/>
                </a:solidFill>
              </a:rPr>
              <a:t> and concerns of different types of customers. Customer personality analysis helps a business to modify its product based on its target customers from different types of customer segments. For example, instead of spending money to market a new product to every customer in the company’s database, a company can </a:t>
            </a:r>
            <a:r>
              <a:rPr lang="en-IN" sz="1600" dirty="0" err="1">
                <a:solidFill>
                  <a:schemeClr val="tx1"/>
                </a:solidFill>
              </a:rPr>
              <a:t>analyze</a:t>
            </a:r>
            <a:r>
              <a:rPr lang="en-IN" sz="1600" dirty="0">
                <a:solidFill>
                  <a:schemeClr val="tx1"/>
                </a:solidFill>
              </a:rPr>
              <a:t> which customer segment is most likely to buy the product and then market the product only on that particular segment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The main objective here is </a:t>
            </a:r>
            <a:r>
              <a:rPr lang="en-IN" sz="1600" dirty="0" smtClean="0">
                <a:solidFill>
                  <a:schemeClr val="tx1"/>
                </a:solidFill>
              </a:rPr>
              <a:t>– 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What </a:t>
            </a:r>
            <a:r>
              <a:rPr lang="en-IN" sz="1600" dirty="0">
                <a:solidFill>
                  <a:schemeClr val="tx1"/>
                </a:solidFill>
              </a:rPr>
              <a:t>people say about your product: what gives customers’ attitude towards the product. </a:t>
            </a:r>
            <a:endParaRPr lang="en-IN" sz="1600" dirty="0" smtClean="0">
              <a:solidFill>
                <a:schemeClr val="tx1"/>
              </a:solidFill>
            </a:endParaRP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What people do: which reveals what people are doing rather than what they are saying about your product. </a:t>
            </a:r>
          </a:p>
        </p:txBody>
      </p:sp>
    </p:spTree>
    <p:extLst>
      <p:ext uri="{BB962C8B-B14F-4D97-AF65-F5344CB8AC3E}">
        <p14:creationId xmlns:p14="http://schemas.microsoft.com/office/powerpoint/2010/main" val="38836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29896"/>
          </a:xfrm>
        </p:spPr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 smtClean="0"/>
              <a:t>Pandas</a:t>
            </a:r>
          </a:p>
          <a:p>
            <a:r>
              <a:rPr lang="en-IN" dirty="0" smtClean="0"/>
              <a:t>Data </a:t>
            </a:r>
            <a:r>
              <a:rPr lang="en-IN" dirty="0" err="1"/>
              <a:t>Visualiztion</a:t>
            </a:r>
            <a:r>
              <a:rPr lang="en-IN" dirty="0"/>
              <a:t> through </a:t>
            </a:r>
            <a:r>
              <a:rPr lang="en-IN" dirty="0" err="1"/>
              <a:t>Matplotlib</a:t>
            </a:r>
            <a:r>
              <a:rPr lang="en-IN" dirty="0"/>
              <a:t> </a:t>
            </a:r>
            <a:r>
              <a:rPr lang="en-IN" dirty="0" smtClean="0"/>
              <a:t>, </a:t>
            </a:r>
            <a:r>
              <a:rPr lang="en-IN" dirty="0" err="1" smtClean="0"/>
              <a:t>Plotly</a:t>
            </a:r>
            <a:r>
              <a:rPr lang="en-IN" dirty="0" smtClean="0"/>
              <a:t>, </a:t>
            </a:r>
            <a:r>
              <a:rPr lang="en-IN" dirty="0" err="1"/>
              <a:t>Seaborn</a:t>
            </a:r>
            <a:endParaRPr lang="en-IN" dirty="0"/>
          </a:p>
          <a:p>
            <a:r>
              <a:rPr lang="en-IN" dirty="0"/>
              <a:t>Various Machine Learning Algorithms </a:t>
            </a:r>
            <a:r>
              <a:rPr lang="en-IN" dirty="0" smtClean="0"/>
              <a:t>used is K-Means Clustering </a:t>
            </a:r>
          </a:p>
          <a:p>
            <a:r>
              <a:rPr lang="en-IN" dirty="0" smtClean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5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EDA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48880"/>
            <a:ext cx="6777317" cy="3483749"/>
          </a:xfrm>
        </p:spPr>
        <p:txBody>
          <a:bodyPr>
            <a:normAutofit/>
          </a:bodyPr>
          <a:lstStyle/>
          <a:p>
            <a:r>
              <a:rPr lang="en-IN" sz="1800" dirty="0"/>
              <a:t>Graduates buy more compared to other customers such as Post Graduates and </a:t>
            </a:r>
            <a:r>
              <a:rPr lang="en-IN" sz="1800" dirty="0" err="1"/>
              <a:t>UnderGraduates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Married customers are more than the single customers, shows </a:t>
            </a:r>
            <a:r>
              <a:rPr lang="en-IN" sz="1800" dirty="0" smtClean="0"/>
              <a:t>married </a:t>
            </a:r>
            <a:r>
              <a:rPr lang="en-IN" sz="1800" dirty="0"/>
              <a:t>customer buy products more than Single </a:t>
            </a:r>
            <a:r>
              <a:rPr lang="en-IN" sz="1800" dirty="0" smtClean="0"/>
              <a:t>customers. Graduate </a:t>
            </a:r>
            <a:r>
              <a:rPr lang="en-IN" sz="1800" dirty="0"/>
              <a:t>customers both in married as well as Single are more likely to buy products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Customers with the 1 child has more income than the others, customers with 3 children have least income among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5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Thank</a:t>
            </a:r>
            <a:br>
              <a:rPr lang="en-IN" dirty="0" smtClean="0"/>
            </a:br>
            <a:r>
              <a:rPr lang="en-IN" dirty="0" smtClean="0"/>
              <a:t>You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266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Customer Personality Analysis</vt:lpstr>
      <vt:lpstr>Problem Statement</vt:lpstr>
      <vt:lpstr>Tools used</vt:lpstr>
      <vt:lpstr>EDA Insights</vt:lpstr>
      <vt:lpstr>PowerPoint Presentation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Prashant</dc:creator>
  <cp:lastModifiedBy>Prashant</cp:lastModifiedBy>
  <cp:revision>1</cp:revision>
  <dcterms:created xsi:type="dcterms:W3CDTF">2022-05-26T09:46:25Z</dcterms:created>
  <dcterms:modified xsi:type="dcterms:W3CDTF">2022-05-26T09:55:41Z</dcterms:modified>
</cp:coreProperties>
</file>