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8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0" i="0" dirty="0"/>
            <a:t>Ridiculously fast.</a:t>
          </a:r>
          <a:r>
            <a:rPr lang="en-US" dirty="0"/>
            <a:t>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0" i="0" dirty="0"/>
            <a:t>Reassuringly secure.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0" i="0" dirty="0"/>
            <a:t>Exceedingly scalable.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 custLinFactNeighborX="904" custLinFactNeighborY="28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b="0" i="0" kern="1200" dirty="0"/>
            <a:t>Ridiculously fast.</a:t>
          </a:r>
          <a:r>
            <a:rPr lang="en-US" sz="2300" kern="1200" dirty="0"/>
            <a:t>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b="0" i="0" kern="1200" dirty="0"/>
            <a:t>Reassuringly secure.</a:t>
          </a:r>
          <a:endParaRPr lang="en-US" sz="2300" kern="1200" dirty="0"/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9882" y="700863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b="0" i="0" kern="1200" dirty="0"/>
            <a:t>Exceedingly scalable.</a:t>
          </a:r>
          <a:endParaRPr lang="en-US" sz="2300" kern="1200" dirty="0"/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Django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593281"/>
            <a:ext cx="4775075" cy="559656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  <a:p>
            <a:r>
              <a:rPr lang="en-US" dirty="0"/>
              <a:t> </a:t>
            </a:r>
            <a:r>
              <a:rPr lang="en-US" b="1" dirty="0"/>
              <a:t>Prashant Singh | Technical Trainee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0E38B-EDDD-4959-8296-F6CF7A369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29" y="2743200"/>
            <a:ext cx="10058400" cy="1371600"/>
          </a:xfrm>
        </p:spPr>
        <p:txBody>
          <a:bodyPr/>
          <a:lstStyle/>
          <a:p>
            <a:pPr algn="ctr"/>
            <a:r>
              <a:rPr lang="en-IN" b="1" dirty="0"/>
              <a:t>Static files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C43C87-06C6-42BC-AABC-CFCE0BCE0A22}"/>
              </a:ext>
            </a:extLst>
          </p:cNvPr>
          <p:cNvSpPr txBox="1">
            <a:spLocks/>
          </p:cNvSpPr>
          <p:nvPr/>
        </p:nvSpPr>
        <p:spPr>
          <a:xfrm>
            <a:off x="1217629" y="3796645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sz="2400" dirty="0"/>
              <a:t>{% load static %}</a:t>
            </a:r>
          </a:p>
          <a:p>
            <a:pPr algn="ctr"/>
            <a:endParaRPr lang="en-IN" sz="2400" dirty="0"/>
          </a:p>
          <a:p>
            <a:pPr algn="ctr"/>
            <a:r>
              <a:rPr lang="en-IN" sz="2400" dirty="0"/>
              <a:t>{% %}</a:t>
            </a:r>
            <a:br>
              <a:rPr lang="en-IN" sz="2800" b="1" dirty="0"/>
            </a:b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54830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6F21-9FC4-4645-A5B9-F290E0E58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117" y="716437"/>
            <a:ext cx="10058400" cy="1371600"/>
          </a:xfrm>
        </p:spPr>
        <p:txBody>
          <a:bodyPr/>
          <a:lstStyle/>
          <a:p>
            <a:pPr algn="ctr"/>
            <a:r>
              <a:rPr lang="en-IN" b="1" dirty="0"/>
              <a:t>Forms</a:t>
            </a:r>
            <a:br>
              <a:rPr lang="en-IN" dirty="0"/>
            </a:b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6D698F-4A39-4885-8063-11E76D24D91B}"/>
              </a:ext>
            </a:extLst>
          </p:cNvPr>
          <p:cNvSpPr txBox="1">
            <a:spLocks/>
          </p:cNvSpPr>
          <p:nvPr/>
        </p:nvSpPr>
        <p:spPr>
          <a:xfrm>
            <a:off x="659876" y="2394408"/>
            <a:ext cx="10155810" cy="1835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IN" sz="2800" dirty="0"/>
              <a:t>Django Forms ---- </a:t>
            </a:r>
            <a:r>
              <a:rPr lang="en-IN" sz="2800" dirty="0" err="1"/>
              <a:t>forms.Form</a:t>
            </a:r>
            <a:endParaRPr lang="en-IN" sz="2800" dirty="0"/>
          </a:p>
          <a:p>
            <a:pPr marL="514350" indent="-514350">
              <a:buFont typeface="+mj-lt"/>
              <a:buAutoNum type="arabicPeriod"/>
            </a:pPr>
            <a:endParaRPr lang="en-IN" sz="2800" dirty="0"/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Model Forms ---- </a:t>
            </a:r>
            <a:r>
              <a:rPr lang="en-IN" sz="2800" dirty="0" err="1"/>
              <a:t>forms.ModelForm</a:t>
            </a:r>
            <a:br>
              <a:rPr lang="en-IN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76183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4FC66-4EF3-4F1D-943B-DB62CB0CE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en-US" b="1" dirty="0"/>
              <a:t>Thank You !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3217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1765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Why Django ?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097855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6E265-0718-4AEB-A660-A9BE74E70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13" y="1904214"/>
            <a:ext cx="11161336" cy="432690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Object-relational Mappers (ORMs)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MVT (Model View Template) 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Model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Views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Templates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Templates Tag or Django Template Variable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Static files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forms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377F9F7-FED5-4EBA-A534-9C94CBBB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4058"/>
            <a:ext cx="10058400" cy="1371600"/>
          </a:xfrm>
        </p:spPr>
        <p:txBody>
          <a:bodyPr/>
          <a:lstStyle/>
          <a:p>
            <a:pPr algn="ctr"/>
            <a:r>
              <a:rPr lang="en-IN" b="1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38416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6A7FF-125E-47F1-A15A-E668EB15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189" y="2743200"/>
            <a:ext cx="10058400" cy="1371600"/>
          </a:xfrm>
        </p:spPr>
        <p:txBody>
          <a:bodyPr/>
          <a:lstStyle/>
          <a:p>
            <a:pPr algn="ctr"/>
            <a:r>
              <a:rPr lang="en-IN" b="1" dirty="0"/>
              <a:t>Object-relational Mappers (ORMs)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180488-8642-4570-B13C-5F486B914BF7}"/>
              </a:ext>
            </a:extLst>
          </p:cNvPr>
          <p:cNvSpPr txBox="1">
            <a:spLocks/>
          </p:cNvSpPr>
          <p:nvPr/>
        </p:nvSpPr>
        <p:spPr>
          <a:xfrm>
            <a:off x="1274189" y="4114800"/>
            <a:ext cx="9511645" cy="1567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sz="2400" dirty="0"/>
              <a:t>High-level abstraction upon a relational database,</a:t>
            </a:r>
          </a:p>
          <a:p>
            <a:pPr algn="ctr"/>
            <a:br>
              <a:rPr lang="en-IN" sz="2800" b="1" dirty="0"/>
            </a:br>
            <a:r>
              <a:rPr lang="en-IN" sz="2400" dirty="0"/>
              <a:t>speedup web app dev</a:t>
            </a:r>
          </a:p>
          <a:p>
            <a:pPr algn="ctr"/>
            <a:endParaRPr lang="en-IN" sz="2400" dirty="0"/>
          </a:p>
          <a:p>
            <a:pPr algn="ctr"/>
            <a:r>
              <a:rPr lang="en-IN" sz="2200" dirty="0"/>
              <a:t>Model -&gt; Database</a:t>
            </a:r>
          </a:p>
          <a:p>
            <a:pPr algn="ctr"/>
            <a:endParaRPr lang="en-IN" sz="2400" dirty="0"/>
          </a:p>
          <a:p>
            <a:pPr algn="ctr"/>
            <a:endParaRPr lang="en-IN" sz="2400" b="1" dirty="0"/>
          </a:p>
          <a:p>
            <a:pPr algn="ctr"/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40881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6C035-EEC6-4DCC-9D31-CE378698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909" y="2743200"/>
            <a:ext cx="10058400" cy="1371600"/>
          </a:xfrm>
        </p:spPr>
        <p:txBody>
          <a:bodyPr/>
          <a:lstStyle/>
          <a:p>
            <a:pPr algn="ctr"/>
            <a:r>
              <a:rPr lang="en-IN" b="1" dirty="0"/>
              <a:t>MVT (Model View Template) 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EC5C44-C017-4EB0-9161-A8372A44521F}"/>
              </a:ext>
            </a:extLst>
          </p:cNvPr>
          <p:cNvSpPr txBox="1">
            <a:spLocks/>
          </p:cNvSpPr>
          <p:nvPr/>
        </p:nvSpPr>
        <p:spPr>
          <a:xfrm>
            <a:off x="1245909" y="3589255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sz="2400" dirty="0"/>
              <a:t>Software Design Pattern</a:t>
            </a:r>
            <a:br>
              <a:rPr lang="en-IN" sz="2800" b="1" dirty="0"/>
            </a:b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94359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A551A-94A3-4DB4-860B-3055374D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05" y="2743200"/>
            <a:ext cx="10058400" cy="1371600"/>
          </a:xfrm>
        </p:spPr>
        <p:txBody>
          <a:bodyPr/>
          <a:lstStyle/>
          <a:p>
            <a:pPr algn="ctr"/>
            <a:r>
              <a:rPr lang="en-IN" b="1" dirty="0"/>
              <a:t>Model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B87AF4-5AFA-430C-BD40-7154B26BDB06}"/>
              </a:ext>
            </a:extLst>
          </p:cNvPr>
          <p:cNvSpPr txBox="1">
            <a:spLocks/>
          </p:cNvSpPr>
          <p:nvPr/>
        </p:nvSpPr>
        <p:spPr>
          <a:xfrm>
            <a:off x="1066800" y="3517770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sz="2400" dirty="0" err="1"/>
              <a:t>Django.db.models.Model</a:t>
            </a:r>
            <a:br>
              <a:rPr lang="en-IN" sz="2800" b="1" dirty="0"/>
            </a:br>
            <a:endParaRPr lang="en-IN" sz="2800" b="1" dirty="0"/>
          </a:p>
          <a:p>
            <a:pPr algn="ctr"/>
            <a:r>
              <a:rPr lang="en-IN" sz="2400" dirty="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364074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0BC7-2A38-4D9B-A75D-AF86234A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en-IN" b="1" dirty="0"/>
              <a:t>Views</a:t>
            </a:r>
            <a:br>
              <a:rPr lang="en-IN" b="1" dirty="0"/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7490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8495-6DDB-48B5-A916-C29C32E4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en-IN" b="1" dirty="0"/>
              <a:t>Templates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788112-BF0D-4FD3-BA59-02C01175FF65}"/>
              </a:ext>
            </a:extLst>
          </p:cNvPr>
          <p:cNvSpPr txBox="1">
            <a:spLocks/>
          </p:cNvSpPr>
          <p:nvPr/>
        </p:nvSpPr>
        <p:spPr>
          <a:xfrm>
            <a:off x="1274189" y="4114800"/>
            <a:ext cx="9511645" cy="15672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sz="2400" dirty="0"/>
              <a:t>Contains static &amp; Dynamic part of html</a:t>
            </a:r>
          </a:p>
          <a:p>
            <a:pPr algn="ctr"/>
            <a:br>
              <a:rPr lang="en-IN" sz="2800" b="1" dirty="0"/>
            </a:br>
            <a:endParaRPr lang="en-IN" sz="2400" dirty="0"/>
          </a:p>
          <a:p>
            <a:pPr algn="ctr"/>
            <a:endParaRPr lang="en-IN" sz="2400" b="1" dirty="0"/>
          </a:p>
          <a:p>
            <a:pPr algn="ctr"/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85841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2D86-3E31-4A3D-98FE-EF597DBD3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05" y="2743200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Templates Tag or Django Template Variable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E9814F-1EB6-4093-A477-6174EC6E2303}"/>
              </a:ext>
            </a:extLst>
          </p:cNvPr>
          <p:cNvSpPr txBox="1">
            <a:spLocks/>
          </p:cNvSpPr>
          <p:nvPr/>
        </p:nvSpPr>
        <p:spPr>
          <a:xfrm>
            <a:off x="831129" y="3429000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sz="2400" dirty="0"/>
              <a:t>{% %}</a:t>
            </a:r>
            <a:br>
              <a:rPr lang="en-IN" sz="2800" b="1" dirty="0"/>
            </a:b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428890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{64FC8943-84C0-4C1D-9631-0D4F152502B3}tf78438558_win32</Template>
  <TotalTime>461</TotalTime>
  <Words>135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Garamond</vt:lpstr>
      <vt:lpstr>SavonVTI</vt:lpstr>
      <vt:lpstr>Django</vt:lpstr>
      <vt:lpstr>Why Django ?</vt:lpstr>
      <vt:lpstr>INDEX</vt:lpstr>
      <vt:lpstr>Object-relational Mappers (ORMs) </vt:lpstr>
      <vt:lpstr>MVT (Model View Template) </vt:lpstr>
      <vt:lpstr>Model </vt:lpstr>
      <vt:lpstr>Views </vt:lpstr>
      <vt:lpstr>Templates </vt:lpstr>
      <vt:lpstr>Templates Tag or Django Template Variable </vt:lpstr>
      <vt:lpstr>Static files </vt:lpstr>
      <vt:lpstr>Forms 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Singh, Prashant</dc:creator>
  <cp:lastModifiedBy>Singh, Prashant</cp:lastModifiedBy>
  <cp:revision>14</cp:revision>
  <dcterms:created xsi:type="dcterms:W3CDTF">2021-04-06T03:33:18Z</dcterms:created>
  <dcterms:modified xsi:type="dcterms:W3CDTF">2021-04-06T13:00:11Z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