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78" r:id="rId4"/>
    <p:sldId id="279" r:id="rId5"/>
    <p:sldId id="28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2112" autoAdjust="0"/>
  </p:normalViewPr>
  <p:slideViewPr>
    <p:cSldViewPr>
      <p:cViewPr varScale="1">
        <p:scale>
          <a:sx n="47" d="100"/>
          <a:sy n="47" d="100"/>
        </p:scale>
        <p:origin x="-10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DFD80-6393-4C54-A81D-EA24ED893198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C77B3-3F22-4E53-9081-3542EA60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910-C45C-4DE1-BCED-7DDDC6077BF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963-3A49-46B1-91F5-AB1221C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7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910-C45C-4DE1-BCED-7DDDC6077BF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963-3A49-46B1-91F5-AB1221C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4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910-C45C-4DE1-BCED-7DDDC6077BF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963-3A49-46B1-91F5-AB1221C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2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910-C45C-4DE1-BCED-7DDDC6077BF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963-3A49-46B1-91F5-AB1221C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910-C45C-4DE1-BCED-7DDDC6077BF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963-3A49-46B1-91F5-AB1221C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910-C45C-4DE1-BCED-7DDDC6077BF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963-3A49-46B1-91F5-AB1221C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2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910-C45C-4DE1-BCED-7DDDC6077BF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963-3A49-46B1-91F5-AB1221C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8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910-C45C-4DE1-BCED-7DDDC6077BF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963-3A49-46B1-91F5-AB1221C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910-C45C-4DE1-BCED-7DDDC6077BF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963-3A49-46B1-91F5-AB1221C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910-C45C-4DE1-BCED-7DDDC6077BF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963-3A49-46B1-91F5-AB1221C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C910-C45C-4DE1-BCED-7DDDC6077BF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2963-3A49-46B1-91F5-AB1221C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1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C910-C45C-4DE1-BCED-7DDDC6077BF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2963-3A49-46B1-91F5-AB1221C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Comparing 2012:2015 Results to 2005:2011 Study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301063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US Motor Vehicle Fatalities – Vehicle Age &amp; Model Year Impact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6172200"/>
            <a:ext cx="165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Sheila Pratt</a:t>
            </a:r>
          </a:p>
          <a:p>
            <a:r>
              <a:rPr lang="en-US" dirty="0" smtClean="0"/>
              <a:t>March 20,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same general trends appear to be evident in terms of the relationship between older vehicle age and model year to the increased risk of fatal injury in a motor vehicle accident.</a:t>
            </a:r>
          </a:p>
          <a:p>
            <a:r>
              <a:rPr lang="en-US" dirty="0" smtClean="0"/>
              <a:t>Restraint use continues to play a large role in the relationship between vehicle </a:t>
            </a:r>
            <a:r>
              <a:rPr lang="en-US" dirty="0"/>
              <a:t>age and the percentage of drivers who were fatally injured. </a:t>
            </a:r>
          </a:p>
        </p:txBody>
      </p:sp>
    </p:spTree>
    <p:extLst>
      <p:ext uri="{BB962C8B-B14F-4D97-AF65-F5344CB8AC3E}">
        <p14:creationId xmlns:p14="http://schemas.microsoft.com/office/powerpoint/2010/main" val="417520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Age &amp; Restraint 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2012 – 2015 Study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2005 – 2011 Study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4040188" cy="426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2" y="2362200"/>
            <a:ext cx="3479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0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Year &amp; Vehicle 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2012 – 2015 Study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2005 – 2011 Study</a:t>
            </a:r>
            <a:endParaRPr lang="en-US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40401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74" y="2590801"/>
            <a:ext cx="3416476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0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Fatality Probabilities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2012 – 2015 Study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2005 – 2011 Study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00" y="2438400"/>
            <a:ext cx="371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2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120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Preliminary Results</vt:lpstr>
      <vt:lpstr>Preliminary Results</vt:lpstr>
      <vt:lpstr>Vehicle Age &amp; Restraint Use</vt:lpstr>
      <vt:lpstr>Model Year &amp; Vehicle Age</vt:lpstr>
      <vt:lpstr>Fatality Probabilities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sheila pratt</dc:creator>
  <cp:lastModifiedBy>sheila pratt</cp:lastModifiedBy>
  <cp:revision>78</cp:revision>
  <dcterms:created xsi:type="dcterms:W3CDTF">2016-11-26T19:06:00Z</dcterms:created>
  <dcterms:modified xsi:type="dcterms:W3CDTF">2017-03-21T05:27:46Z</dcterms:modified>
</cp:coreProperties>
</file>