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3F"/>
    <a:srgbClr val="FFC819"/>
    <a:srgbClr val="0066FF"/>
    <a:srgbClr val="FFD54F"/>
    <a:srgbClr val="2F2B45"/>
    <a:srgbClr val="EB6C1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>
      <p:cViewPr varScale="1">
        <p:scale>
          <a:sx n="111" d="100"/>
          <a:sy n="111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38E4-C690-43C8-930D-58056FB8E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FE6A9-5DB4-4861-9F49-B7131E198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5E92-BF70-459D-82CE-1F5B5C28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50AA-743F-4215-99D1-1A0211C9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9859-1519-48E9-9AB5-5911638E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0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1655-CFA3-4D09-84DF-B32251B1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4C65F-ED85-4C8B-B230-39821BF38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1ED53-98CA-47FA-B34A-65146AB5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9B0BC-B45C-49B7-8296-40A05B36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D18AF-E8D4-4728-9EFC-CF159E72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F1575-6441-4025-BA2D-A8A126C77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3A03-B2C0-4FFC-9B4A-5745E7F48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B084E-5B74-4BC1-8EEA-9CF79369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10381-07C0-4F08-8A87-BB41B63A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7EEF-5923-476F-BF8C-9E3C9309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4386-A58B-4653-B61F-F349CB13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E73D-0212-40EC-ADB6-10F4A692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40645-897A-4613-A4CA-B480222F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453D-1736-45BA-89FC-3C0AFEF8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1843-B2BF-4DA7-B630-867AEAEB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3C09-0FCD-4992-90BF-39330EB2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672DA-551F-4820-A8B5-D6DA0729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3BF4D-3C3A-4112-930B-9911E47C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9308-EAF0-444D-A5C4-F935EE71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F702-3153-4950-93FD-0F99514D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AE52-149E-41F3-AA72-58221D7D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48A5-FA7A-4218-B7EC-9FB9DC5A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F329A-5851-4FCE-B7DC-B45A02C81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B9569-BD00-4564-8667-7DFC2BF0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9B8D3-453B-4DAE-B824-F84445FA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9337B-AF71-4CF5-A569-53849D5D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2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8983-49AE-4293-800A-C95AC895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D478-BDB2-4ED8-926E-8D275ABA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22057-8E05-41F3-A6EB-02D51414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57836-E657-4952-9FF0-4DBC15846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DE4ED-CF03-4D4C-8F07-1A3E83936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20AEC-A4A4-4C6D-B545-FA850E14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14497-5950-47F4-884C-780627EF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CAA7F-79EE-4FCC-9D70-0F19EBF4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494F-A84F-4031-B351-A72E51FD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0CD90-17E4-4FC2-97CF-D405E83A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77DC6-A272-451B-86AD-053EF302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F9470-1197-41FA-BBC5-F1A58C91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31CBB-1F1A-4DEE-B08A-49ED563D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E93CA-5A76-4AFE-AA37-E2D4A3F1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1F369-BB1E-4DF0-AA9A-F5C75609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418B-0F4B-4ACE-ADCF-1D6E5C7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D0E0-9764-4EF3-AEF7-D9ADAA45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37CB9-27C7-484B-8849-5C78AB6E4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6E7C-4D11-4FD1-8415-712F1ADC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2CAD-FF99-4916-BBCE-68856C83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C7E10-4254-4DA3-A623-2791E744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6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550B-C14C-486A-804F-03F0881D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0A768-C890-4CB9-A45C-32E9B3144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0948B-E64F-4934-A867-4290D5FDA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E13C-2818-47DF-965A-A95E23FD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64D25-E0F8-4D92-9876-D8AABF11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D92C6-CE47-4C0A-B91A-569FF1B1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A53B7-C614-4A7B-8529-E9D02931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F13B5-2793-4C3C-AE1E-12D7CA29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2420-10D1-49C5-80E8-63E2A8910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13C0-0F4C-4ADC-85BF-279D0E65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E3B87-6280-4128-AE25-93F714C5B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0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116EF-792E-41CA-941F-22F14C1F80A5}"/>
              </a:ext>
            </a:extLst>
          </p:cNvPr>
          <p:cNvSpPr txBox="1"/>
          <p:nvPr/>
        </p:nvSpPr>
        <p:spPr>
          <a:xfrm>
            <a:off x="314679" y="4875877"/>
            <a:ext cx="5568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DFS Algorithm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Implementation</a:t>
            </a:r>
            <a:endParaRPr lang="en-US" b="1" dirty="0">
              <a:solidFill>
                <a:srgbClr val="0070C0"/>
              </a:solidFill>
              <a:effectLst>
                <a:glow rad="63500">
                  <a:schemeClr val="accent4">
                    <a:lumMod val="40000"/>
                    <a:lumOff val="60000"/>
                    <a:alpha val="32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5DE149-D2A1-4DED-9E98-AF353E67789E}"/>
              </a:ext>
            </a:extLst>
          </p:cNvPr>
          <p:cNvSpPr/>
          <p:nvPr/>
        </p:nvSpPr>
        <p:spPr>
          <a:xfrm>
            <a:off x="1443752" y="982812"/>
            <a:ext cx="1438101" cy="49178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Get Start node as Input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128D2-DD4F-45A2-ABBD-307369250781}"/>
              </a:ext>
            </a:extLst>
          </p:cNvPr>
          <p:cNvSpPr/>
          <p:nvPr/>
        </p:nvSpPr>
        <p:spPr>
          <a:xfrm>
            <a:off x="3668839" y="955750"/>
            <a:ext cx="143810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 start Node to the stack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0895179-5977-4946-A197-CD8B6CC51AC1}"/>
              </a:ext>
            </a:extLst>
          </p:cNvPr>
          <p:cNvSpPr/>
          <p:nvPr/>
        </p:nvSpPr>
        <p:spPr>
          <a:xfrm>
            <a:off x="3533683" y="1854735"/>
            <a:ext cx="1711304" cy="1245104"/>
          </a:xfrm>
          <a:prstGeom prst="diamond">
            <a:avLst/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While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(stack is not empty)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35A37E-E614-4FC0-811A-92BF3E7003B8}"/>
              </a:ext>
            </a:extLst>
          </p:cNvPr>
          <p:cNvCxnSpPr>
            <a:cxnSpLocks/>
          </p:cNvCxnSpPr>
          <p:nvPr/>
        </p:nvCxnSpPr>
        <p:spPr>
          <a:xfrm>
            <a:off x="5801409" y="26776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0BAC4C31-E4C2-4D5C-920B-AAFBAE4DF537}"/>
              </a:ext>
            </a:extLst>
          </p:cNvPr>
          <p:cNvSpPr/>
          <p:nvPr/>
        </p:nvSpPr>
        <p:spPr>
          <a:xfrm>
            <a:off x="5526591" y="2579131"/>
            <a:ext cx="1145204" cy="576677"/>
          </a:xfrm>
          <a:prstGeom prst="diamond">
            <a:avLst/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Is Visited?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56BA4E2-D8B5-49E2-9CB6-D5772D06FB6B}"/>
              </a:ext>
            </a:extLst>
          </p:cNvPr>
          <p:cNvSpPr/>
          <p:nvPr/>
        </p:nvSpPr>
        <p:spPr>
          <a:xfrm>
            <a:off x="8073958" y="2701371"/>
            <a:ext cx="1793229" cy="33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Find the neighbor nodes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DBF2ACA-72EF-46AF-B5C2-D6D33861789E}"/>
              </a:ext>
            </a:extLst>
          </p:cNvPr>
          <p:cNvSpPr/>
          <p:nvPr/>
        </p:nvSpPr>
        <p:spPr>
          <a:xfrm>
            <a:off x="7580506" y="3247507"/>
            <a:ext cx="587178" cy="212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9F60E0-5026-4D09-A859-D39E91C036AA}"/>
              </a:ext>
            </a:extLst>
          </p:cNvPr>
          <p:cNvSpPr/>
          <p:nvPr/>
        </p:nvSpPr>
        <p:spPr>
          <a:xfrm>
            <a:off x="8315554" y="3236932"/>
            <a:ext cx="587178" cy="22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F71C305-6B85-4A7B-BCC2-B413B2E40F63}"/>
              </a:ext>
            </a:extLst>
          </p:cNvPr>
          <p:cNvSpPr/>
          <p:nvPr/>
        </p:nvSpPr>
        <p:spPr>
          <a:xfrm>
            <a:off x="9050602" y="3247507"/>
            <a:ext cx="587178" cy="21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F333AC-908E-4F8F-8916-DEAD3208FD7D}"/>
              </a:ext>
            </a:extLst>
          </p:cNvPr>
          <p:cNvSpPr/>
          <p:nvPr/>
        </p:nvSpPr>
        <p:spPr>
          <a:xfrm>
            <a:off x="9785650" y="3244809"/>
            <a:ext cx="587178" cy="21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843D2A3-238E-4B55-9408-4FF6592D0D63}"/>
              </a:ext>
            </a:extLst>
          </p:cNvPr>
          <p:cNvSpPr txBox="1"/>
          <p:nvPr/>
        </p:nvSpPr>
        <p:spPr>
          <a:xfrm>
            <a:off x="7529583" y="3210169"/>
            <a:ext cx="6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North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2D13B90-3FE2-4672-8A74-F2985DA5A83A}"/>
              </a:ext>
            </a:extLst>
          </p:cNvPr>
          <p:cNvSpPr txBox="1"/>
          <p:nvPr/>
        </p:nvSpPr>
        <p:spPr>
          <a:xfrm>
            <a:off x="8269556" y="3210169"/>
            <a:ext cx="6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South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1F8AF21-18CA-4841-B467-A175C5447913}"/>
              </a:ext>
            </a:extLst>
          </p:cNvPr>
          <p:cNvSpPr txBox="1"/>
          <p:nvPr/>
        </p:nvSpPr>
        <p:spPr>
          <a:xfrm>
            <a:off x="9004604" y="3210532"/>
            <a:ext cx="6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East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90AC4B-1FDF-4BB6-9BBE-FA4EEB12A5FC}"/>
              </a:ext>
            </a:extLst>
          </p:cNvPr>
          <p:cNvSpPr txBox="1"/>
          <p:nvPr/>
        </p:nvSpPr>
        <p:spPr>
          <a:xfrm>
            <a:off x="9741133" y="3210168"/>
            <a:ext cx="6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West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129C94B-E7C5-4013-ABB7-421FFEA21F02}"/>
              </a:ext>
            </a:extLst>
          </p:cNvPr>
          <p:cNvSpPr/>
          <p:nvPr/>
        </p:nvSpPr>
        <p:spPr>
          <a:xfrm>
            <a:off x="7449558" y="3126873"/>
            <a:ext cx="3042027" cy="4406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2FCEB58-5CE1-4C04-A398-601604D507BB}"/>
              </a:ext>
            </a:extLst>
          </p:cNvPr>
          <p:cNvCxnSpPr>
            <a:cxnSpLocks/>
            <a:stCxn id="90" idx="2"/>
            <a:endCxn id="153" idx="0"/>
          </p:cNvCxnSpPr>
          <p:nvPr/>
        </p:nvCxnSpPr>
        <p:spPr>
          <a:xfrm flipH="1">
            <a:off x="8970572" y="3033569"/>
            <a:ext cx="1" cy="9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9686CE68-8169-44B4-94FF-35C86EC4CE68}"/>
              </a:ext>
            </a:extLst>
          </p:cNvPr>
          <p:cNvSpPr/>
          <p:nvPr/>
        </p:nvSpPr>
        <p:spPr>
          <a:xfrm>
            <a:off x="8970571" y="3803306"/>
            <a:ext cx="1576355" cy="3720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Get Robot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Robot Current Direction</a:t>
            </a:r>
          </a:p>
        </p:txBody>
      </p:sp>
      <p:sp>
        <p:nvSpPr>
          <p:cNvPr id="201" name="Diamond 200">
            <a:extLst>
              <a:ext uri="{FF2B5EF4-FFF2-40B4-BE49-F238E27FC236}">
                <a16:creationId xmlns:a16="http://schemas.microsoft.com/office/drawing/2014/main" id="{A2BC8C63-4A71-4CAF-8A38-BD9A1117D75A}"/>
              </a:ext>
            </a:extLst>
          </p:cNvPr>
          <p:cNvSpPr/>
          <p:nvPr/>
        </p:nvSpPr>
        <p:spPr>
          <a:xfrm>
            <a:off x="10109740" y="4295253"/>
            <a:ext cx="368607" cy="372047"/>
          </a:xfrm>
          <a:prstGeom prst="diamond">
            <a:avLst/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4814E7F-9ED5-4C52-8E30-3441DF907D87}"/>
              </a:ext>
            </a:extLst>
          </p:cNvPr>
          <p:cNvSpPr/>
          <p:nvPr/>
        </p:nvSpPr>
        <p:spPr>
          <a:xfrm>
            <a:off x="10109740" y="4787200"/>
            <a:ext cx="368607" cy="372047"/>
          </a:xfrm>
          <a:prstGeom prst="diamond">
            <a:avLst/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4" name="Diamond 203">
            <a:extLst>
              <a:ext uri="{FF2B5EF4-FFF2-40B4-BE49-F238E27FC236}">
                <a16:creationId xmlns:a16="http://schemas.microsoft.com/office/drawing/2014/main" id="{0FD18E01-DB85-4564-A4AA-3EBB4F454358}"/>
              </a:ext>
            </a:extLst>
          </p:cNvPr>
          <p:cNvSpPr/>
          <p:nvPr/>
        </p:nvSpPr>
        <p:spPr>
          <a:xfrm>
            <a:off x="10109740" y="5279147"/>
            <a:ext cx="368607" cy="372047"/>
          </a:xfrm>
          <a:prstGeom prst="diamond">
            <a:avLst/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05" name="Diamond 204">
            <a:extLst>
              <a:ext uri="{FF2B5EF4-FFF2-40B4-BE49-F238E27FC236}">
                <a16:creationId xmlns:a16="http://schemas.microsoft.com/office/drawing/2014/main" id="{C050624C-E5E0-441F-ACFD-A04C85A8CB0C}"/>
              </a:ext>
            </a:extLst>
          </p:cNvPr>
          <p:cNvSpPr/>
          <p:nvPr/>
        </p:nvSpPr>
        <p:spPr>
          <a:xfrm>
            <a:off x="10109740" y="5771094"/>
            <a:ext cx="368607" cy="372047"/>
          </a:xfrm>
          <a:prstGeom prst="diamond">
            <a:avLst/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6AA2B79-0C11-4FB0-BB81-922E59F5E777}"/>
              </a:ext>
            </a:extLst>
          </p:cNvPr>
          <p:cNvSpPr/>
          <p:nvPr/>
        </p:nvSpPr>
        <p:spPr>
          <a:xfrm>
            <a:off x="7449558" y="3964642"/>
            <a:ext cx="1279057" cy="1011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 neighbors' nodes to the stack in the order based on robot current direction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E42B225-1ED9-4627-8B17-BFD431D47BEC}"/>
              </a:ext>
            </a:extLst>
          </p:cNvPr>
          <p:cNvSpPr/>
          <p:nvPr/>
        </p:nvSpPr>
        <p:spPr>
          <a:xfrm>
            <a:off x="8990289" y="4360537"/>
            <a:ext cx="959125" cy="24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 - E - N - W  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115172A-7442-4ADD-9A1C-8BD9985DC021}"/>
              </a:ext>
            </a:extLst>
          </p:cNvPr>
          <p:cNvSpPr/>
          <p:nvPr/>
        </p:nvSpPr>
        <p:spPr>
          <a:xfrm>
            <a:off x="8983927" y="4852484"/>
            <a:ext cx="959125" cy="24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N - W - S - E  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15FF735-CFD1-4F66-BCF7-DA837B6F3060}"/>
              </a:ext>
            </a:extLst>
          </p:cNvPr>
          <p:cNvSpPr/>
          <p:nvPr/>
        </p:nvSpPr>
        <p:spPr>
          <a:xfrm>
            <a:off x="8983926" y="5344431"/>
            <a:ext cx="959125" cy="24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 - N - W - S  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1982E98-5F7E-46F1-BFA6-11ECF6708C8F}"/>
              </a:ext>
            </a:extLst>
          </p:cNvPr>
          <p:cNvSpPr/>
          <p:nvPr/>
        </p:nvSpPr>
        <p:spPr>
          <a:xfrm>
            <a:off x="8990289" y="5836378"/>
            <a:ext cx="959125" cy="24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W - S - E - N  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B0103C8-3713-43D9-84A5-372A3AB3133A}"/>
              </a:ext>
            </a:extLst>
          </p:cNvPr>
          <p:cNvCxnSpPr>
            <a:endCxn id="201" idx="0"/>
          </p:cNvCxnSpPr>
          <p:nvPr/>
        </p:nvCxnSpPr>
        <p:spPr>
          <a:xfrm>
            <a:off x="10294043" y="4175353"/>
            <a:ext cx="1" cy="119900"/>
          </a:xfrm>
          <a:prstGeom prst="straightConnector1">
            <a:avLst/>
          </a:prstGeom>
          <a:ln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B0D5150-4D5B-4AC0-8335-4F7EE4DFB80A}"/>
              </a:ext>
            </a:extLst>
          </p:cNvPr>
          <p:cNvCxnSpPr>
            <a:stCxn id="201" idx="2"/>
            <a:endCxn id="202" idx="0"/>
          </p:cNvCxnSpPr>
          <p:nvPr/>
        </p:nvCxnSpPr>
        <p:spPr>
          <a:xfrm>
            <a:off x="10294044" y="4667300"/>
            <a:ext cx="0" cy="1199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7810DF0-38F0-40B6-9941-394324399329}"/>
              </a:ext>
            </a:extLst>
          </p:cNvPr>
          <p:cNvCxnSpPr>
            <a:stCxn id="202" idx="2"/>
            <a:endCxn id="204" idx="0"/>
          </p:cNvCxnSpPr>
          <p:nvPr/>
        </p:nvCxnSpPr>
        <p:spPr>
          <a:xfrm>
            <a:off x="10294044" y="5159247"/>
            <a:ext cx="0" cy="1199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2C27E92-5DE2-4423-A002-6D0E13ACBD2D}"/>
              </a:ext>
            </a:extLst>
          </p:cNvPr>
          <p:cNvCxnSpPr>
            <a:stCxn id="204" idx="2"/>
            <a:endCxn id="205" idx="0"/>
          </p:cNvCxnSpPr>
          <p:nvPr/>
        </p:nvCxnSpPr>
        <p:spPr>
          <a:xfrm>
            <a:off x="10294044" y="5651194"/>
            <a:ext cx="0" cy="1199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41E8788-4F21-479E-91E0-91BFC813F32B}"/>
              </a:ext>
            </a:extLst>
          </p:cNvPr>
          <p:cNvCxnSpPr>
            <a:stCxn id="205" idx="1"/>
            <a:endCxn id="214" idx="3"/>
          </p:cNvCxnSpPr>
          <p:nvPr/>
        </p:nvCxnSpPr>
        <p:spPr>
          <a:xfrm flipH="1" flipV="1">
            <a:off x="9949414" y="5957117"/>
            <a:ext cx="160326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0B297DE-4362-4DFE-BEC0-86CB0C4387A4}"/>
              </a:ext>
            </a:extLst>
          </p:cNvPr>
          <p:cNvCxnSpPr>
            <a:stCxn id="204" idx="1"/>
            <a:endCxn id="213" idx="3"/>
          </p:cNvCxnSpPr>
          <p:nvPr/>
        </p:nvCxnSpPr>
        <p:spPr>
          <a:xfrm flipH="1" flipV="1">
            <a:off x="9943051" y="5465170"/>
            <a:ext cx="166689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2A9FF6F-522E-4A24-8261-86E9DA1BCF74}"/>
              </a:ext>
            </a:extLst>
          </p:cNvPr>
          <p:cNvCxnSpPr>
            <a:stCxn id="202" idx="1"/>
            <a:endCxn id="212" idx="3"/>
          </p:cNvCxnSpPr>
          <p:nvPr/>
        </p:nvCxnSpPr>
        <p:spPr>
          <a:xfrm flipH="1" flipV="1">
            <a:off x="9943052" y="4973223"/>
            <a:ext cx="16668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0B1E59D-0379-44B7-AD7C-7702CE90F682}"/>
              </a:ext>
            </a:extLst>
          </p:cNvPr>
          <p:cNvCxnSpPr>
            <a:stCxn id="201" idx="1"/>
            <a:endCxn id="211" idx="3"/>
          </p:cNvCxnSpPr>
          <p:nvPr/>
        </p:nvCxnSpPr>
        <p:spPr>
          <a:xfrm flipH="1" flipV="1">
            <a:off x="9949414" y="4481276"/>
            <a:ext cx="160326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F3AD98-449B-4B9B-B0A8-38EC60A04570}"/>
              </a:ext>
            </a:extLst>
          </p:cNvPr>
          <p:cNvCxnSpPr/>
          <p:nvPr/>
        </p:nvCxnSpPr>
        <p:spPr>
          <a:xfrm>
            <a:off x="8878633" y="4481276"/>
            <a:ext cx="0" cy="147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C899306-E815-4F43-802F-64B5A347D68E}"/>
              </a:ext>
            </a:extLst>
          </p:cNvPr>
          <p:cNvCxnSpPr>
            <a:cxnSpLocks/>
            <a:endCxn id="214" idx="1"/>
          </p:cNvCxnSpPr>
          <p:nvPr/>
        </p:nvCxnSpPr>
        <p:spPr>
          <a:xfrm>
            <a:off x="8878633" y="5957117"/>
            <a:ext cx="111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084B73-77FA-4D76-832B-4ED4B54E7C0C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8878633" y="5465170"/>
            <a:ext cx="105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A265EC4-09D5-423C-947C-DD34FD44EAF4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8878633" y="4973223"/>
            <a:ext cx="105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03B17006-5E82-46D0-9FFE-7D783F7922EC}"/>
              </a:ext>
            </a:extLst>
          </p:cNvPr>
          <p:cNvCxnSpPr>
            <a:endCxn id="211" idx="1"/>
          </p:cNvCxnSpPr>
          <p:nvPr/>
        </p:nvCxnSpPr>
        <p:spPr>
          <a:xfrm>
            <a:off x="8811958" y="4481276"/>
            <a:ext cx="178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FC61C1C-9AB5-434B-8930-1BB289C898DF}"/>
              </a:ext>
            </a:extLst>
          </p:cNvPr>
          <p:cNvCxnSpPr/>
          <p:nvPr/>
        </p:nvCxnSpPr>
        <p:spPr>
          <a:xfrm flipH="1">
            <a:off x="8728615" y="4481276"/>
            <a:ext cx="150018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145E2E3-8BFB-4DDD-A7E0-9E139556A25A}"/>
              </a:ext>
            </a:extLst>
          </p:cNvPr>
          <p:cNvCxnSpPr>
            <a:cxnSpLocks/>
          </p:cNvCxnSpPr>
          <p:nvPr/>
        </p:nvCxnSpPr>
        <p:spPr>
          <a:xfrm flipH="1">
            <a:off x="7869778" y="3660431"/>
            <a:ext cx="22109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02AE613-961C-4755-BC23-5E7EDF9D2006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7869170" y="3487168"/>
            <a:ext cx="0" cy="17289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3845763-9D54-4835-B231-5A4037A33B8A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8609143" y="3487168"/>
            <a:ext cx="607" cy="1732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3D40D7A5-51C7-42AB-997D-021474236DC7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9344191" y="3487531"/>
            <a:ext cx="0" cy="1728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ACEB93A-DF50-4021-9858-3784B550D4C0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10080720" y="3487167"/>
            <a:ext cx="0" cy="1728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97EE998B-93AF-43EA-A5C5-C74E38915536}"/>
              </a:ext>
            </a:extLst>
          </p:cNvPr>
          <p:cNvCxnSpPr>
            <a:cxnSpLocks/>
          </p:cNvCxnSpPr>
          <p:nvPr/>
        </p:nvCxnSpPr>
        <p:spPr>
          <a:xfrm flipH="1">
            <a:off x="7869169" y="3660065"/>
            <a:ext cx="1" cy="304577"/>
          </a:xfrm>
          <a:prstGeom prst="straightConnector1">
            <a:avLst/>
          </a:prstGeom>
          <a:ln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348E3BB-E103-4460-8B1C-AE45EB0CF7F5}"/>
              </a:ext>
            </a:extLst>
          </p:cNvPr>
          <p:cNvSpPr/>
          <p:nvPr/>
        </p:nvSpPr>
        <p:spPr>
          <a:xfrm>
            <a:off x="8803624" y="3731685"/>
            <a:ext cx="1849983" cy="24719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D23F543-F0A4-48DC-9678-4B47C2B22A73}"/>
              </a:ext>
            </a:extLst>
          </p:cNvPr>
          <p:cNvSpPr txBox="1"/>
          <p:nvPr/>
        </p:nvSpPr>
        <p:spPr>
          <a:xfrm>
            <a:off x="5660229" y="3241050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Yes</a:t>
            </a:r>
            <a:endParaRPr lang="en-US" sz="1200" b="1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1186800-575A-4770-BCE6-7D2D96817D14}"/>
              </a:ext>
            </a:extLst>
          </p:cNvPr>
          <p:cNvSpPr txBox="1"/>
          <p:nvPr/>
        </p:nvSpPr>
        <p:spPr>
          <a:xfrm>
            <a:off x="9895133" y="4763688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Yes</a:t>
            </a:r>
            <a:endParaRPr lang="en-US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EFD0A95-2B35-442B-8D99-511AF40093E0}"/>
              </a:ext>
            </a:extLst>
          </p:cNvPr>
          <p:cNvSpPr txBox="1"/>
          <p:nvPr/>
        </p:nvSpPr>
        <p:spPr>
          <a:xfrm>
            <a:off x="9895133" y="524812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Yes</a:t>
            </a:r>
            <a:endParaRPr lang="en-US" sz="12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CF633CC-496B-4F6C-A3D8-FE4909E99F8C}"/>
              </a:ext>
            </a:extLst>
          </p:cNvPr>
          <p:cNvSpPr txBox="1"/>
          <p:nvPr/>
        </p:nvSpPr>
        <p:spPr>
          <a:xfrm>
            <a:off x="9902135" y="5744045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Yes</a:t>
            </a:r>
            <a:endParaRPr lang="en-US" sz="12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C1F73A9-E65A-47B2-AA87-C94D5999460F}"/>
              </a:ext>
            </a:extLst>
          </p:cNvPr>
          <p:cNvSpPr txBox="1"/>
          <p:nvPr/>
        </p:nvSpPr>
        <p:spPr>
          <a:xfrm>
            <a:off x="10256340" y="4629953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No</a:t>
            </a:r>
            <a:endParaRPr lang="en-US" sz="1200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A3ABA-EBA2-4998-8C05-D7D0428B4607}"/>
              </a:ext>
            </a:extLst>
          </p:cNvPr>
          <p:cNvSpPr txBox="1"/>
          <p:nvPr/>
        </p:nvSpPr>
        <p:spPr>
          <a:xfrm>
            <a:off x="10262045" y="511135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No</a:t>
            </a:r>
            <a:endParaRPr lang="en-US" sz="12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44C801-B8F0-4A5B-B464-E331BA705AF9}"/>
              </a:ext>
            </a:extLst>
          </p:cNvPr>
          <p:cNvSpPr txBox="1"/>
          <p:nvPr/>
        </p:nvSpPr>
        <p:spPr>
          <a:xfrm>
            <a:off x="10256340" y="5592751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No</a:t>
            </a:r>
            <a:endParaRPr lang="en-US" sz="120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B8A8BCE-38A4-4171-ADE6-D5EAB38ED0B4}"/>
              </a:ext>
            </a:extLst>
          </p:cNvPr>
          <p:cNvSpPr/>
          <p:nvPr/>
        </p:nvSpPr>
        <p:spPr>
          <a:xfrm>
            <a:off x="5244987" y="4273115"/>
            <a:ext cx="1395543" cy="38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current node visited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6B70692-70EC-4064-A93D-7029EEA13113}"/>
              </a:ext>
            </a:extLst>
          </p:cNvPr>
          <p:cNvSpPr txBox="1"/>
          <p:nvPr/>
        </p:nvSpPr>
        <p:spPr>
          <a:xfrm>
            <a:off x="6765998" y="2620712"/>
            <a:ext cx="354205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/>
              <a:t>No</a:t>
            </a:r>
            <a:endParaRPr lang="en-US" sz="1200" b="1" dirty="0"/>
          </a:p>
        </p:txBody>
      </p: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D253BFF0-63C2-47F1-9A07-0613C99C7D86}"/>
              </a:ext>
            </a:extLst>
          </p:cNvPr>
          <p:cNvCxnSpPr>
            <a:cxnSpLocks/>
            <a:stCxn id="307" idx="1"/>
            <a:endCxn id="15" idx="2"/>
          </p:cNvCxnSpPr>
          <p:nvPr/>
        </p:nvCxnSpPr>
        <p:spPr>
          <a:xfrm rot="10800000">
            <a:off x="4389335" y="3099840"/>
            <a:ext cx="855652" cy="1367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9D11125-B21B-464E-80F5-E9BDF1F851AD}"/>
              </a:ext>
            </a:extLst>
          </p:cNvPr>
          <p:cNvSpPr/>
          <p:nvPr/>
        </p:nvSpPr>
        <p:spPr>
          <a:xfrm>
            <a:off x="7243667" y="2561246"/>
            <a:ext cx="3524250" cy="3727345"/>
          </a:xfrm>
          <a:prstGeom prst="rect">
            <a:avLst/>
          </a:prstGeom>
          <a:noFill/>
          <a:ln w="12700"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EFE64C2-E0AA-494F-80EB-94DFD24ACD0B}"/>
              </a:ext>
            </a:extLst>
          </p:cNvPr>
          <p:cNvSpPr txBox="1"/>
          <p:nvPr/>
        </p:nvSpPr>
        <p:spPr>
          <a:xfrm>
            <a:off x="5882821" y="1316845"/>
            <a:ext cx="49402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True</a:t>
            </a:r>
            <a:endParaRPr lang="en-US" sz="1600" b="1" dirty="0"/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06B1FCE-E0F1-46BE-BAC8-35AA4A3F9B50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71795" y="2867470"/>
            <a:ext cx="140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478361F0-4F25-4C74-9CF7-964FE28A7C64}"/>
              </a:ext>
            </a:extLst>
          </p:cNvPr>
          <p:cNvSpPr/>
          <p:nvPr/>
        </p:nvSpPr>
        <p:spPr>
          <a:xfrm>
            <a:off x="5840223" y="955993"/>
            <a:ext cx="1532653" cy="57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Pop the stack and set as current node</a:t>
            </a:r>
          </a:p>
        </p:txBody>
      </p:sp>
      <p:sp>
        <p:nvSpPr>
          <p:cNvPr id="363" name="Diamond 362">
            <a:extLst>
              <a:ext uri="{FF2B5EF4-FFF2-40B4-BE49-F238E27FC236}">
                <a16:creationId xmlns:a16="http://schemas.microsoft.com/office/drawing/2014/main" id="{D458E44C-D78E-472B-BF75-B3A53FC63365}"/>
              </a:ext>
            </a:extLst>
          </p:cNvPr>
          <p:cNvSpPr/>
          <p:nvPr/>
        </p:nvSpPr>
        <p:spPr>
          <a:xfrm>
            <a:off x="7869169" y="970990"/>
            <a:ext cx="933899" cy="576677"/>
          </a:xfrm>
          <a:prstGeom prst="diamond">
            <a:avLst/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Is Goal?</a:t>
            </a: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9DF247B7-4F07-45F4-BC95-195FF40685D1}"/>
              </a:ext>
            </a:extLst>
          </p:cNvPr>
          <p:cNvCxnSpPr>
            <a:cxnSpLocks/>
            <a:stCxn id="15" idx="3"/>
            <a:endCxn id="361" idx="1"/>
          </p:cNvCxnSpPr>
          <p:nvPr/>
        </p:nvCxnSpPr>
        <p:spPr>
          <a:xfrm flipV="1">
            <a:off x="5244987" y="1242117"/>
            <a:ext cx="595236" cy="1235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544F23EF-D7CD-40FB-A4A2-407F960B15AB}"/>
              </a:ext>
            </a:extLst>
          </p:cNvPr>
          <p:cNvCxnSpPr>
            <a:stCxn id="363" idx="2"/>
            <a:endCxn id="50" idx="0"/>
          </p:cNvCxnSpPr>
          <p:nvPr/>
        </p:nvCxnSpPr>
        <p:spPr>
          <a:xfrm rot="5400000">
            <a:off x="6701924" y="944936"/>
            <a:ext cx="1031464" cy="2236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664A766A-D647-4362-86EA-B00A1E1AF3D7}"/>
              </a:ext>
            </a:extLst>
          </p:cNvPr>
          <p:cNvCxnSpPr>
            <a:stCxn id="361" idx="3"/>
            <a:endCxn id="363" idx="1"/>
          </p:cNvCxnSpPr>
          <p:nvPr/>
        </p:nvCxnSpPr>
        <p:spPr>
          <a:xfrm>
            <a:off x="7372876" y="1242117"/>
            <a:ext cx="496293" cy="1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C579A6D4-20CF-4306-AC6A-FCAB923279D2}"/>
              </a:ext>
            </a:extLst>
          </p:cNvPr>
          <p:cNvSpPr/>
          <p:nvPr/>
        </p:nvSpPr>
        <p:spPr>
          <a:xfrm>
            <a:off x="8911991" y="1653276"/>
            <a:ext cx="1348215" cy="645350"/>
          </a:xfrm>
          <a:prstGeom prst="roundRect">
            <a:avLst>
              <a:gd name="adj" fmla="val 3258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current node as goal &amp; Return True</a:t>
            </a:r>
            <a:endParaRPr lang="en-US" dirty="0"/>
          </a:p>
        </p:txBody>
      </p: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4CAB4325-DB56-4307-B23B-4829486B8472}"/>
              </a:ext>
            </a:extLst>
          </p:cNvPr>
          <p:cNvCxnSpPr>
            <a:cxnSpLocks/>
            <a:stCxn id="363" idx="3"/>
            <a:endCxn id="393" idx="0"/>
          </p:cNvCxnSpPr>
          <p:nvPr/>
        </p:nvCxnSpPr>
        <p:spPr>
          <a:xfrm>
            <a:off x="8803068" y="1259329"/>
            <a:ext cx="783031" cy="393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or: Elbow 418">
            <a:extLst>
              <a:ext uri="{FF2B5EF4-FFF2-40B4-BE49-F238E27FC236}">
                <a16:creationId xmlns:a16="http://schemas.microsoft.com/office/drawing/2014/main" id="{77C934E4-03A5-4C11-9E0E-3DF90C8CD376}"/>
              </a:ext>
            </a:extLst>
          </p:cNvPr>
          <p:cNvCxnSpPr>
            <a:endCxn id="50" idx="2"/>
          </p:cNvCxnSpPr>
          <p:nvPr/>
        </p:nvCxnSpPr>
        <p:spPr>
          <a:xfrm flipV="1">
            <a:off x="4387890" y="3155808"/>
            <a:ext cx="1711303" cy="4181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27C60F46-C7B7-4725-8661-3F6DF911E27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81853" y="1228702"/>
            <a:ext cx="786986" cy="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603F3B7B-5A62-4AC8-B2D2-03A2116E949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387890" y="1504390"/>
            <a:ext cx="1445" cy="3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B233824E-D6FE-43CB-83F2-91EF16A01E12}"/>
              </a:ext>
            </a:extLst>
          </p:cNvPr>
          <p:cNvSpPr txBox="1"/>
          <p:nvPr/>
        </p:nvSpPr>
        <p:spPr>
          <a:xfrm>
            <a:off x="4900468" y="2063399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True</a:t>
            </a:r>
            <a:endParaRPr lang="en-US" sz="1200" b="1" dirty="0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E869AB52-5FDA-408D-8322-5705D29C427B}"/>
              </a:ext>
            </a:extLst>
          </p:cNvPr>
          <p:cNvSpPr txBox="1"/>
          <p:nvPr/>
        </p:nvSpPr>
        <p:spPr>
          <a:xfrm>
            <a:off x="3252079" y="2040603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False</a:t>
            </a:r>
            <a:endParaRPr lang="en-US" sz="1200" b="1" dirty="0"/>
          </a:p>
        </p:txBody>
      </p:sp>
      <p:sp>
        <p:nvSpPr>
          <p:cNvPr id="438" name="Rectangle: Rounded Corners 437">
            <a:extLst>
              <a:ext uri="{FF2B5EF4-FFF2-40B4-BE49-F238E27FC236}">
                <a16:creationId xmlns:a16="http://schemas.microsoft.com/office/drawing/2014/main" id="{84535E1B-D94D-437A-8824-2EB2FFAFB717}"/>
              </a:ext>
            </a:extLst>
          </p:cNvPr>
          <p:cNvSpPr/>
          <p:nvPr/>
        </p:nvSpPr>
        <p:spPr>
          <a:xfrm>
            <a:off x="2313840" y="2232456"/>
            <a:ext cx="869216" cy="491780"/>
          </a:xfrm>
          <a:prstGeom prst="roundRect">
            <a:avLst>
              <a:gd name="adj" fmla="val 3258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False</a:t>
            </a:r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4703879D-F7A1-441C-A02F-BC98D56AB406}"/>
              </a:ext>
            </a:extLst>
          </p:cNvPr>
          <p:cNvCxnSpPr>
            <a:cxnSpLocks/>
            <a:stCxn id="15" idx="1"/>
            <a:endCxn id="438" idx="3"/>
          </p:cNvCxnSpPr>
          <p:nvPr/>
        </p:nvCxnSpPr>
        <p:spPr>
          <a:xfrm flipH="1">
            <a:off x="3183056" y="2477287"/>
            <a:ext cx="350627" cy="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EB65945-173A-4228-A132-E2E55522B496}"/>
              </a:ext>
            </a:extLst>
          </p:cNvPr>
          <p:cNvCxnSpPr>
            <a:stCxn id="210" idx="1"/>
            <a:endCxn id="307" idx="3"/>
          </p:cNvCxnSpPr>
          <p:nvPr/>
        </p:nvCxnSpPr>
        <p:spPr>
          <a:xfrm flipH="1" flipV="1">
            <a:off x="6640530" y="4467648"/>
            <a:ext cx="809028" cy="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2CA2B40C-6945-4ACE-9A60-560E757D6366}"/>
              </a:ext>
            </a:extLst>
          </p:cNvPr>
          <p:cNvSpPr txBox="1"/>
          <p:nvPr/>
        </p:nvSpPr>
        <p:spPr>
          <a:xfrm>
            <a:off x="9889178" y="426773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740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2DBC59A-C840-4D1C-961C-08A851684822}"/>
              </a:ext>
            </a:extLst>
          </p:cNvPr>
          <p:cNvCxnSpPr>
            <a:stCxn id="32" idx="2"/>
            <a:endCxn id="55" idx="3"/>
          </p:cNvCxnSpPr>
          <p:nvPr/>
        </p:nvCxnSpPr>
        <p:spPr>
          <a:xfrm flipH="1">
            <a:off x="3711686" y="5239442"/>
            <a:ext cx="2922683" cy="675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919AD3-71EF-42FD-8CC1-078F7C42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00" y="1523998"/>
            <a:ext cx="4419600" cy="511175"/>
          </a:xfrm>
          <a:effectLst>
            <a:glow rad="127000">
              <a:schemeClr val="accent4">
                <a:lumMod val="40000"/>
                <a:lumOff val="60000"/>
              </a:schemeClr>
            </a:glow>
            <a:outerShdw blurRad="50800" dist="50800" dir="5400000" sx="22000" sy="22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glow rad="63500">
                    <a:schemeClr val="bg1">
                      <a:alpha val="32000"/>
                    </a:schemeClr>
                  </a:glow>
                  <a:outerShdw blurRad="127000" dist="50800" dir="5400000" sx="19000" sy="19000" algn="ctr" rotWithShape="0">
                    <a:schemeClr val="bg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Class Structure</a:t>
            </a:r>
            <a:endParaRPr lang="en-US" sz="2800" b="1" dirty="0">
              <a:solidFill>
                <a:srgbClr val="0070C0"/>
              </a:solidFill>
              <a:effectLst>
                <a:glow rad="63500">
                  <a:schemeClr val="accent4">
                    <a:lumMod val="40000"/>
                    <a:lumOff val="60000"/>
                    <a:alpha val="32000"/>
                  </a:schemeClr>
                </a:glow>
                <a:outerShdw blurRad="127000" dist="50800" dir="5400000" sx="19000" sy="19000" algn="ctr" rotWithShape="0">
                  <a:schemeClr val="bg1">
                    <a:alpha val="43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E1A54-06CC-4070-9CCB-341EE7DA23BB}"/>
              </a:ext>
            </a:extLst>
          </p:cNvPr>
          <p:cNvGrpSpPr/>
          <p:nvPr/>
        </p:nvGrpSpPr>
        <p:grpSpPr>
          <a:xfrm>
            <a:off x="5469735" y="2927476"/>
            <a:ext cx="1273174" cy="1273174"/>
            <a:chOff x="3390900" y="2362200"/>
            <a:chExt cx="1905000" cy="1905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E09254-406D-4A3C-96F0-001A18BC4EF7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BA5BC7B-75D2-4835-A859-DDA4364AE04E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DA834A-CCCC-4705-A0C6-255DDC4CA186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FC225-846D-46FA-8213-DD363BAC0404}"/>
                </a:ext>
              </a:extLst>
            </p:cNvPr>
            <p:cNvSpPr txBox="1"/>
            <p:nvPr/>
          </p:nvSpPr>
          <p:spPr>
            <a:xfrm>
              <a:off x="3419404" y="3004696"/>
              <a:ext cx="1793169" cy="7828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Robot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C4D1ED5-9AE8-4819-A9D7-A05468ACB051}"/>
              </a:ext>
            </a:extLst>
          </p:cNvPr>
          <p:cNvGrpSpPr/>
          <p:nvPr/>
        </p:nvGrpSpPr>
        <p:grpSpPr>
          <a:xfrm>
            <a:off x="6634369" y="4670426"/>
            <a:ext cx="1138031" cy="1138031"/>
            <a:chOff x="9434101" y="2363378"/>
            <a:chExt cx="1273174" cy="127317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B81927-5FA9-40F5-A376-A45DD54BD919}"/>
                </a:ext>
              </a:extLst>
            </p:cNvPr>
            <p:cNvGrpSpPr/>
            <p:nvPr/>
          </p:nvGrpSpPr>
          <p:grpSpPr>
            <a:xfrm>
              <a:off x="9434101" y="2363378"/>
              <a:ext cx="1273174" cy="1273174"/>
              <a:chOff x="6267450" y="2476500"/>
              <a:chExt cx="1905000" cy="19050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D107E0A-F6AE-44A5-98BF-69FCA7CF85A6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4F3ED9F-CE55-4967-AB4B-EBB9AE89EE5E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C5B906-F694-4162-B594-4AFD8CA70F95}"/>
                </a:ext>
              </a:extLst>
            </p:cNvPr>
            <p:cNvSpPr txBox="1"/>
            <p:nvPr/>
          </p:nvSpPr>
          <p:spPr>
            <a:xfrm>
              <a:off x="9467775" y="2737701"/>
              <a:ext cx="1198434" cy="5813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Tracked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A333AF-ED93-430F-A686-295F5C77FF02}"/>
              </a:ext>
            </a:extLst>
          </p:cNvPr>
          <p:cNvGrpSpPr/>
          <p:nvPr/>
        </p:nvGrpSpPr>
        <p:grpSpPr>
          <a:xfrm>
            <a:off x="4669431" y="4775435"/>
            <a:ext cx="1151025" cy="1138031"/>
            <a:chOff x="3390900" y="2362200"/>
            <a:chExt cx="1926750" cy="19050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C09494-E113-43AC-AF28-E681049BBEDF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936F63-B55C-4FB5-A5EB-01B2BCE645E1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FC84D62-2265-481C-B92D-2E9BC76D2DC9}"/>
                  </a:ext>
                </a:extLst>
              </p:cNvPr>
              <p:cNvSpPr/>
              <p:nvPr/>
            </p:nvSpPr>
            <p:spPr>
              <a:xfrm>
                <a:off x="6443837" y="2652889"/>
                <a:ext cx="1552221" cy="15522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8FD831-E470-4366-83D1-B649138CA93A}"/>
                </a:ext>
              </a:extLst>
            </p:cNvPr>
            <p:cNvSpPr txBox="1"/>
            <p:nvPr/>
          </p:nvSpPr>
          <p:spPr>
            <a:xfrm>
              <a:off x="3441153" y="2940048"/>
              <a:ext cx="1876497" cy="9034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Wheeled</a:t>
              </a:r>
            </a:p>
          </p:txBody>
        </p: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5A4B83C4-0803-4DDB-835C-19CFACDF5DDA}"/>
              </a:ext>
            </a:extLst>
          </p:cNvPr>
          <p:cNvSpPr/>
          <p:nvPr/>
        </p:nvSpPr>
        <p:spPr>
          <a:xfrm rot="14265586">
            <a:off x="6260082" y="4269275"/>
            <a:ext cx="864611" cy="325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8A9627-FF13-4A4D-AB47-36EA03252B9E}"/>
              </a:ext>
            </a:extLst>
          </p:cNvPr>
          <p:cNvGrpSpPr/>
          <p:nvPr/>
        </p:nvGrpSpPr>
        <p:grpSpPr>
          <a:xfrm>
            <a:off x="1713709" y="2927476"/>
            <a:ext cx="1273174" cy="1273174"/>
            <a:chOff x="3390900" y="2362200"/>
            <a:chExt cx="1905000" cy="19050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5D5A65-B820-47E6-9555-6BE5EFE3A3D4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B7149E1-6641-450E-A06F-93B02F5D46EA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9C771BD-C3D8-48AC-8B58-DC15037B5071}"/>
                  </a:ext>
                </a:extLst>
              </p:cNvPr>
              <p:cNvSpPr/>
              <p:nvPr/>
            </p:nvSpPr>
            <p:spPr>
              <a:xfrm>
                <a:off x="6443840" y="2652890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66A83D-34DE-4C3E-BE78-1D673395E8E2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Algorithm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3EA8AE-D0D6-4490-9D6D-30CFDF8D4B97}"/>
              </a:ext>
            </a:extLst>
          </p:cNvPr>
          <p:cNvGrpSpPr/>
          <p:nvPr/>
        </p:nvGrpSpPr>
        <p:grpSpPr>
          <a:xfrm>
            <a:off x="2475882" y="4670426"/>
            <a:ext cx="1273174" cy="1273174"/>
            <a:chOff x="3390900" y="2362200"/>
            <a:chExt cx="1905000" cy="19050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8B6E945-6628-4A54-95BD-E9A59C99DF1F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7A25253-3915-48FB-9DE6-BFC00ED26C92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345AC4D-E55C-43FF-BCEA-97A3A5F9ADC6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AF4353-66DA-4036-869D-08F894E6C3D5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API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0399D00-1B8A-49CA-BE29-D1076B806BF2}"/>
              </a:ext>
            </a:extLst>
          </p:cNvPr>
          <p:cNvGrpSpPr/>
          <p:nvPr/>
        </p:nvGrpSpPr>
        <p:grpSpPr>
          <a:xfrm>
            <a:off x="3670939" y="2893464"/>
            <a:ext cx="1273174" cy="1273174"/>
            <a:chOff x="3390900" y="2362200"/>
            <a:chExt cx="1905000" cy="1905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A8E64F4-0F5B-4219-92A9-946AA9661DF6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39AEF76-A879-43C0-810F-10EB243F40E9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C278B72-3803-4FBE-86B4-D18A458EBBF9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58EFB4-EAEB-4663-9FE3-E1FBFB5F33D1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Maze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C22A37-6C56-4DFF-8701-A881B7755207}"/>
              </a:ext>
            </a:extLst>
          </p:cNvPr>
          <p:cNvGrpSpPr/>
          <p:nvPr/>
        </p:nvGrpSpPr>
        <p:grpSpPr>
          <a:xfrm>
            <a:off x="3553622" y="1169580"/>
            <a:ext cx="1273174" cy="1273174"/>
            <a:chOff x="3390900" y="2362200"/>
            <a:chExt cx="1905000" cy="19050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4DD9F81-2737-4901-9E98-AC63E6988297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0CD5AD5-F3B9-411C-8E77-76FB9371FE80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A85210E-2DA2-4570-A425-541CFADE77A9}"/>
                  </a:ext>
                </a:extLst>
              </p:cNvPr>
              <p:cNvSpPr/>
              <p:nvPr/>
            </p:nvSpPr>
            <p:spPr>
              <a:xfrm>
                <a:off x="6443840" y="2652890"/>
                <a:ext cx="1552222" cy="155222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D21D703-E4E7-448A-9740-F176B0220908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main.cpp</a:t>
              </a:r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3C128D3-5ABE-404D-BEDD-9BAB051C5567}"/>
              </a:ext>
            </a:extLst>
          </p:cNvPr>
          <p:cNvSpPr/>
          <p:nvPr/>
        </p:nvSpPr>
        <p:spPr>
          <a:xfrm rot="17638405">
            <a:off x="5231716" y="4337724"/>
            <a:ext cx="828465" cy="325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8B74B6-1D89-4903-B35F-814E33CD38BD}"/>
              </a:ext>
            </a:extLst>
          </p:cNvPr>
          <p:cNvCxnSpPr>
            <a:cxnSpLocks/>
            <a:stCxn id="67" idx="3"/>
            <a:endCxn id="51" idx="7"/>
          </p:cNvCxnSpPr>
          <p:nvPr/>
        </p:nvCxnSpPr>
        <p:spPr>
          <a:xfrm flipH="1">
            <a:off x="2800431" y="2256302"/>
            <a:ext cx="939643" cy="8576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EF381DC-9497-4E46-836A-38BC3497ECEB}"/>
              </a:ext>
            </a:extLst>
          </p:cNvPr>
          <p:cNvCxnSpPr>
            <a:cxnSpLocks/>
            <a:stCxn id="67" idx="5"/>
            <a:endCxn id="7" idx="1"/>
          </p:cNvCxnSpPr>
          <p:nvPr/>
        </p:nvCxnSpPr>
        <p:spPr>
          <a:xfrm>
            <a:off x="4640344" y="2256302"/>
            <a:ext cx="1015843" cy="8576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CD93B54-649B-43A1-9BCF-DAFE82F9F371}"/>
              </a:ext>
            </a:extLst>
          </p:cNvPr>
          <p:cNvCxnSpPr>
            <a:stCxn id="41" idx="1"/>
            <a:endCxn id="56" idx="6"/>
          </p:cNvCxnSpPr>
          <p:nvPr/>
        </p:nvCxnSpPr>
        <p:spPr>
          <a:xfrm flipH="1" flipV="1">
            <a:off x="3749056" y="5307013"/>
            <a:ext cx="950396" cy="834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63DA26-8B99-4DCF-A4B8-53291E688631}"/>
              </a:ext>
            </a:extLst>
          </p:cNvPr>
          <p:cNvCxnSpPr>
            <a:cxnSpLocks/>
          </p:cNvCxnSpPr>
          <p:nvPr/>
        </p:nvCxnSpPr>
        <p:spPr>
          <a:xfrm>
            <a:off x="2590313" y="4178787"/>
            <a:ext cx="291192" cy="5592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FF1A05A-63A5-4403-B826-166B27CDF733}"/>
              </a:ext>
            </a:extLst>
          </p:cNvPr>
          <p:cNvCxnSpPr>
            <a:cxnSpLocks/>
          </p:cNvCxnSpPr>
          <p:nvPr/>
        </p:nvCxnSpPr>
        <p:spPr>
          <a:xfrm flipH="1">
            <a:off x="3435828" y="4082764"/>
            <a:ext cx="491613" cy="6926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07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116EF-792E-41CA-941F-22F14C1F80A5}"/>
              </a:ext>
            </a:extLst>
          </p:cNvPr>
          <p:cNvSpPr txBox="1"/>
          <p:nvPr/>
        </p:nvSpPr>
        <p:spPr>
          <a:xfrm>
            <a:off x="314679" y="4875877"/>
            <a:ext cx="5568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glow rad="63500">
                    <a:schemeClr val="bg1">
                      <a:alpha val="32000"/>
                    </a:schemeClr>
                  </a:glow>
                </a:effectLst>
                <a:latin typeface="Century Gothic" panose="020B0502020202020204" pitchFamily="34" charset="0"/>
              </a:rPr>
              <a:t>DFS Algorithm 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glow rad="63500">
                    <a:schemeClr val="bg1">
                      <a:alpha val="32000"/>
                    </a:schemeClr>
                  </a:glow>
                </a:effectLst>
                <a:latin typeface="Century Gothic" panose="020B0502020202020204" pitchFamily="34" charset="0"/>
              </a:rPr>
              <a:t>Implementation</a:t>
            </a:r>
            <a:endParaRPr lang="en-US" b="1" dirty="0">
              <a:solidFill>
                <a:schemeClr val="bg2"/>
              </a:solidFill>
              <a:effectLst>
                <a:glow rad="63500">
                  <a:schemeClr val="bg1">
                    <a:alpha val="32000"/>
                  </a:schemeClr>
                </a:glo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5DE149-D2A1-4DED-9E98-AF353E67789E}"/>
              </a:ext>
            </a:extLst>
          </p:cNvPr>
          <p:cNvSpPr/>
          <p:nvPr/>
        </p:nvSpPr>
        <p:spPr>
          <a:xfrm>
            <a:off x="1443752" y="982812"/>
            <a:ext cx="1438101" cy="49178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Get Start node as Input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128D2-DD4F-45A2-ABBD-307369250781}"/>
              </a:ext>
            </a:extLst>
          </p:cNvPr>
          <p:cNvSpPr/>
          <p:nvPr/>
        </p:nvSpPr>
        <p:spPr>
          <a:xfrm>
            <a:off x="3668839" y="955750"/>
            <a:ext cx="1438101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 start Node to the stack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0895179-5977-4946-A197-CD8B6CC51AC1}"/>
              </a:ext>
            </a:extLst>
          </p:cNvPr>
          <p:cNvSpPr/>
          <p:nvPr/>
        </p:nvSpPr>
        <p:spPr>
          <a:xfrm>
            <a:off x="3533683" y="1854735"/>
            <a:ext cx="1711304" cy="1245104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While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(stack is not empty)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35A37E-E614-4FC0-811A-92BF3E7003B8}"/>
              </a:ext>
            </a:extLst>
          </p:cNvPr>
          <p:cNvCxnSpPr>
            <a:cxnSpLocks/>
          </p:cNvCxnSpPr>
          <p:nvPr/>
        </p:nvCxnSpPr>
        <p:spPr>
          <a:xfrm>
            <a:off x="5801409" y="26776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0BAC4C31-E4C2-4D5C-920B-AAFBAE4DF537}"/>
              </a:ext>
            </a:extLst>
          </p:cNvPr>
          <p:cNvSpPr/>
          <p:nvPr/>
        </p:nvSpPr>
        <p:spPr>
          <a:xfrm>
            <a:off x="5526591" y="2579131"/>
            <a:ext cx="1145204" cy="57667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Is Visited?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56BA4E2-D8B5-49E2-9CB6-D5772D06FB6B}"/>
              </a:ext>
            </a:extLst>
          </p:cNvPr>
          <p:cNvSpPr/>
          <p:nvPr/>
        </p:nvSpPr>
        <p:spPr>
          <a:xfrm>
            <a:off x="8073958" y="2701371"/>
            <a:ext cx="1793229" cy="332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Find the neighbor nodes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DBF2ACA-72EF-46AF-B5C2-D6D33861789E}"/>
              </a:ext>
            </a:extLst>
          </p:cNvPr>
          <p:cNvSpPr/>
          <p:nvPr/>
        </p:nvSpPr>
        <p:spPr>
          <a:xfrm>
            <a:off x="7580506" y="3247507"/>
            <a:ext cx="587178" cy="212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9F60E0-5026-4D09-A859-D39E91C036AA}"/>
              </a:ext>
            </a:extLst>
          </p:cNvPr>
          <p:cNvSpPr/>
          <p:nvPr/>
        </p:nvSpPr>
        <p:spPr>
          <a:xfrm>
            <a:off x="8315554" y="3236932"/>
            <a:ext cx="587178" cy="223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F71C305-6B85-4A7B-BCC2-B413B2E40F63}"/>
              </a:ext>
            </a:extLst>
          </p:cNvPr>
          <p:cNvSpPr/>
          <p:nvPr/>
        </p:nvSpPr>
        <p:spPr>
          <a:xfrm>
            <a:off x="9050602" y="3247507"/>
            <a:ext cx="587178" cy="21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F333AC-908E-4F8F-8916-DEAD3208FD7D}"/>
              </a:ext>
            </a:extLst>
          </p:cNvPr>
          <p:cNvSpPr/>
          <p:nvPr/>
        </p:nvSpPr>
        <p:spPr>
          <a:xfrm>
            <a:off x="9785650" y="3244809"/>
            <a:ext cx="587178" cy="215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843D2A3-238E-4B55-9408-4FF6592D0D63}"/>
              </a:ext>
            </a:extLst>
          </p:cNvPr>
          <p:cNvSpPr txBox="1"/>
          <p:nvPr/>
        </p:nvSpPr>
        <p:spPr>
          <a:xfrm>
            <a:off x="7529583" y="3210169"/>
            <a:ext cx="6791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North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2D13B90-3FE2-4672-8A74-F2985DA5A83A}"/>
              </a:ext>
            </a:extLst>
          </p:cNvPr>
          <p:cNvSpPr txBox="1"/>
          <p:nvPr/>
        </p:nvSpPr>
        <p:spPr>
          <a:xfrm>
            <a:off x="8269556" y="3210169"/>
            <a:ext cx="6791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South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1F8AF21-18CA-4841-B467-A175C5447913}"/>
              </a:ext>
            </a:extLst>
          </p:cNvPr>
          <p:cNvSpPr txBox="1"/>
          <p:nvPr/>
        </p:nvSpPr>
        <p:spPr>
          <a:xfrm>
            <a:off x="9004604" y="3210532"/>
            <a:ext cx="6791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East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90AC4B-1FDF-4BB6-9BBE-FA4EEB12A5FC}"/>
              </a:ext>
            </a:extLst>
          </p:cNvPr>
          <p:cNvSpPr txBox="1"/>
          <p:nvPr/>
        </p:nvSpPr>
        <p:spPr>
          <a:xfrm>
            <a:off x="9741133" y="3210168"/>
            <a:ext cx="6791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West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129C94B-E7C5-4013-ABB7-421FFEA21F02}"/>
              </a:ext>
            </a:extLst>
          </p:cNvPr>
          <p:cNvSpPr/>
          <p:nvPr/>
        </p:nvSpPr>
        <p:spPr>
          <a:xfrm>
            <a:off x="7449558" y="3126873"/>
            <a:ext cx="3042027" cy="4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2FCEB58-5CE1-4C04-A398-601604D507BB}"/>
              </a:ext>
            </a:extLst>
          </p:cNvPr>
          <p:cNvCxnSpPr>
            <a:cxnSpLocks/>
            <a:stCxn id="90" idx="2"/>
            <a:endCxn id="153" idx="0"/>
          </p:cNvCxnSpPr>
          <p:nvPr/>
        </p:nvCxnSpPr>
        <p:spPr>
          <a:xfrm flipH="1">
            <a:off x="8970572" y="3033569"/>
            <a:ext cx="1" cy="9330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9686CE68-8169-44B4-94FF-35C86EC4CE68}"/>
              </a:ext>
            </a:extLst>
          </p:cNvPr>
          <p:cNvSpPr/>
          <p:nvPr/>
        </p:nvSpPr>
        <p:spPr>
          <a:xfrm>
            <a:off x="8970571" y="3803306"/>
            <a:ext cx="1576355" cy="37204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Get Robot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Robot Current Direction</a:t>
            </a:r>
          </a:p>
        </p:txBody>
      </p:sp>
      <p:sp>
        <p:nvSpPr>
          <p:cNvPr id="201" name="Diamond 200">
            <a:extLst>
              <a:ext uri="{FF2B5EF4-FFF2-40B4-BE49-F238E27FC236}">
                <a16:creationId xmlns:a16="http://schemas.microsoft.com/office/drawing/2014/main" id="{A2BC8C63-4A71-4CAF-8A38-BD9A1117D75A}"/>
              </a:ext>
            </a:extLst>
          </p:cNvPr>
          <p:cNvSpPr/>
          <p:nvPr/>
        </p:nvSpPr>
        <p:spPr>
          <a:xfrm>
            <a:off x="10109740" y="4295253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4814E7F-9ED5-4C52-8E30-3441DF907D87}"/>
              </a:ext>
            </a:extLst>
          </p:cNvPr>
          <p:cNvSpPr/>
          <p:nvPr/>
        </p:nvSpPr>
        <p:spPr>
          <a:xfrm>
            <a:off x="10109740" y="4787200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4" name="Diamond 203">
            <a:extLst>
              <a:ext uri="{FF2B5EF4-FFF2-40B4-BE49-F238E27FC236}">
                <a16:creationId xmlns:a16="http://schemas.microsoft.com/office/drawing/2014/main" id="{0FD18E01-DB85-4564-A4AA-3EBB4F454358}"/>
              </a:ext>
            </a:extLst>
          </p:cNvPr>
          <p:cNvSpPr/>
          <p:nvPr/>
        </p:nvSpPr>
        <p:spPr>
          <a:xfrm>
            <a:off x="10109740" y="5279147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05" name="Diamond 204">
            <a:extLst>
              <a:ext uri="{FF2B5EF4-FFF2-40B4-BE49-F238E27FC236}">
                <a16:creationId xmlns:a16="http://schemas.microsoft.com/office/drawing/2014/main" id="{C050624C-E5E0-441F-ACFD-A04C85A8CB0C}"/>
              </a:ext>
            </a:extLst>
          </p:cNvPr>
          <p:cNvSpPr/>
          <p:nvPr/>
        </p:nvSpPr>
        <p:spPr>
          <a:xfrm>
            <a:off x="10109740" y="5771094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6AA2B79-0C11-4FB0-BB81-922E59F5E777}"/>
              </a:ext>
            </a:extLst>
          </p:cNvPr>
          <p:cNvSpPr/>
          <p:nvPr/>
        </p:nvSpPr>
        <p:spPr>
          <a:xfrm>
            <a:off x="7449558" y="3964642"/>
            <a:ext cx="1279057" cy="10119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 neighbors' nodes to the stack in the order based on robot current direction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E42B225-1ED9-4627-8B17-BFD431D47BEC}"/>
              </a:ext>
            </a:extLst>
          </p:cNvPr>
          <p:cNvSpPr/>
          <p:nvPr/>
        </p:nvSpPr>
        <p:spPr>
          <a:xfrm>
            <a:off x="8990289" y="4360537"/>
            <a:ext cx="959125" cy="24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 - E - N - W  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115172A-7442-4ADD-9A1C-8BD9985DC021}"/>
              </a:ext>
            </a:extLst>
          </p:cNvPr>
          <p:cNvSpPr/>
          <p:nvPr/>
        </p:nvSpPr>
        <p:spPr>
          <a:xfrm>
            <a:off x="8983927" y="4852484"/>
            <a:ext cx="959125" cy="24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N - W - S - E  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15FF735-CFD1-4F66-BCF7-DA837B6F3060}"/>
              </a:ext>
            </a:extLst>
          </p:cNvPr>
          <p:cNvSpPr/>
          <p:nvPr/>
        </p:nvSpPr>
        <p:spPr>
          <a:xfrm>
            <a:off x="8983926" y="5344431"/>
            <a:ext cx="959125" cy="24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 - N - W - S  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1982E98-5F7E-46F1-BFA6-11ECF6708C8F}"/>
              </a:ext>
            </a:extLst>
          </p:cNvPr>
          <p:cNvSpPr/>
          <p:nvPr/>
        </p:nvSpPr>
        <p:spPr>
          <a:xfrm>
            <a:off x="8990289" y="5836378"/>
            <a:ext cx="959125" cy="24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W - S - E - N  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B0103C8-3713-43D9-84A5-372A3AB3133A}"/>
              </a:ext>
            </a:extLst>
          </p:cNvPr>
          <p:cNvCxnSpPr>
            <a:endCxn id="201" idx="0"/>
          </p:cNvCxnSpPr>
          <p:nvPr/>
        </p:nvCxnSpPr>
        <p:spPr>
          <a:xfrm>
            <a:off x="10294043" y="4175353"/>
            <a:ext cx="1" cy="119900"/>
          </a:xfrm>
          <a:prstGeom prst="straightConnector1">
            <a:avLst/>
          </a:prstGeom>
          <a:ln cap="flat">
            <a:solidFill>
              <a:schemeClr val="bg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B0D5150-4D5B-4AC0-8335-4F7EE4DFB80A}"/>
              </a:ext>
            </a:extLst>
          </p:cNvPr>
          <p:cNvCxnSpPr>
            <a:stCxn id="201" idx="2"/>
            <a:endCxn id="202" idx="0"/>
          </p:cNvCxnSpPr>
          <p:nvPr/>
        </p:nvCxnSpPr>
        <p:spPr>
          <a:xfrm>
            <a:off x="10294044" y="4667300"/>
            <a:ext cx="0" cy="119900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7810DF0-38F0-40B6-9941-394324399329}"/>
              </a:ext>
            </a:extLst>
          </p:cNvPr>
          <p:cNvCxnSpPr>
            <a:stCxn id="202" idx="2"/>
            <a:endCxn id="204" idx="0"/>
          </p:cNvCxnSpPr>
          <p:nvPr/>
        </p:nvCxnSpPr>
        <p:spPr>
          <a:xfrm>
            <a:off x="10294044" y="5159247"/>
            <a:ext cx="0" cy="119900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2C27E92-5DE2-4423-A002-6D0E13ACBD2D}"/>
              </a:ext>
            </a:extLst>
          </p:cNvPr>
          <p:cNvCxnSpPr>
            <a:stCxn id="204" idx="2"/>
            <a:endCxn id="205" idx="0"/>
          </p:cNvCxnSpPr>
          <p:nvPr/>
        </p:nvCxnSpPr>
        <p:spPr>
          <a:xfrm>
            <a:off x="10294044" y="5651194"/>
            <a:ext cx="0" cy="119900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41E8788-4F21-479E-91E0-91BFC813F32B}"/>
              </a:ext>
            </a:extLst>
          </p:cNvPr>
          <p:cNvCxnSpPr>
            <a:stCxn id="205" idx="1"/>
            <a:endCxn id="214" idx="3"/>
          </p:cNvCxnSpPr>
          <p:nvPr/>
        </p:nvCxnSpPr>
        <p:spPr>
          <a:xfrm flipH="1" flipV="1">
            <a:off x="9949414" y="5957117"/>
            <a:ext cx="160326" cy="1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0B297DE-4362-4DFE-BEC0-86CB0C4387A4}"/>
              </a:ext>
            </a:extLst>
          </p:cNvPr>
          <p:cNvCxnSpPr>
            <a:stCxn id="204" idx="1"/>
            <a:endCxn id="213" idx="3"/>
          </p:cNvCxnSpPr>
          <p:nvPr/>
        </p:nvCxnSpPr>
        <p:spPr>
          <a:xfrm flipH="1" flipV="1">
            <a:off x="9943051" y="5465170"/>
            <a:ext cx="166689" cy="1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2A9FF6F-522E-4A24-8261-86E9DA1BCF74}"/>
              </a:ext>
            </a:extLst>
          </p:cNvPr>
          <p:cNvCxnSpPr>
            <a:stCxn id="202" idx="1"/>
            <a:endCxn id="212" idx="3"/>
          </p:cNvCxnSpPr>
          <p:nvPr/>
        </p:nvCxnSpPr>
        <p:spPr>
          <a:xfrm flipH="1" flipV="1">
            <a:off x="9943052" y="4973223"/>
            <a:ext cx="166688" cy="1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0B1E59D-0379-44B7-AD7C-7702CE90F682}"/>
              </a:ext>
            </a:extLst>
          </p:cNvPr>
          <p:cNvCxnSpPr>
            <a:stCxn id="201" idx="1"/>
            <a:endCxn id="211" idx="3"/>
          </p:cNvCxnSpPr>
          <p:nvPr/>
        </p:nvCxnSpPr>
        <p:spPr>
          <a:xfrm flipH="1" flipV="1">
            <a:off x="9949414" y="4481276"/>
            <a:ext cx="160326" cy="1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F3AD98-449B-4B9B-B0A8-38EC60A04570}"/>
              </a:ext>
            </a:extLst>
          </p:cNvPr>
          <p:cNvCxnSpPr/>
          <p:nvPr/>
        </p:nvCxnSpPr>
        <p:spPr>
          <a:xfrm>
            <a:off x="8878633" y="4481276"/>
            <a:ext cx="0" cy="1475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C899306-E815-4F43-802F-64B5A347D68E}"/>
              </a:ext>
            </a:extLst>
          </p:cNvPr>
          <p:cNvCxnSpPr>
            <a:cxnSpLocks/>
            <a:endCxn id="214" idx="1"/>
          </p:cNvCxnSpPr>
          <p:nvPr/>
        </p:nvCxnSpPr>
        <p:spPr>
          <a:xfrm>
            <a:off x="8878633" y="5957117"/>
            <a:ext cx="111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084B73-77FA-4D76-832B-4ED4B54E7C0C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8878633" y="5465170"/>
            <a:ext cx="1052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A265EC4-09D5-423C-947C-DD34FD44EAF4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8878633" y="4973223"/>
            <a:ext cx="1052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03B17006-5E82-46D0-9FFE-7D783F7922EC}"/>
              </a:ext>
            </a:extLst>
          </p:cNvPr>
          <p:cNvCxnSpPr>
            <a:endCxn id="211" idx="1"/>
          </p:cNvCxnSpPr>
          <p:nvPr/>
        </p:nvCxnSpPr>
        <p:spPr>
          <a:xfrm>
            <a:off x="8811958" y="4481276"/>
            <a:ext cx="1783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FC61C1C-9AB5-434B-8930-1BB289C898DF}"/>
              </a:ext>
            </a:extLst>
          </p:cNvPr>
          <p:cNvCxnSpPr/>
          <p:nvPr/>
        </p:nvCxnSpPr>
        <p:spPr>
          <a:xfrm flipH="1">
            <a:off x="8728615" y="4481276"/>
            <a:ext cx="150018" cy="0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145E2E3-8BFB-4DDD-A7E0-9E139556A25A}"/>
              </a:ext>
            </a:extLst>
          </p:cNvPr>
          <p:cNvCxnSpPr>
            <a:cxnSpLocks/>
          </p:cNvCxnSpPr>
          <p:nvPr/>
        </p:nvCxnSpPr>
        <p:spPr>
          <a:xfrm flipH="1">
            <a:off x="7869778" y="3660431"/>
            <a:ext cx="221094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02AE613-961C-4755-BC23-5E7EDF9D2006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7869170" y="3487168"/>
            <a:ext cx="0" cy="17289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3845763-9D54-4835-B231-5A4037A33B8A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8609143" y="3487168"/>
            <a:ext cx="607" cy="173262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3D40D7A5-51C7-42AB-997D-021474236DC7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9344191" y="3487531"/>
            <a:ext cx="0" cy="17289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ACEB93A-DF50-4021-9858-3784B550D4C0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10080720" y="3487167"/>
            <a:ext cx="0" cy="17289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97EE998B-93AF-43EA-A5C5-C74E38915536}"/>
              </a:ext>
            </a:extLst>
          </p:cNvPr>
          <p:cNvCxnSpPr>
            <a:cxnSpLocks/>
          </p:cNvCxnSpPr>
          <p:nvPr/>
        </p:nvCxnSpPr>
        <p:spPr>
          <a:xfrm flipH="1">
            <a:off x="7869169" y="3660065"/>
            <a:ext cx="1" cy="304577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348E3BB-E103-4460-8B1C-AE45EB0CF7F5}"/>
              </a:ext>
            </a:extLst>
          </p:cNvPr>
          <p:cNvSpPr/>
          <p:nvPr/>
        </p:nvSpPr>
        <p:spPr>
          <a:xfrm>
            <a:off x="8803624" y="3731685"/>
            <a:ext cx="1849983" cy="2471917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D23F543-F0A4-48DC-9678-4B47C2B22A73}"/>
              </a:ext>
            </a:extLst>
          </p:cNvPr>
          <p:cNvSpPr txBox="1"/>
          <p:nvPr/>
        </p:nvSpPr>
        <p:spPr>
          <a:xfrm>
            <a:off x="5660229" y="3241050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Yes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1186800-575A-4770-BCE6-7D2D96817D14}"/>
              </a:ext>
            </a:extLst>
          </p:cNvPr>
          <p:cNvSpPr txBox="1"/>
          <p:nvPr/>
        </p:nvSpPr>
        <p:spPr>
          <a:xfrm>
            <a:off x="9895133" y="4763688"/>
            <a:ext cx="354205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Yes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EFD0A95-2B35-442B-8D99-511AF40093E0}"/>
              </a:ext>
            </a:extLst>
          </p:cNvPr>
          <p:cNvSpPr txBox="1"/>
          <p:nvPr/>
        </p:nvSpPr>
        <p:spPr>
          <a:xfrm>
            <a:off x="9895133" y="524812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Yes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CF633CC-496B-4F6C-A3D8-FE4909E99F8C}"/>
              </a:ext>
            </a:extLst>
          </p:cNvPr>
          <p:cNvSpPr txBox="1"/>
          <p:nvPr/>
        </p:nvSpPr>
        <p:spPr>
          <a:xfrm>
            <a:off x="9902135" y="5744045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Yes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C1F73A9-E65A-47B2-AA87-C94D5999460F}"/>
              </a:ext>
            </a:extLst>
          </p:cNvPr>
          <p:cNvSpPr txBox="1"/>
          <p:nvPr/>
        </p:nvSpPr>
        <p:spPr>
          <a:xfrm>
            <a:off x="10256340" y="4629953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No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A3ABA-EBA2-4998-8C05-D7D0428B4607}"/>
              </a:ext>
            </a:extLst>
          </p:cNvPr>
          <p:cNvSpPr txBox="1"/>
          <p:nvPr/>
        </p:nvSpPr>
        <p:spPr>
          <a:xfrm>
            <a:off x="10262045" y="511135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No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44C801-B8F0-4A5B-B464-E331BA705AF9}"/>
              </a:ext>
            </a:extLst>
          </p:cNvPr>
          <p:cNvSpPr txBox="1"/>
          <p:nvPr/>
        </p:nvSpPr>
        <p:spPr>
          <a:xfrm>
            <a:off x="10256340" y="5592751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No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B8A8BCE-38A4-4171-ADE6-D5EAB38ED0B4}"/>
              </a:ext>
            </a:extLst>
          </p:cNvPr>
          <p:cNvSpPr/>
          <p:nvPr/>
        </p:nvSpPr>
        <p:spPr>
          <a:xfrm>
            <a:off x="5244987" y="4273115"/>
            <a:ext cx="1395543" cy="389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current node visited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6B70692-70EC-4064-A93D-7029EEA13113}"/>
              </a:ext>
            </a:extLst>
          </p:cNvPr>
          <p:cNvSpPr txBox="1"/>
          <p:nvPr/>
        </p:nvSpPr>
        <p:spPr>
          <a:xfrm>
            <a:off x="6765998" y="2620712"/>
            <a:ext cx="354205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No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D253BFF0-63C2-47F1-9A07-0613C99C7D86}"/>
              </a:ext>
            </a:extLst>
          </p:cNvPr>
          <p:cNvCxnSpPr>
            <a:cxnSpLocks/>
            <a:stCxn id="307" idx="1"/>
            <a:endCxn id="15" idx="2"/>
          </p:cNvCxnSpPr>
          <p:nvPr/>
        </p:nvCxnSpPr>
        <p:spPr>
          <a:xfrm rot="10800000">
            <a:off x="4389335" y="3099840"/>
            <a:ext cx="855652" cy="136780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9D11125-B21B-464E-80F5-E9BDF1F851AD}"/>
              </a:ext>
            </a:extLst>
          </p:cNvPr>
          <p:cNvSpPr/>
          <p:nvPr/>
        </p:nvSpPr>
        <p:spPr>
          <a:xfrm>
            <a:off x="7243667" y="2561246"/>
            <a:ext cx="3524250" cy="3727345"/>
          </a:xfrm>
          <a:prstGeom prst="rect">
            <a:avLst/>
          </a:prstGeom>
          <a:noFill/>
          <a:ln w="12700">
            <a:solidFill>
              <a:schemeClr val="bg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EFE64C2-E0AA-494F-80EB-94DFD24ACD0B}"/>
              </a:ext>
            </a:extLst>
          </p:cNvPr>
          <p:cNvSpPr txBox="1"/>
          <p:nvPr/>
        </p:nvSpPr>
        <p:spPr>
          <a:xfrm>
            <a:off x="5882821" y="1316845"/>
            <a:ext cx="49402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True</a:t>
            </a:r>
            <a:endParaRPr lang="en-US" sz="1600" b="1" dirty="0"/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06B1FCE-E0F1-46BE-BAC8-35AA4A3F9B50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71795" y="2867470"/>
            <a:ext cx="14021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478361F0-4F25-4C74-9CF7-964FE28A7C64}"/>
              </a:ext>
            </a:extLst>
          </p:cNvPr>
          <p:cNvSpPr/>
          <p:nvPr/>
        </p:nvSpPr>
        <p:spPr>
          <a:xfrm>
            <a:off x="5840223" y="955993"/>
            <a:ext cx="1532653" cy="572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Pop the stack and set as current node</a:t>
            </a:r>
          </a:p>
        </p:txBody>
      </p:sp>
      <p:sp>
        <p:nvSpPr>
          <p:cNvPr id="363" name="Diamond 362">
            <a:extLst>
              <a:ext uri="{FF2B5EF4-FFF2-40B4-BE49-F238E27FC236}">
                <a16:creationId xmlns:a16="http://schemas.microsoft.com/office/drawing/2014/main" id="{D458E44C-D78E-472B-BF75-B3A53FC63365}"/>
              </a:ext>
            </a:extLst>
          </p:cNvPr>
          <p:cNvSpPr/>
          <p:nvPr/>
        </p:nvSpPr>
        <p:spPr>
          <a:xfrm>
            <a:off x="7869169" y="970990"/>
            <a:ext cx="933899" cy="57667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Is Goal?</a:t>
            </a: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9DF247B7-4F07-45F4-BC95-195FF40685D1}"/>
              </a:ext>
            </a:extLst>
          </p:cNvPr>
          <p:cNvCxnSpPr>
            <a:cxnSpLocks/>
            <a:stCxn id="15" idx="3"/>
            <a:endCxn id="361" idx="1"/>
          </p:cNvCxnSpPr>
          <p:nvPr/>
        </p:nvCxnSpPr>
        <p:spPr>
          <a:xfrm flipV="1">
            <a:off x="5244987" y="1242117"/>
            <a:ext cx="595236" cy="123517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544F23EF-D7CD-40FB-A4A2-407F960B15AB}"/>
              </a:ext>
            </a:extLst>
          </p:cNvPr>
          <p:cNvCxnSpPr>
            <a:stCxn id="363" idx="2"/>
            <a:endCxn id="50" idx="0"/>
          </p:cNvCxnSpPr>
          <p:nvPr/>
        </p:nvCxnSpPr>
        <p:spPr>
          <a:xfrm rot="5400000">
            <a:off x="6701924" y="944936"/>
            <a:ext cx="1031464" cy="223692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664A766A-D647-4362-86EA-B00A1E1AF3D7}"/>
              </a:ext>
            </a:extLst>
          </p:cNvPr>
          <p:cNvCxnSpPr>
            <a:stCxn id="361" idx="3"/>
            <a:endCxn id="363" idx="1"/>
          </p:cNvCxnSpPr>
          <p:nvPr/>
        </p:nvCxnSpPr>
        <p:spPr>
          <a:xfrm>
            <a:off x="7372876" y="1242117"/>
            <a:ext cx="496293" cy="172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C579A6D4-20CF-4306-AC6A-FCAB923279D2}"/>
              </a:ext>
            </a:extLst>
          </p:cNvPr>
          <p:cNvSpPr/>
          <p:nvPr/>
        </p:nvSpPr>
        <p:spPr>
          <a:xfrm>
            <a:off x="8911991" y="1653276"/>
            <a:ext cx="1348215" cy="645350"/>
          </a:xfrm>
          <a:prstGeom prst="roundRect">
            <a:avLst>
              <a:gd name="adj" fmla="val 325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current node as goal &amp; Return True</a:t>
            </a:r>
            <a:endParaRPr lang="en-US" dirty="0"/>
          </a:p>
        </p:txBody>
      </p: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4CAB4325-DB56-4307-B23B-4829486B8472}"/>
              </a:ext>
            </a:extLst>
          </p:cNvPr>
          <p:cNvCxnSpPr>
            <a:cxnSpLocks/>
            <a:stCxn id="363" idx="3"/>
            <a:endCxn id="393" idx="0"/>
          </p:cNvCxnSpPr>
          <p:nvPr/>
        </p:nvCxnSpPr>
        <p:spPr>
          <a:xfrm>
            <a:off x="8803068" y="1259329"/>
            <a:ext cx="783031" cy="39394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or: Elbow 418">
            <a:extLst>
              <a:ext uri="{FF2B5EF4-FFF2-40B4-BE49-F238E27FC236}">
                <a16:creationId xmlns:a16="http://schemas.microsoft.com/office/drawing/2014/main" id="{77C934E4-03A5-4C11-9E0E-3DF90C8CD376}"/>
              </a:ext>
            </a:extLst>
          </p:cNvPr>
          <p:cNvCxnSpPr>
            <a:endCxn id="50" idx="2"/>
          </p:cNvCxnSpPr>
          <p:nvPr/>
        </p:nvCxnSpPr>
        <p:spPr>
          <a:xfrm flipV="1">
            <a:off x="4387890" y="3155808"/>
            <a:ext cx="1711303" cy="418172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27C60F46-C7B7-4725-8661-3F6DF911E27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81853" y="1228702"/>
            <a:ext cx="786986" cy="1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603F3B7B-5A62-4AC8-B2D2-03A2116E949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387890" y="1504390"/>
            <a:ext cx="1445" cy="3503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B233824E-D6FE-43CB-83F2-91EF16A01E12}"/>
              </a:ext>
            </a:extLst>
          </p:cNvPr>
          <p:cNvSpPr txBox="1"/>
          <p:nvPr/>
        </p:nvSpPr>
        <p:spPr>
          <a:xfrm>
            <a:off x="4900468" y="2063399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True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E869AB52-5FDA-408D-8322-5705D29C427B}"/>
              </a:ext>
            </a:extLst>
          </p:cNvPr>
          <p:cNvSpPr txBox="1"/>
          <p:nvPr/>
        </p:nvSpPr>
        <p:spPr>
          <a:xfrm>
            <a:off x="3252079" y="2040603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False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8" name="Rectangle: Rounded Corners 437">
            <a:extLst>
              <a:ext uri="{FF2B5EF4-FFF2-40B4-BE49-F238E27FC236}">
                <a16:creationId xmlns:a16="http://schemas.microsoft.com/office/drawing/2014/main" id="{84535E1B-D94D-437A-8824-2EB2FFAFB717}"/>
              </a:ext>
            </a:extLst>
          </p:cNvPr>
          <p:cNvSpPr/>
          <p:nvPr/>
        </p:nvSpPr>
        <p:spPr>
          <a:xfrm>
            <a:off x="2313840" y="2232456"/>
            <a:ext cx="869216" cy="491780"/>
          </a:xfrm>
          <a:prstGeom prst="roundRect">
            <a:avLst>
              <a:gd name="adj" fmla="val 325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False</a:t>
            </a:r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4703879D-F7A1-441C-A02F-BC98D56AB406}"/>
              </a:ext>
            </a:extLst>
          </p:cNvPr>
          <p:cNvCxnSpPr>
            <a:cxnSpLocks/>
            <a:stCxn id="15" idx="1"/>
            <a:endCxn id="438" idx="3"/>
          </p:cNvCxnSpPr>
          <p:nvPr/>
        </p:nvCxnSpPr>
        <p:spPr>
          <a:xfrm flipH="1">
            <a:off x="3183056" y="2477287"/>
            <a:ext cx="350627" cy="10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EB65945-173A-4228-A132-E2E55522B496}"/>
              </a:ext>
            </a:extLst>
          </p:cNvPr>
          <p:cNvCxnSpPr>
            <a:stCxn id="210" idx="1"/>
            <a:endCxn id="307" idx="3"/>
          </p:cNvCxnSpPr>
          <p:nvPr/>
        </p:nvCxnSpPr>
        <p:spPr>
          <a:xfrm flipH="1" flipV="1">
            <a:off x="6640530" y="4467648"/>
            <a:ext cx="809028" cy="29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2CA2B40C-6945-4ACE-9A60-560E757D6366}"/>
              </a:ext>
            </a:extLst>
          </p:cNvPr>
          <p:cNvSpPr txBox="1"/>
          <p:nvPr/>
        </p:nvSpPr>
        <p:spPr>
          <a:xfrm>
            <a:off x="9889178" y="426773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Yes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83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94EC-8689-4337-8E93-7DCD3494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119" y="932261"/>
            <a:ext cx="4429125" cy="982256"/>
          </a:xfrm>
          <a:effectLst>
            <a:glow rad="127000">
              <a:schemeClr val="accent4">
                <a:lumMod val="60000"/>
                <a:lumOff val="40000"/>
              </a:schemeClr>
            </a:glow>
          </a:effectLst>
        </p:spPr>
        <p:txBody>
          <a:bodyPr anchor="t"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Maze Solver 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Implementation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0B2A9F-8613-4E65-81EE-DF403F00D6BB}"/>
              </a:ext>
            </a:extLst>
          </p:cNvPr>
          <p:cNvSpPr/>
          <p:nvPr/>
        </p:nvSpPr>
        <p:spPr>
          <a:xfrm>
            <a:off x="3255639" y="1167607"/>
            <a:ext cx="1247775" cy="495299"/>
          </a:xfrm>
          <a:prstGeom prst="roundRect">
            <a:avLst>
              <a:gd name="adj" fmla="val 348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Object as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FFBA0-B193-41E3-8002-79D54CDA3B1C}"/>
              </a:ext>
            </a:extLst>
          </p:cNvPr>
          <p:cNvSpPr/>
          <p:nvPr/>
        </p:nvSpPr>
        <p:spPr>
          <a:xfrm>
            <a:off x="754372" y="986805"/>
            <a:ext cx="2009774" cy="847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Initialize  &amp; set robot’s current node and direction &amp;</a:t>
            </a:r>
          </a:p>
          <a:p>
            <a:pPr algn="ctr"/>
            <a:r>
              <a:rPr lang="en-US" sz="1200" dirty="0"/>
              <a:t>fp::Algorithm::SetDefaults()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EAD8306-638D-49A9-844D-2DAECF6EA347}"/>
              </a:ext>
            </a:extLst>
          </p:cNvPr>
          <p:cNvSpPr/>
          <p:nvPr/>
        </p:nvSpPr>
        <p:spPr>
          <a:xfrm>
            <a:off x="1205139" y="2532986"/>
            <a:ext cx="1104900" cy="942975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While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42009-7D19-40C9-B99B-5E1A60BFEDA7}"/>
              </a:ext>
            </a:extLst>
          </p:cNvPr>
          <p:cNvSpPr/>
          <p:nvPr/>
        </p:nvSpPr>
        <p:spPr>
          <a:xfrm>
            <a:off x="3107311" y="2582752"/>
            <a:ext cx="1638302" cy="831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all the walls around the robot</a:t>
            </a:r>
          </a:p>
          <a:p>
            <a:pPr algn="ctr"/>
            <a:r>
              <a:rPr lang="en-US" sz="1200" dirty="0"/>
              <a:t>fp::Maze::Readmaze()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881BC-2521-4B98-B0CF-8AA84AAF993D}"/>
              </a:ext>
            </a:extLst>
          </p:cNvPr>
          <p:cNvGrpSpPr/>
          <p:nvPr/>
        </p:nvGrpSpPr>
        <p:grpSpPr>
          <a:xfrm>
            <a:off x="7553314" y="2474330"/>
            <a:ext cx="1061239" cy="1062307"/>
            <a:chOff x="4657234" y="3095625"/>
            <a:chExt cx="1257300" cy="1138241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34397156-D6BB-4B29-AB21-EC26A2F887BE}"/>
                </a:ext>
              </a:extLst>
            </p:cNvPr>
            <p:cNvSpPr/>
            <p:nvPr/>
          </p:nvSpPr>
          <p:spPr>
            <a:xfrm>
              <a:off x="4657234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F0B5C4-67D1-442D-AC76-A28E2934763B}"/>
                </a:ext>
              </a:extLst>
            </p:cNvPr>
            <p:cNvSpPr txBox="1"/>
            <p:nvPr/>
          </p:nvSpPr>
          <p:spPr>
            <a:xfrm>
              <a:off x="4833446" y="3391178"/>
              <a:ext cx="9048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Path blocked ?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EE243-DEEF-4611-ABB1-9FE836151B7C}"/>
              </a:ext>
            </a:extLst>
          </p:cNvPr>
          <p:cNvSpPr/>
          <p:nvPr/>
        </p:nvSpPr>
        <p:spPr>
          <a:xfrm>
            <a:off x="9127231" y="2708921"/>
            <a:ext cx="2155032" cy="591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new path from current node using</a:t>
            </a:r>
          </a:p>
          <a:p>
            <a:pPr algn="ctr"/>
            <a:r>
              <a:rPr lang="en-US" sz="1200" dirty="0"/>
              <a:t>fp::Algorithm::DFSAlgorithm()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AF6E-50F9-45BA-B708-4E047A05AB02}"/>
              </a:ext>
            </a:extLst>
          </p:cNvPr>
          <p:cNvSpPr/>
          <p:nvPr/>
        </p:nvSpPr>
        <p:spPr>
          <a:xfrm>
            <a:off x="5012607" y="5302051"/>
            <a:ext cx="2009774" cy="85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Navigate the robot to the next node in the path </a:t>
            </a:r>
          </a:p>
          <a:p>
            <a:pPr algn="ctr"/>
            <a:r>
              <a:rPr lang="en-US" sz="1200" dirty="0"/>
              <a:t>fp::Algorithm::Navigate()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A5AF8-4733-4C90-A427-50135BC0F9ED}"/>
              </a:ext>
            </a:extLst>
          </p:cNvPr>
          <p:cNvSpPr/>
          <p:nvPr/>
        </p:nvSpPr>
        <p:spPr>
          <a:xfrm>
            <a:off x="9261666" y="5313959"/>
            <a:ext cx="1886164" cy="83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track from goal to current node </a:t>
            </a:r>
          </a:p>
          <a:p>
            <a:pPr algn="ctr"/>
            <a:r>
              <a:rPr lang="en-US" sz="1200" dirty="0"/>
              <a:t>fp::Algorithm::BackTrack()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D1629F-A799-4D30-9D88-1894BFC1B617}"/>
              </a:ext>
            </a:extLst>
          </p:cNvPr>
          <p:cNvSpPr/>
          <p:nvPr/>
        </p:nvSpPr>
        <p:spPr>
          <a:xfrm>
            <a:off x="7814716" y="5397729"/>
            <a:ext cx="945752" cy="665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the path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0D3AD9-B8A0-4EB5-A855-187E43ED9359}"/>
              </a:ext>
            </a:extLst>
          </p:cNvPr>
          <p:cNvSpPr/>
          <p:nvPr/>
        </p:nvSpPr>
        <p:spPr>
          <a:xfrm>
            <a:off x="7814716" y="4106064"/>
            <a:ext cx="1533525" cy="48577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path Found!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959137-28A1-4FF9-A428-386A3264C886}"/>
              </a:ext>
            </a:extLst>
          </p:cNvPr>
          <p:cNvSpPr/>
          <p:nvPr/>
        </p:nvSpPr>
        <p:spPr>
          <a:xfrm>
            <a:off x="3291324" y="5344228"/>
            <a:ext cx="1380403" cy="772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current node from robot’s current node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D61D92-FF7A-4FF1-8C4B-73F8F48D60F7}"/>
              </a:ext>
            </a:extLst>
          </p:cNvPr>
          <p:cNvGrpSpPr/>
          <p:nvPr/>
        </p:nvGrpSpPr>
        <p:grpSpPr>
          <a:xfrm>
            <a:off x="2023535" y="5265319"/>
            <a:ext cx="1066800" cy="941641"/>
            <a:chOff x="4914900" y="3095625"/>
            <a:chExt cx="1257300" cy="1138241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F1669F33-E91E-45BF-9EC4-373034988CC4}"/>
                </a:ext>
              </a:extLst>
            </p:cNvPr>
            <p:cNvSpPr/>
            <p:nvPr/>
          </p:nvSpPr>
          <p:spPr>
            <a:xfrm>
              <a:off x="4914900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A787A1-9C68-459A-B78D-086E226C7A73}"/>
                </a:ext>
              </a:extLst>
            </p:cNvPr>
            <p:cNvSpPr txBox="1"/>
            <p:nvPr/>
          </p:nvSpPr>
          <p:spPr>
            <a:xfrm>
              <a:off x="5091112" y="3327909"/>
              <a:ext cx="904875" cy="558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Goal?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716235-D353-40F9-B59D-9027262BA17A}"/>
              </a:ext>
            </a:extLst>
          </p:cNvPr>
          <p:cNvSpPr/>
          <p:nvPr/>
        </p:nvSpPr>
        <p:spPr>
          <a:xfrm>
            <a:off x="3087919" y="3985021"/>
            <a:ext cx="1733548" cy="80357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current node as goal &amp; mark current node with Red color, Exit loop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193539-1CA6-4818-910A-9A48A0375FCE}"/>
              </a:ext>
            </a:extLst>
          </p:cNvPr>
          <p:cNvGrpSpPr/>
          <p:nvPr/>
        </p:nvGrpSpPr>
        <p:grpSpPr>
          <a:xfrm>
            <a:off x="9674128" y="3869935"/>
            <a:ext cx="1061239" cy="958718"/>
            <a:chOff x="4914900" y="3095625"/>
            <a:chExt cx="1257300" cy="1138241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CFD7735D-3F97-4849-AC5C-F056D0559E44}"/>
                </a:ext>
              </a:extLst>
            </p:cNvPr>
            <p:cNvSpPr/>
            <p:nvPr/>
          </p:nvSpPr>
          <p:spPr>
            <a:xfrm>
              <a:off x="4914900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36A4B0-5B4F-4BD4-88BE-371B26769A95}"/>
                </a:ext>
              </a:extLst>
            </p:cNvPr>
            <p:cNvSpPr txBox="1"/>
            <p:nvPr/>
          </p:nvSpPr>
          <p:spPr>
            <a:xfrm>
              <a:off x="5091112" y="3391204"/>
              <a:ext cx="904875" cy="456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Path found ?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13775E-DB63-40E8-9713-8416D53744A0}"/>
              </a:ext>
            </a:extLst>
          </p:cNvPr>
          <p:cNvCxnSpPr>
            <a:cxnSpLocks/>
          </p:cNvCxnSpPr>
          <p:nvPr/>
        </p:nvCxnSpPr>
        <p:spPr>
          <a:xfrm flipH="1" flipV="1">
            <a:off x="2754621" y="1410666"/>
            <a:ext cx="491493" cy="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9487A3-880C-41B2-8F0F-E5E03FDBF9E0}"/>
              </a:ext>
            </a:extLst>
          </p:cNvPr>
          <p:cNvCxnSpPr>
            <a:stCxn id="6" idx="2"/>
            <a:endCxn id="6" idx="2"/>
          </p:cNvCxnSpPr>
          <p:nvPr/>
        </p:nvCxnSpPr>
        <p:spPr>
          <a:xfrm>
            <a:off x="1759259" y="18345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A938A2-10CB-41A7-B8C2-D390F55774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57589" y="1834527"/>
            <a:ext cx="1670" cy="69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13AF8A-7AB2-4540-AE9A-EFA770093A00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310039" y="2998281"/>
            <a:ext cx="797272" cy="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B6C98D-1729-42B1-AE8C-A5342D25394C}"/>
              </a:ext>
            </a:extLst>
          </p:cNvPr>
          <p:cNvCxnSpPr>
            <a:stCxn id="25" idx="2"/>
            <a:endCxn id="14" idx="0"/>
          </p:cNvCxnSpPr>
          <p:nvPr/>
        </p:nvCxnSpPr>
        <p:spPr>
          <a:xfrm>
            <a:off x="10204748" y="4828653"/>
            <a:ext cx="0" cy="48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FA1FB7-813A-47EF-A6CB-E3C918DD615A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 flipV="1">
            <a:off x="9348241" y="4348952"/>
            <a:ext cx="325887" cy="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754938-D5A7-4EB0-88F3-849A09FAE03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614553" y="3004623"/>
            <a:ext cx="512678" cy="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461C6B-8923-46AF-9BA9-970ABB86A086}"/>
              </a:ext>
            </a:extLst>
          </p:cNvPr>
          <p:cNvCxnSpPr>
            <a:stCxn id="14" idx="1"/>
            <a:endCxn id="16" idx="3"/>
          </p:cNvCxnSpPr>
          <p:nvPr/>
        </p:nvCxnSpPr>
        <p:spPr>
          <a:xfrm flipH="1">
            <a:off x="8760468" y="5730693"/>
            <a:ext cx="50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848B5E-6125-4686-BB47-005D5F06C142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flipH="1">
            <a:off x="7022381" y="5730693"/>
            <a:ext cx="792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D482C7F-A8D6-4016-9A36-2FBCD5D99F82}"/>
              </a:ext>
            </a:extLst>
          </p:cNvPr>
          <p:cNvCxnSpPr>
            <a:stCxn id="21" idx="1"/>
            <a:endCxn id="7" idx="2"/>
          </p:cNvCxnSpPr>
          <p:nvPr/>
        </p:nvCxnSpPr>
        <p:spPr>
          <a:xfrm rot="10800000">
            <a:off x="1757589" y="3475962"/>
            <a:ext cx="265946" cy="2260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AE08C9-398C-40B0-A021-059DD9E7448E}"/>
              </a:ext>
            </a:extLst>
          </p:cNvPr>
          <p:cNvCxnSpPr>
            <a:stCxn id="18" idx="1"/>
            <a:endCxn id="21" idx="3"/>
          </p:cNvCxnSpPr>
          <p:nvPr/>
        </p:nvCxnSpPr>
        <p:spPr>
          <a:xfrm flipH="1">
            <a:off x="3090335" y="5730693"/>
            <a:ext cx="200989" cy="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BF7921-0F88-4195-8204-393349C59FC7}"/>
              </a:ext>
            </a:extLst>
          </p:cNvPr>
          <p:cNvCxnSpPr>
            <a:stCxn id="13" idx="1"/>
            <a:endCxn id="18" idx="3"/>
          </p:cNvCxnSpPr>
          <p:nvPr/>
        </p:nvCxnSpPr>
        <p:spPr>
          <a:xfrm flipH="1">
            <a:off x="4671727" y="5730693"/>
            <a:ext cx="340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F43C6B2-9489-47CC-BAFB-2559C4022FD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6168007" y="3386124"/>
            <a:ext cx="1765414" cy="2066440"/>
          </a:xfrm>
          <a:prstGeom prst="bentConnector3">
            <a:avLst>
              <a:gd name="adj1" fmla="val 5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62D372A-6216-49C1-8E9C-4DE5CE867FCF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204747" y="3300324"/>
            <a:ext cx="1" cy="56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57293B5-6871-4927-9634-E5CAB6EE6DC2}"/>
              </a:ext>
            </a:extLst>
          </p:cNvPr>
          <p:cNvSpPr/>
          <p:nvPr/>
        </p:nvSpPr>
        <p:spPr>
          <a:xfrm>
            <a:off x="5542885" y="2686265"/>
            <a:ext cx="979796" cy="62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Walls</a:t>
            </a:r>
          </a:p>
          <a:p>
            <a:pPr algn="ctr"/>
            <a:r>
              <a:rPr lang="en-US" sz="1200" dirty="0"/>
              <a:t>in the maze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4459044-B6F8-4083-8F9C-30F6680C0F39}"/>
              </a:ext>
            </a:extLst>
          </p:cNvPr>
          <p:cNvCxnSpPr>
            <a:stCxn id="85" idx="3"/>
            <a:endCxn id="9" idx="1"/>
          </p:cNvCxnSpPr>
          <p:nvPr/>
        </p:nvCxnSpPr>
        <p:spPr>
          <a:xfrm>
            <a:off x="6522681" y="2998281"/>
            <a:ext cx="1030633" cy="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D7A83C-83A1-4C2C-BF92-BCA34C4CF7AE}"/>
              </a:ext>
            </a:extLst>
          </p:cNvPr>
          <p:cNvCxnSpPr>
            <a:stCxn id="8" idx="3"/>
            <a:endCxn id="85" idx="1"/>
          </p:cNvCxnSpPr>
          <p:nvPr/>
        </p:nvCxnSpPr>
        <p:spPr>
          <a:xfrm>
            <a:off x="4745613" y="2998281"/>
            <a:ext cx="79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0E1E9FC-6AB2-4FBB-97A9-EF1ED8AE73A4}"/>
              </a:ext>
            </a:extLst>
          </p:cNvPr>
          <p:cNvSpPr/>
          <p:nvPr/>
        </p:nvSpPr>
        <p:spPr>
          <a:xfrm>
            <a:off x="7598886" y="3830617"/>
            <a:ext cx="3683377" cy="2444636"/>
          </a:xfrm>
          <a:prstGeom prst="rect">
            <a:avLst/>
          </a:prstGeom>
          <a:noFill/>
          <a:ln w="158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624C26F-C3CF-4F6E-A177-949EED1BCE38}"/>
              </a:ext>
            </a:extLst>
          </p:cNvPr>
          <p:cNvSpPr/>
          <p:nvPr/>
        </p:nvSpPr>
        <p:spPr>
          <a:xfrm>
            <a:off x="7319953" y="2312809"/>
            <a:ext cx="4162473" cy="4154416"/>
          </a:xfrm>
          <a:prstGeom prst="rect">
            <a:avLst/>
          </a:prstGeom>
          <a:noFill/>
          <a:ln w="158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9B217C3-45FD-40C6-819E-04BD1A5DE145}"/>
              </a:ext>
            </a:extLst>
          </p:cNvPr>
          <p:cNvCxnSpPr>
            <a:stCxn id="21" idx="0"/>
            <a:endCxn id="23" idx="1"/>
          </p:cNvCxnSpPr>
          <p:nvPr/>
        </p:nvCxnSpPr>
        <p:spPr>
          <a:xfrm rot="5400000" flipH="1" flipV="1">
            <a:off x="2383172" y="4560572"/>
            <a:ext cx="878510" cy="530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45E467E-17AE-4411-9DE7-EA97BA8AFB33}"/>
              </a:ext>
            </a:extLst>
          </p:cNvPr>
          <p:cNvSpPr txBox="1"/>
          <p:nvPr/>
        </p:nvSpPr>
        <p:spPr>
          <a:xfrm>
            <a:off x="2403183" y="2687950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1AC0C6A-B668-4DE4-A875-AB92B5C40EC9}"/>
              </a:ext>
            </a:extLst>
          </p:cNvPr>
          <p:cNvSpPr txBox="1"/>
          <p:nvPr/>
        </p:nvSpPr>
        <p:spPr>
          <a:xfrm>
            <a:off x="8581478" y="2708921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EC2905-ED01-4144-A2E8-10F0C121EB3E}"/>
              </a:ext>
            </a:extLst>
          </p:cNvPr>
          <p:cNvSpPr txBox="1"/>
          <p:nvPr/>
        </p:nvSpPr>
        <p:spPr>
          <a:xfrm>
            <a:off x="10248497" y="4867971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D39B72-BB56-44DA-8A0E-FA0D9DCBACB8}"/>
              </a:ext>
            </a:extLst>
          </p:cNvPr>
          <p:cNvSpPr txBox="1"/>
          <p:nvPr/>
        </p:nvSpPr>
        <p:spPr>
          <a:xfrm>
            <a:off x="2499908" y="4914435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68D6A1-8A57-4054-ACAE-CF1DBBF6EF48}"/>
              </a:ext>
            </a:extLst>
          </p:cNvPr>
          <p:cNvSpPr txBox="1"/>
          <p:nvPr/>
        </p:nvSpPr>
        <p:spPr>
          <a:xfrm>
            <a:off x="1756862" y="5345698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F85596-C6FD-49D8-A4EE-E761AD4B94B5}"/>
              </a:ext>
            </a:extLst>
          </p:cNvPr>
          <p:cNvSpPr txBox="1"/>
          <p:nvPr/>
        </p:nvSpPr>
        <p:spPr>
          <a:xfrm>
            <a:off x="9288915" y="4063463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0DC3B18-6437-4243-A285-45000DF243B4}"/>
              </a:ext>
            </a:extLst>
          </p:cNvPr>
          <p:cNvSpPr txBox="1"/>
          <p:nvPr/>
        </p:nvSpPr>
        <p:spPr>
          <a:xfrm>
            <a:off x="7436502" y="3375497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0314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94EC-8689-4337-8E93-7DCD3494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75" y="939836"/>
            <a:ext cx="4429125" cy="982256"/>
          </a:xfrm>
          <a:effectLst>
            <a:outerShdw blurRad="25400" dist="25400" dir="360000" algn="ctr" rotWithShape="0">
              <a:schemeClr val="bg1">
                <a:alpha val="60000"/>
              </a:scheme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Maze Solver </a:t>
            </a:r>
            <a:br>
              <a:rPr lang="en-U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Implementation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0B2A9F-8613-4E65-81EE-DF403F00D6BB}"/>
              </a:ext>
            </a:extLst>
          </p:cNvPr>
          <p:cNvSpPr/>
          <p:nvPr/>
        </p:nvSpPr>
        <p:spPr>
          <a:xfrm>
            <a:off x="3255639" y="1167607"/>
            <a:ext cx="1247775" cy="495299"/>
          </a:xfrm>
          <a:prstGeom prst="roundRect">
            <a:avLst>
              <a:gd name="adj" fmla="val 348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Object as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FFBA0-B193-41E3-8002-79D54CDA3B1C}"/>
              </a:ext>
            </a:extLst>
          </p:cNvPr>
          <p:cNvSpPr/>
          <p:nvPr/>
        </p:nvSpPr>
        <p:spPr>
          <a:xfrm>
            <a:off x="754372" y="986805"/>
            <a:ext cx="2009774" cy="847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Initialize  &amp; set robot’s current node and direction &amp;</a:t>
            </a:r>
          </a:p>
          <a:p>
            <a:pPr algn="ctr"/>
            <a:r>
              <a:rPr lang="en-US" sz="1200" dirty="0"/>
              <a:t>fp::Algorithm::SetDefaults()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EAD8306-638D-49A9-844D-2DAECF6EA347}"/>
              </a:ext>
            </a:extLst>
          </p:cNvPr>
          <p:cNvSpPr/>
          <p:nvPr/>
        </p:nvSpPr>
        <p:spPr>
          <a:xfrm>
            <a:off x="1205139" y="2532986"/>
            <a:ext cx="1104900" cy="942975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While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42009-7D19-40C9-B99B-5E1A60BFEDA7}"/>
              </a:ext>
            </a:extLst>
          </p:cNvPr>
          <p:cNvSpPr/>
          <p:nvPr/>
        </p:nvSpPr>
        <p:spPr>
          <a:xfrm>
            <a:off x="3107311" y="2582752"/>
            <a:ext cx="1638302" cy="831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all the walls around the robot</a:t>
            </a:r>
          </a:p>
          <a:p>
            <a:pPr algn="ctr"/>
            <a:r>
              <a:rPr lang="en-US" sz="1200" dirty="0"/>
              <a:t>fp::Maze::Readmaze()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881BC-2521-4B98-B0CF-8AA84AAF993D}"/>
              </a:ext>
            </a:extLst>
          </p:cNvPr>
          <p:cNvGrpSpPr/>
          <p:nvPr/>
        </p:nvGrpSpPr>
        <p:grpSpPr>
          <a:xfrm>
            <a:off x="7553314" y="2474330"/>
            <a:ext cx="1061239" cy="1062307"/>
            <a:chOff x="4657234" y="3095625"/>
            <a:chExt cx="1257300" cy="1138241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34397156-D6BB-4B29-AB21-EC26A2F887BE}"/>
                </a:ext>
              </a:extLst>
            </p:cNvPr>
            <p:cNvSpPr/>
            <p:nvPr/>
          </p:nvSpPr>
          <p:spPr>
            <a:xfrm>
              <a:off x="4657234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F0B5C4-67D1-442D-AC76-A28E2934763B}"/>
                </a:ext>
              </a:extLst>
            </p:cNvPr>
            <p:cNvSpPr txBox="1"/>
            <p:nvPr/>
          </p:nvSpPr>
          <p:spPr>
            <a:xfrm>
              <a:off x="4833446" y="3391178"/>
              <a:ext cx="9048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Path blocked ?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EE243-DEEF-4611-ABB1-9FE836151B7C}"/>
              </a:ext>
            </a:extLst>
          </p:cNvPr>
          <p:cNvSpPr/>
          <p:nvPr/>
        </p:nvSpPr>
        <p:spPr>
          <a:xfrm>
            <a:off x="9127231" y="2708921"/>
            <a:ext cx="2155032" cy="591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new path from current node using</a:t>
            </a:r>
          </a:p>
          <a:p>
            <a:pPr algn="ctr"/>
            <a:r>
              <a:rPr lang="en-US" sz="1200" dirty="0"/>
              <a:t>fp::Algorithm::DFSAlgorithm()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AF6E-50F9-45BA-B708-4E047A05AB02}"/>
              </a:ext>
            </a:extLst>
          </p:cNvPr>
          <p:cNvSpPr/>
          <p:nvPr/>
        </p:nvSpPr>
        <p:spPr>
          <a:xfrm>
            <a:off x="5012607" y="5302051"/>
            <a:ext cx="2009774" cy="85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Navigate the robot to the next node in the path </a:t>
            </a:r>
          </a:p>
          <a:p>
            <a:pPr algn="ctr"/>
            <a:r>
              <a:rPr lang="en-US" sz="1200" dirty="0"/>
              <a:t>fp::Algorithm::Navigate()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A5AF8-4733-4C90-A427-50135BC0F9ED}"/>
              </a:ext>
            </a:extLst>
          </p:cNvPr>
          <p:cNvSpPr/>
          <p:nvPr/>
        </p:nvSpPr>
        <p:spPr>
          <a:xfrm>
            <a:off x="9261666" y="5313959"/>
            <a:ext cx="1886164" cy="83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track from goal to current node </a:t>
            </a:r>
          </a:p>
          <a:p>
            <a:pPr algn="ctr"/>
            <a:r>
              <a:rPr lang="en-US" sz="1200" dirty="0"/>
              <a:t>fp::Algorithm::BackTrack()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D1629F-A799-4D30-9D88-1894BFC1B617}"/>
              </a:ext>
            </a:extLst>
          </p:cNvPr>
          <p:cNvSpPr/>
          <p:nvPr/>
        </p:nvSpPr>
        <p:spPr>
          <a:xfrm>
            <a:off x="7814716" y="5397729"/>
            <a:ext cx="945752" cy="665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the path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0D3AD9-B8A0-4EB5-A855-187E43ED9359}"/>
              </a:ext>
            </a:extLst>
          </p:cNvPr>
          <p:cNvSpPr/>
          <p:nvPr/>
        </p:nvSpPr>
        <p:spPr>
          <a:xfrm>
            <a:off x="7814716" y="4106064"/>
            <a:ext cx="1533525" cy="48577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path Found!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959137-28A1-4FF9-A428-386A3264C886}"/>
              </a:ext>
            </a:extLst>
          </p:cNvPr>
          <p:cNvSpPr/>
          <p:nvPr/>
        </p:nvSpPr>
        <p:spPr>
          <a:xfrm>
            <a:off x="3291324" y="5344228"/>
            <a:ext cx="1380403" cy="772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current node from robot’s current node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D61D92-FF7A-4FF1-8C4B-73F8F48D60F7}"/>
              </a:ext>
            </a:extLst>
          </p:cNvPr>
          <p:cNvGrpSpPr/>
          <p:nvPr/>
        </p:nvGrpSpPr>
        <p:grpSpPr>
          <a:xfrm>
            <a:off x="2023535" y="5265319"/>
            <a:ext cx="1066800" cy="941641"/>
            <a:chOff x="4914900" y="3095625"/>
            <a:chExt cx="1257300" cy="1138241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F1669F33-E91E-45BF-9EC4-373034988CC4}"/>
                </a:ext>
              </a:extLst>
            </p:cNvPr>
            <p:cNvSpPr/>
            <p:nvPr/>
          </p:nvSpPr>
          <p:spPr>
            <a:xfrm>
              <a:off x="4914900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A787A1-9C68-459A-B78D-086E226C7A73}"/>
                </a:ext>
              </a:extLst>
            </p:cNvPr>
            <p:cNvSpPr txBox="1"/>
            <p:nvPr/>
          </p:nvSpPr>
          <p:spPr>
            <a:xfrm>
              <a:off x="5091112" y="3327909"/>
              <a:ext cx="904875" cy="558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Goal?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716235-D353-40F9-B59D-9027262BA17A}"/>
              </a:ext>
            </a:extLst>
          </p:cNvPr>
          <p:cNvSpPr/>
          <p:nvPr/>
        </p:nvSpPr>
        <p:spPr>
          <a:xfrm>
            <a:off x="3087919" y="3985021"/>
            <a:ext cx="1733548" cy="80357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current node as goal &amp; mark current node with Red color, Exit loop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193539-1CA6-4818-910A-9A48A0375FCE}"/>
              </a:ext>
            </a:extLst>
          </p:cNvPr>
          <p:cNvGrpSpPr/>
          <p:nvPr/>
        </p:nvGrpSpPr>
        <p:grpSpPr>
          <a:xfrm>
            <a:off x="9674128" y="3869935"/>
            <a:ext cx="1061239" cy="958718"/>
            <a:chOff x="4914900" y="3095625"/>
            <a:chExt cx="1257300" cy="1138241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CFD7735D-3F97-4849-AC5C-F056D0559E44}"/>
                </a:ext>
              </a:extLst>
            </p:cNvPr>
            <p:cNvSpPr/>
            <p:nvPr/>
          </p:nvSpPr>
          <p:spPr>
            <a:xfrm>
              <a:off x="4914900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36A4B0-5B4F-4BD4-88BE-371B26769A95}"/>
                </a:ext>
              </a:extLst>
            </p:cNvPr>
            <p:cNvSpPr txBox="1"/>
            <p:nvPr/>
          </p:nvSpPr>
          <p:spPr>
            <a:xfrm>
              <a:off x="5091112" y="3391204"/>
              <a:ext cx="904875" cy="456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Path found ?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13775E-DB63-40E8-9713-8416D53744A0}"/>
              </a:ext>
            </a:extLst>
          </p:cNvPr>
          <p:cNvCxnSpPr>
            <a:cxnSpLocks/>
          </p:cNvCxnSpPr>
          <p:nvPr/>
        </p:nvCxnSpPr>
        <p:spPr>
          <a:xfrm flipH="1" flipV="1">
            <a:off x="2754621" y="1410666"/>
            <a:ext cx="491493" cy="4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9487A3-880C-41B2-8F0F-E5E03FDBF9E0}"/>
              </a:ext>
            </a:extLst>
          </p:cNvPr>
          <p:cNvCxnSpPr>
            <a:stCxn id="6" idx="2"/>
            <a:endCxn id="6" idx="2"/>
          </p:cNvCxnSpPr>
          <p:nvPr/>
        </p:nvCxnSpPr>
        <p:spPr>
          <a:xfrm>
            <a:off x="1759259" y="18345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A938A2-10CB-41A7-B8C2-D390F55774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57589" y="1834527"/>
            <a:ext cx="1670" cy="6984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13AF8A-7AB2-4540-AE9A-EFA770093A00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310039" y="2998281"/>
            <a:ext cx="797272" cy="61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B6C98D-1729-42B1-AE8C-A5342D25394C}"/>
              </a:ext>
            </a:extLst>
          </p:cNvPr>
          <p:cNvCxnSpPr>
            <a:stCxn id="25" idx="2"/>
            <a:endCxn id="14" idx="0"/>
          </p:cNvCxnSpPr>
          <p:nvPr/>
        </p:nvCxnSpPr>
        <p:spPr>
          <a:xfrm>
            <a:off x="10204748" y="4828653"/>
            <a:ext cx="0" cy="485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FA1FB7-813A-47EF-A6CB-E3C918DD615A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 flipV="1">
            <a:off x="9348241" y="4348952"/>
            <a:ext cx="325887" cy="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754938-D5A7-4EB0-88F3-849A09FAE03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614553" y="3004623"/>
            <a:ext cx="512678" cy="8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461C6B-8923-46AF-9BA9-970ABB86A086}"/>
              </a:ext>
            </a:extLst>
          </p:cNvPr>
          <p:cNvCxnSpPr>
            <a:stCxn id="14" idx="1"/>
            <a:endCxn id="16" idx="3"/>
          </p:cNvCxnSpPr>
          <p:nvPr/>
        </p:nvCxnSpPr>
        <p:spPr>
          <a:xfrm flipH="1">
            <a:off x="8760468" y="5730693"/>
            <a:ext cx="50119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848B5E-6125-4686-BB47-005D5F06C142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flipH="1">
            <a:off x="7022381" y="5730693"/>
            <a:ext cx="79233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D482C7F-A8D6-4016-9A36-2FBCD5D99F82}"/>
              </a:ext>
            </a:extLst>
          </p:cNvPr>
          <p:cNvCxnSpPr>
            <a:stCxn id="21" idx="1"/>
            <a:endCxn id="7" idx="2"/>
          </p:cNvCxnSpPr>
          <p:nvPr/>
        </p:nvCxnSpPr>
        <p:spPr>
          <a:xfrm rot="10800000">
            <a:off x="1757589" y="3475962"/>
            <a:ext cx="265946" cy="226017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AE08C9-398C-40B0-A021-059DD9E7448E}"/>
              </a:ext>
            </a:extLst>
          </p:cNvPr>
          <p:cNvCxnSpPr>
            <a:stCxn id="18" idx="1"/>
            <a:endCxn id="21" idx="3"/>
          </p:cNvCxnSpPr>
          <p:nvPr/>
        </p:nvCxnSpPr>
        <p:spPr>
          <a:xfrm flipH="1">
            <a:off x="3090335" y="5730693"/>
            <a:ext cx="200989" cy="54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BF7921-0F88-4195-8204-393349C59FC7}"/>
              </a:ext>
            </a:extLst>
          </p:cNvPr>
          <p:cNvCxnSpPr>
            <a:stCxn id="13" idx="1"/>
            <a:endCxn id="18" idx="3"/>
          </p:cNvCxnSpPr>
          <p:nvPr/>
        </p:nvCxnSpPr>
        <p:spPr>
          <a:xfrm flipH="1">
            <a:off x="4671727" y="5730693"/>
            <a:ext cx="34088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F43C6B2-9489-47CC-BAFB-2559C4022FD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6168007" y="3386124"/>
            <a:ext cx="1765414" cy="2066440"/>
          </a:xfrm>
          <a:prstGeom prst="bentConnector3">
            <a:avLst>
              <a:gd name="adj1" fmla="val 575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62D372A-6216-49C1-8E9C-4DE5CE867FCF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204747" y="3300324"/>
            <a:ext cx="1" cy="5696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57293B5-6871-4927-9634-E5CAB6EE6DC2}"/>
              </a:ext>
            </a:extLst>
          </p:cNvPr>
          <p:cNvSpPr/>
          <p:nvPr/>
        </p:nvSpPr>
        <p:spPr>
          <a:xfrm>
            <a:off x="5542885" y="2686265"/>
            <a:ext cx="979796" cy="62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Walls</a:t>
            </a:r>
          </a:p>
          <a:p>
            <a:pPr algn="ctr"/>
            <a:r>
              <a:rPr lang="en-US" sz="1200" dirty="0"/>
              <a:t>in the maze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4459044-B6F8-4083-8F9C-30F6680C0F39}"/>
              </a:ext>
            </a:extLst>
          </p:cNvPr>
          <p:cNvCxnSpPr>
            <a:stCxn id="85" idx="3"/>
            <a:endCxn id="9" idx="1"/>
          </p:cNvCxnSpPr>
          <p:nvPr/>
        </p:nvCxnSpPr>
        <p:spPr>
          <a:xfrm>
            <a:off x="6522681" y="2998281"/>
            <a:ext cx="1030633" cy="72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D7A83C-83A1-4C2C-BF92-BCA34C4CF7AE}"/>
              </a:ext>
            </a:extLst>
          </p:cNvPr>
          <p:cNvCxnSpPr>
            <a:stCxn id="8" idx="3"/>
            <a:endCxn id="85" idx="1"/>
          </p:cNvCxnSpPr>
          <p:nvPr/>
        </p:nvCxnSpPr>
        <p:spPr>
          <a:xfrm>
            <a:off x="4745613" y="2998281"/>
            <a:ext cx="7972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0E1E9FC-6AB2-4FBB-97A9-EF1ED8AE73A4}"/>
              </a:ext>
            </a:extLst>
          </p:cNvPr>
          <p:cNvSpPr/>
          <p:nvPr/>
        </p:nvSpPr>
        <p:spPr>
          <a:xfrm>
            <a:off x="7549559" y="3830617"/>
            <a:ext cx="3732704" cy="2444636"/>
          </a:xfrm>
          <a:prstGeom prst="rect">
            <a:avLst/>
          </a:prstGeom>
          <a:noFill/>
          <a:ln w="158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624C26F-C3CF-4F6E-A177-949EED1BCE38}"/>
              </a:ext>
            </a:extLst>
          </p:cNvPr>
          <p:cNvSpPr/>
          <p:nvPr/>
        </p:nvSpPr>
        <p:spPr>
          <a:xfrm>
            <a:off x="7285283" y="2312809"/>
            <a:ext cx="4197143" cy="4154416"/>
          </a:xfrm>
          <a:prstGeom prst="rect">
            <a:avLst/>
          </a:prstGeom>
          <a:noFill/>
          <a:ln w="158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9B217C3-45FD-40C6-819E-04BD1A5DE145}"/>
              </a:ext>
            </a:extLst>
          </p:cNvPr>
          <p:cNvCxnSpPr>
            <a:stCxn id="21" idx="0"/>
            <a:endCxn id="23" idx="1"/>
          </p:cNvCxnSpPr>
          <p:nvPr/>
        </p:nvCxnSpPr>
        <p:spPr>
          <a:xfrm rot="5400000" flipH="1" flipV="1">
            <a:off x="2383172" y="4560572"/>
            <a:ext cx="878510" cy="53098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7D752F-69D0-4427-97C1-759547057EDD}"/>
              </a:ext>
            </a:extLst>
          </p:cNvPr>
          <p:cNvSpPr txBox="1"/>
          <p:nvPr/>
        </p:nvSpPr>
        <p:spPr>
          <a:xfrm>
            <a:off x="2403183" y="2687950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2EB296-7DDF-4506-9DB9-7CEE2D35114B}"/>
              </a:ext>
            </a:extLst>
          </p:cNvPr>
          <p:cNvSpPr txBox="1"/>
          <p:nvPr/>
        </p:nvSpPr>
        <p:spPr>
          <a:xfrm>
            <a:off x="8581478" y="2708921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555F93-8CFC-4D50-9560-2EC5DCBE172F}"/>
              </a:ext>
            </a:extLst>
          </p:cNvPr>
          <p:cNvSpPr txBox="1"/>
          <p:nvPr/>
        </p:nvSpPr>
        <p:spPr>
          <a:xfrm>
            <a:off x="10248497" y="4867971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DA8DA-3764-4914-ABA2-4208C7B30296}"/>
              </a:ext>
            </a:extLst>
          </p:cNvPr>
          <p:cNvSpPr txBox="1"/>
          <p:nvPr/>
        </p:nvSpPr>
        <p:spPr>
          <a:xfrm>
            <a:off x="2499908" y="4914435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70DE61-C1DF-4916-8F4F-3F742A3A07C4}"/>
              </a:ext>
            </a:extLst>
          </p:cNvPr>
          <p:cNvSpPr txBox="1"/>
          <p:nvPr/>
        </p:nvSpPr>
        <p:spPr>
          <a:xfrm>
            <a:off x="1756862" y="5345698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F6BF43-85CF-4653-AC47-1F6846F4A43B}"/>
              </a:ext>
            </a:extLst>
          </p:cNvPr>
          <p:cNvSpPr txBox="1"/>
          <p:nvPr/>
        </p:nvSpPr>
        <p:spPr>
          <a:xfrm>
            <a:off x="9288915" y="4063463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7D0C2C-5F91-4ED6-82F4-B46810685DF0}"/>
              </a:ext>
            </a:extLst>
          </p:cNvPr>
          <p:cNvSpPr txBox="1"/>
          <p:nvPr/>
        </p:nvSpPr>
        <p:spPr>
          <a:xfrm>
            <a:off x="7436502" y="3375497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5881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119C-BA43-4B95-B1DA-DF65BD1B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5" y="450850"/>
            <a:ext cx="3867150" cy="1325563"/>
          </a:xfrm>
          <a:effectLst>
            <a:outerShdw blurRad="25400" dist="25400" dir="5400000" algn="ctr" rotWithShape="0">
              <a:schemeClr val="tx1"/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14000"/>
                    </a:schemeClr>
                  </a:glow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Project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775B3-E38E-48DD-8A07-56B343276B7A}"/>
              </a:ext>
            </a:extLst>
          </p:cNvPr>
          <p:cNvSpPr/>
          <p:nvPr/>
        </p:nvSpPr>
        <p:spPr>
          <a:xfrm>
            <a:off x="828675" y="2255042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 mms Simulator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28413-1A2C-445D-BDE7-FEDE40EB48ED}"/>
              </a:ext>
            </a:extLst>
          </p:cNvPr>
          <p:cNvSpPr/>
          <p:nvPr/>
        </p:nvSpPr>
        <p:spPr>
          <a:xfrm>
            <a:off x="4572000" y="2255042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the desired maze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28FB3-C855-415F-BC9F-E89D3D5B6450}"/>
              </a:ext>
            </a:extLst>
          </p:cNvPr>
          <p:cNvSpPr/>
          <p:nvPr/>
        </p:nvSpPr>
        <p:spPr>
          <a:xfrm>
            <a:off x="8572499" y="2147885"/>
            <a:ext cx="2952749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the source file and executables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A842B-6D35-4778-9981-DC930802FCE0}"/>
              </a:ext>
            </a:extLst>
          </p:cNvPr>
          <p:cNvSpPr/>
          <p:nvPr/>
        </p:nvSpPr>
        <p:spPr>
          <a:xfrm>
            <a:off x="4619625" y="4841080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Build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568A1D-DBDA-4871-9C5D-D2A37AC374C6}"/>
              </a:ext>
            </a:extLst>
          </p:cNvPr>
          <p:cNvSpPr/>
          <p:nvPr/>
        </p:nvSpPr>
        <p:spPr>
          <a:xfrm>
            <a:off x="8572499" y="4719637"/>
            <a:ext cx="2952750" cy="728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Upon Successful Build, Click Run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E017-EDF8-4FF1-829F-3FE86F7442FE}"/>
              </a:ext>
            </a:extLst>
          </p:cNvPr>
          <p:cNvSpPr/>
          <p:nvPr/>
        </p:nvSpPr>
        <p:spPr>
          <a:xfrm>
            <a:off x="8572499" y="3433761"/>
            <a:ext cx="2952749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+ button and Enter the name of the Project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11F6D-7015-4EE7-8272-25627DA6A778}"/>
              </a:ext>
            </a:extLst>
          </p:cNvPr>
          <p:cNvSpPr/>
          <p:nvPr/>
        </p:nvSpPr>
        <p:spPr>
          <a:xfrm>
            <a:off x="4619625" y="3433753"/>
            <a:ext cx="2952750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path to the project directory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928FD8-8513-49FB-A4F4-AD9272B3C269}"/>
              </a:ext>
            </a:extLst>
          </p:cNvPr>
          <p:cNvSpPr/>
          <p:nvPr/>
        </p:nvSpPr>
        <p:spPr>
          <a:xfrm>
            <a:off x="828675" y="3433752"/>
            <a:ext cx="2952750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Build Command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A2F37-601A-42D6-8C17-B9245F1B95FB}"/>
              </a:ext>
            </a:extLst>
          </p:cNvPr>
          <p:cNvSpPr/>
          <p:nvPr/>
        </p:nvSpPr>
        <p:spPr>
          <a:xfrm>
            <a:off x="828675" y="4841080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run command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A7F5F2-D073-439E-896C-730D5ED21F5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81425" y="2497930"/>
            <a:ext cx="79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461669-113D-4699-ADFD-7CF85968A09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524750" y="2497929"/>
            <a:ext cx="1047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DB99E4-CF8C-45CA-9ED2-BF181672521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048874" y="2847972"/>
            <a:ext cx="0" cy="58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8692A7-2EEC-4B61-9851-4CD840384F63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flipH="1" flipV="1">
            <a:off x="7572375" y="3783797"/>
            <a:ext cx="1000124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DAE433-518E-43BF-8163-D4F9AA95298E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3781425" y="3783796"/>
            <a:ext cx="838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75BC86-F993-4EFD-9A15-F20546F78D9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305050" y="4133839"/>
            <a:ext cx="0" cy="70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015BE0-1EE3-4465-AD66-DBBB359AFE13}"/>
              </a:ext>
            </a:extLst>
          </p:cNvPr>
          <p:cNvCxnSpPr>
            <a:stCxn id="20" idx="3"/>
            <a:endCxn id="7" idx="1"/>
          </p:cNvCxnSpPr>
          <p:nvPr/>
        </p:nvCxnSpPr>
        <p:spPr>
          <a:xfrm>
            <a:off x="3781425" y="508396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2BEC02-78F6-44C5-AAC1-AA1F3FB4C2B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572375" y="5083968"/>
            <a:ext cx="10001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2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119C-BA43-4B95-B1DA-DF65BD1B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5" y="450850"/>
            <a:ext cx="3867150" cy="1325563"/>
          </a:xfrm>
          <a:effectLst>
            <a:outerShdw blurRad="50800" dist="25400" dir="5400000" algn="ctr" rotWithShape="0">
              <a:schemeClr val="bg1"/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775B3-E38E-48DD-8A07-56B343276B7A}"/>
              </a:ext>
            </a:extLst>
          </p:cNvPr>
          <p:cNvSpPr/>
          <p:nvPr/>
        </p:nvSpPr>
        <p:spPr>
          <a:xfrm>
            <a:off x="828675" y="2407442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 the mms Simulator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28413-1A2C-445D-BDE7-FEDE40EB48ED}"/>
              </a:ext>
            </a:extLst>
          </p:cNvPr>
          <p:cNvSpPr/>
          <p:nvPr/>
        </p:nvSpPr>
        <p:spPr>
          <a:xfrm>
            <a:off x="4572000" y="2407442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the desired maze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28FB3-C855-415F-BC9F-E89D3D5B6450}"/>
              </a:ext>
            </a:extLst>
          </p:cNvPr>
          <p:cNvSpPr/>
          <p:nvPr/>
        </p:nvSpPr>
        <p:spPr>
          <a:xfrm>
            <a:off x="8572499" y="2300285"/>
            <a:ext cx="2952749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 the source file and executables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A842B-6D35-4778-9981-DC930802FCE0}"/>
              </a:ext>
            </a:extLst>
          </p:cNvPr>
          <p:cNvSpPr/>
          <p:nvPr/>
        </p:nvSpPr>
        <p:spPr>
          <a:xfrm>
            <a:off x="4619625" y="4993480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Build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568A1D-DBDA-4871-9C5D-D2A37AC374C6}"/>
              </a:ext>
            </a:extLst>
          </p:cNvPr>
          <p:cNvSpPr/>
          <p:nvPr/>
        </p:nvSpPr>
        <p:spPr>
          <a:xfrm>
            <a:off x="8572499" y="4872037"/>
            <a:ext cx="2952750" cy="728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Upon Successful Build, Click Run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E017-EDF8-4FF1-829F-3FE86F7442FE}"/>
              </a:ext>
            </a:extLst>
          </p:cNvPr>
          <p:cNvSpPr/>
          <p:nvPr/>
        </p:nvSpPr>
        <p:spPr>
          <a:xfrm>
            <a:off x="8572499" y="3586161"/>
            <a:ext cx="2952749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on the + button and Enter the name of the Project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11F6D-7015-4EE7-8272-25627DA6A778}"/>
              </a:ext>
            </a:extLst>
          </p:cNvPr>
          <p:cNvSpPr/>
          <p:nvPr/>
        </p:nvSpPr>
        <p:spPr>
          <a:xfrm>
            <a:off x="4619625" y="3586153"/>
            <a:ext cx="2952750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the path to the project directory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928FD8-8513-49FB-A4F4-AD9272B3C269}"/>
              </a:ext>
            </a:extLst>
          </p:cNvPr>
          <p:cNvSpPr/>
          <p:nvPr/>
        </p:nvSpPr>
        <p:spPr>
          <a:xfrm>
            <a:off x="828675" y="3586152"/>
            <a:ext cx="2952750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Build Command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A2F37-601A-42D6-8C17-B9245F1B95FB}"/>
              </a:ext>
            </a:extLst>
          </p:cNvPr>
          <p:cNvSpPr/>
          <p:nvPr/>
        </p:nvSpPr>
        <p:spPr>
          <a:xfrm>
            <a:off x="828675" y="4993480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the run command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A7F5F2-D073-439E-896C-730D5ED21F5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81425" y="2650330"/>
            <a:ext cx="7905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461669-113D-4699-ADFD-7CF85968A09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524750" y="2650329"/>
            <a:ext cx="1047749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DB99E4-CF8C-45CA-9ED2-BF181672521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048874" y="3000372"/>
            <a:ext cx="0" cy="5857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8692A7-2EEC-4B61-9851-4CD840384F63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flipH="1" flipV="1">
            <a:off x="7572375" y="3936197"/>
            <a:ext cx="1000124" cy="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DAE433-518E-43BF-8163-D4F9AA95298E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3781425" y="3936196"/>
            <a:ext cx="83820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75BC86-F993-4EFD-9A15-F20546F78D9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305050" y="4286239"/>
            <a:ext cx="0" cy="707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015BE0-1EE3-4465-AD66-DBBB359AFE13}"/>
              </a:ext>
            </a:extLst>
          </p:cNvPr>
          <p:cNvCxnSpPr>
            <a:stCxn id="20" idx="3"/>
            <a:endCxn id="7" idx="1"/>
          </p:cNvCxnSpPr>
          <p:nvPr/>
        </p:nvCxnSpPr>
        <p:spPr>
          <a:xfrm>
            <a:off x="3781425" y="5236368"/>
            <a:ext cx="8382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2BEC02-78F6-44C5-AAC1-AA1F3FB4C2B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572375" y="5236368"/>
            <a:ext cx="100012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A080F0-AE9F-4D53-A234-8311137D89BA}"/>
              </a:ext>
            </a:extLst>
          </p:cNvPr>
          <p:cNvCxnSpPr/>
          <p:nvPr/>
        </p:nvCxnSpPr>
        <p:spPr>
          <a:xfrm>
            <a:off x="3543290" y="3686143"/>
            <a:ext cx="6400806" cy="180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881EF6-53B5-4D95-B59F-E3DABCC4864E}"/>
              </a:ext>
            </a:extLst>
          </p:cNvPr>
          <p:cNvCxnSpPr/>
          <p:nvPr/>
        </p:nvCxnSpPr>
        <p:spPr>
          <a:xfrm flipV="1">
            <a:off x="3543291" y="1857365"/>
            <a:ext cx="640080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149B55-A1D3-49B0-8B5C-F10CFDC3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712015"/>
            <a:ext cx="4019550" cy="60483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Node Data Structure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86B27A-39F1-4755-B2EB-97E966368288}"/>
              </a:ext>
            </a:extLst>
          </p:cNvPr>
          <p:cNvSpPr/>
          <p:nvPr/>
        </p:nvSpPr>
        <p:spPr>
          <a:xfrm>
            <a:off x="1714500" y="1866922"/>
            <a:ext cx="2743200" cy="27432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F5FF7C-314E-471C-BF20-7B246B3BB217}"/>
              </a:ext>
            </a:extLst>
          </p:cNvPr>
          <p:cNvCxnSpPr/>
          <p:nvPr/>
        </p:nvCxnSpPr>
        <p:spPr>
          <a:xfrm>
            <a:off x="2628900" y="1866922"/>
            <a:ext cx="0" cy="2743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40C80F-5967-4399-BC49-6C4C1C6D2A5D}"/>
              </a:ext>
            </a:extLst>
          </p:cNvPr>
          <p:cNvCxnSpPr/>
          <p:nvPr/>
        </p:nvCxnSpPr>
        <p:spPr>
          <a:xfrm>
            <a:off x="3543300" y="1866922"/>
            <a:ext cx="0" cy="2743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A55643-E142-4E39-A2AF-D3BAB3D9515F}"/>
              </a:ext>
            </a:extLst>
          </p:cNvPr>
          <p:cNvCxnSpPr/>
          <p:nvPr/>
        </p:nvCxnSpPr>
        <p:spPr>
          <a:xfrm>
            <a:off x="1714500" y="2781322"/>
            <a:ext cx="2743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2B73E5-A2F3-4DD5-94D4-232601BFF25E}"/>
              </a:ext>
            </a:extLst>
          </p:cNvPr>
          <p:cNvCxnSpPr/>
          <p:nvPr/>
        </p:nvCxnSpPr>
        <p:spPr>
          <a:xfrm>
            <a:off x="1714500" y="3695722"/>
            <a:ext cx="2743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26051EF-F665-4671-A625-193660902DAF}"/>
              </a:ext>
            </a:extLst>
          </p:cNvPr>
          <p:cNvSpPr/>
          <p:nvPr/>
        </p:nvSpPr>
        <p:spPr>
          <a:xfrm>
            <a:off x="2628901" y="2771787"/>
            <a:ext cx="914391" cy="914378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DC0DC6-B5C9-4A9C-9A5F-C1BDA5C31C01}"/>
              </a:ext>
            </a:extLst>
          </p:cNvPr>
          <p:cNvSpPr/>
          <p:nvPr/>
        </p:nvSpPr>
        <p:spPr>
          <a:xfrm>
            <a:off x="6286501" y="1857387"/>
            <a:ext cx="3657597" cy="36290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5AC1A8-C372-4BDA-AD74-3CF7F45152A5}"/>
              </a:ext>
            </a:extLst>
          </p:cNvPr>
          <p:cNvCxnSpPr/>
          <p:nvPr/>
        </p:nvCxnSpPr>
        <p:spPr>
          <a:xfrm flipV="1">
            <a:off x="2628901" y="1857387"/>
            <a:ext cx="36576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DAFB4C-0C5C-4CAE-8BF9-3927919CB900}"/>
              </a:ext>
            </a:extLst>
          </p:cNvPr>
          <p:cNvCxnSpPr/>
          <p:nvPr/>
        </p:nvCxnSpPr>
        <p:spPr>
          <a:xfrm>
            <a:off x="2628900" y="3686165"/>
            <a:ext cx="3657598" cy="180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94D100D0-4E56-4F1B-B694-84D9349D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993" y="2390787"/>
            <a:ext cx="3352808" cy="24468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Attributes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parent_node_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Default constructor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parent_node_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{}{}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Destructors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~Node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53052B-1161-4C8E-9D48-486328F4B0F4}"/>
              </a:ext>
            </a:extLst>
          </p:cNvPr>
          <p:cNvSpPr txBox="1"/>
          <p:nvPr/>
        </p:nvSpPr>
        <p:spPr>
          <a:xfrm>
            <a:off x="952500" y="5189532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std::array&lt;std::array&lt;Node, 3&gt;,3&gt; node_info_;</a:t>
            </a:r>
          </a:p>
        </p:txBody>
      </p:sp>
    </p:spTree>
    <p:extLst>
      <p:ext uri="{BB962C8B-B14F-4D97-AF65-F5344CB8AC3E}">
        <p14:creationId xmlns:p14="http://schemas.microsoft.com/office/powerpoint/2010/main" val="188172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A080F0-AE9F-4D53-A234-8311137D89BA}"/>
              </a:ext>
            </a:extLst>
          </p:cNvPr>
          <p:cNvCxnSpPr/>
          <p:nvPr/>
        </p:nvCxnSpPr>
        <p:spPr>
          <a:xfrm>
            <a:off x="3543290" y="3686143"/>
            <a:ext cx="6400806" cy="18002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881EF6-53B5-4D95-B59F-E3DABCC4864E}"/>
              </a:ext>
            </a:extLst>
          </p:cNvPr>
          <p:cNvCxnSpPr/>
          <p:nvPr/>
        </p:nvCxnSpPr>
        <p:spPr>
          <a:xfrm flipV="1">
            <a:off x="3543291" y="1857365"/>
            <a:ext cx="6400806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149B55-A1D3-49B0-8B5C-F10CFDC3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712015"/>
            <a:ext cx="4019550" cy="60483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Node Data Structure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86B27A-39F1-4755-B2EB-97E966368288}"/>
              </a:ext>
            </a:extLst>
          </p:cNvPr>
          <p:cNvSpPr/>
          <p:nvPr/>
        </p:nvSpPr>
        <p:spPr>
          <a:xfrm>
            <a:off x="1714500" y="1866922"/>
            <a:ext cx="2743200" cy="27432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F5FF7C-314E-471C-BF20-7B246B3BB217}"/>
              </a:ext>
            </a:extLst>
          </p:cNvPr>
          <p:cNvCxnSpPr/>
          <p:nvPr/>
        </p:nvCxnSpPr>
        <p:spPr>
          <a:xfrm>
            <a:off x="2628900" y="1866922"/>
            <a:ext cx="0" cy="2743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40C80F-5967-4399-BC49-6C4C1C6D2A5D}"/>
              </a:ext>
            </a:extLst>
          </p:cNvPr>
          <p:cNvCxnSpPr/>
          <p:nvPr/>
        </p:nvCxnSpPr>
        <p:spPr>
          <a:xfrm>
            <a:off x="3543300" y="1866922"/>
            <a:ext cx="0" cy="2743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A55643-E142-4E39-A2AF-D3BAB3D9515F}"/>
              </a:ext>
            </a:extLst>
          </p:cNvPr>
          <p:cNvCxnSpPr/>
          <p:nvPr/>
        </p:nvCxnSpPr>
        <p:spPr>
          <a:xfrm>
            <a:off x="1714500" y="2781322"/>
            <a:ext cx="2743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2B73E5-A2F3-4DD5-94D4-232601BFF25E}"/>
              </a:ext>
            </a:extLst>
          </p:cNvPr>
          <p:cNvCxnSpPr/>
          <p:nvPr/>
        </p:nvCxnSpPr>
        <p:spPr>
          <a:xfrm>
            <a:off x="1714500" y="3695722"/>
            <a:ext cx="2743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26051EF-F665-4671-A625-193660902DAF}"/>
              </a:ext>
            </a:extLst>
          </p:cNvPr>
          <p:cNvSpPr/>
          <p:nvPr/>
        </p:nvSpPr>
        <p:spPr>
          <a:xfrm>
            <a:off x="2628901" y="2771787"/>
            <a:ext cx="914391" cy="914378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DC0DC6-B5C9-4A9C-9A5F-C1BDA5C31C01}"/>
              </a:ext>
            </a:extLst>
          </p:cNvPr>
          <p:cNvSpPr/>
          <p:nvPr/>
        </p:nvSpPr>
        <p:spPr>
          <a:xfrm>
            <a:off x="6286501" y="1857387"/>
            <a:ext cx="3657597" cy="36290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5AC1A8-C372-4BDA-AD74-3CF7F45152A5}"/>
              </a:ext>
            </a:extLst>
          </p:cNvPr>
          <p:cNvCxnSpPr/>
          <p:nvPr/>
        </p:nvCxnSpPr>
        <p:spPr>
          <a:xfrm flipV="1">
            <a:off x="2628901" y="1857387"/>
            <a:ext cx="3657600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DAFB4C-0C5C-4CAE-8BF9-3927919CB900}"/>
              </a:ext>
            </a:extLst>
          </p:cNvPr>
          <p:cNvCxnSpPr/>
          <p:nvPr/>
        </p:nvCxnSpPr>
        <p:spPr>
          <a:xfrm>
            <a:off x="2628900" y="3686165"/>
            <a:ext cx="3657598" cy="18002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94D100D0-4E56-4F1B-B694-84D9349D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993" y="2390787"/>
            <a:ext cx="3352808" cy="24468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Attributes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parent_node_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Default constructor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parent_node_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{}{}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Destructors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~Node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53052B-1161-4C8E-9D48-486328F4B0F4}"/>
              </a:ext>
            </a:extLst>
          </p:cNvPr>
          <p:cNvSpPr txBox="1"/>
          <p:nvPr/>
        </p:nvSpPr>
        <p:spPr>
          <a:xfrm>
            <a:off x="952500" y="5189532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std::array&lt;std::array&lt;Node, 3&gt;,3&gt; node_info_;</a:t>
            </a:r>
          </a:p>
        </p:txBody>
      </p:sp>
    </p:spTree>
    <p:extLst>
      <p:ext uri="{BB962C8B-B14F-4D97-AF65-F5344CB8AC3E}">
        <p14:creationId xmlns:p14="http://schemas.microsoft.com/office/powerpoint/2010/main" val="74499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2DBC59A-C840-4D1C-961C-08A851684822}"/>
              </a:ext>
            </a:extLst>
          </p:cNvPr>
          <p:cNvCxnSpPr>
            <a:stCxn id="32" idx="2"/>
            <a:endCxn id="55" idx="3"/>
          </p:cNvCxnSpPr>
          <p:nvPr/>
        </p:nvCxnSpPr>
        <p:spPr>
          <a:xfrm flipH="1">
            <a:off x="3902977" y="5289062"/>
            <a:ext cx="2922683" cy="6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919AD3-71EF-42FD-8CC1-078F7C42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714" y="1484410"/>
            <a:ext cx="4419600" cy="5111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Class Structure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E1A54-06CC-4070-9CCB-341EE7DA23BB}"/>
              </a:ext>
            </a:extLst>
          </p:cNvPr>
          <p:cNvGrpSpPr/>
          <p:nvPr/>
        </p:nvGrpSpPr>
        <p:grpSpPr>
          <a:xfrm>
            <a:off x="5661026" y="2977096"/>
            <a:ext cx="1273174" cy="1273174"/>
            <a:chOff x="3390900" y="2362200"/>
            <a:chExt cx="1905000" cy="1905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E09254-406D-4A3C-96F0-001A18BC4EF7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BA5BC7B-75D2-4835-A859-DDA4364AE04E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DA834A-CCCC-4705-A0C6-255DDC4CA186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FC225-846D-46FA-8213-DD363BAC0404}"/>
                </a:ext>
              </a:extLst>
            </p:cNvPr>
            <p:cNvSpPr txBox="1"/>
            <p:nvPr/>
          </p:nvSpPr>
          <p:spPr>
            <a:xfrm>
              <a:off x="3419404" y="3004696"/>
              <a:ext cx="1793169" cy="7828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Robot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C4D1ED5-9AE8-4819-A9D7-A05468ACB051}"/>
              </a:ext>
            </a:extLst>
          </p:cNvPr>
          <p:cNvGrpSpPr/>
          <p:nvPr/>
        </p:nvGrpSpPr>
        <p:grpSpPr>
          <a:xfrm>
            <a:off x="6825660" y="4720046"/>
            <a:ext cx="1138031" cy="1138031"/>
            <a:chOff x="9434101" y="2363378"/>
            <a:chExt cx="1273174" cy="127317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B81927-5FA9-40F5-A376-A45DD54BD919}"/>
                </a:ext>
              </a:extLst>
            </p:cNvPr>
            <p:cNvGrpSpPr/>
            <p:nvPr/>
          </p:nvGrpSpPr>
          <p:grpSpPr>
            <a:xfrm>
              <a:off x="9434101" y="2363378"/>
              <a:ext cx="1273174" cy="1273174"/>
              <a:chOff x="6267450" y="2476500"/>
              <a:chExt cx="1905000" cy="19050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D107E0A-F6AE-44A5-98BF-69FCA7CF85A6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4F3ED9F-CE55-4967-AB4B-EBB9AE89EE5E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C5B906-F694-4162-B594-4AFD8CA70F95}"/>
                </a:ext>
              </a:extLst>
            </p:cNvPr>
            <p:cNvSpPr txBox="1"/>
            <p:nvPr/>
          </p:nvSpPr>
          <p:spPr>
            <a:xfrm>
              <a:off x="9467775" y="2737701"/>
              <a:ext cx="1198434" cy="5813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Tracked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A333AF-ED93-430F-A686-295F5C77FF02}"/>
              </a:ext>
            </a:extLst>
          </p:cNvPr>
          <p:cNvGrpSpPr/>
          <p:nvPr/>
        </p:nvGrpSpPr>
        <p:grpSpPr>
          <a:xfrm>
            <a:off x="4860722" y="4825055"/>
            <a:ext cx="1151025" cy="1138031"/>
            <a:chOff x="3390900" y="2362200"/>
            <a:chExt cx="1926750" cy="19050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C09494-E113-43AC-AF28-E681049BBEDF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936F63-B55C-4FB5-A5EB-01B2BCE645E1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FC84D62-2265-481C-B92D-2E9BC76D2DC9}"/>
                  </a:ext>
                </a:extLst>
              </p:cNvPr>
              <p:cNvSpPr/>
              <p:nvPr/>
            </p:nvSpPr>
            <p:spPr>
              <a:xfrm>
                <a:off x="6443837" y="2652889"/>
                <a:ext cx="1552221" cy="15522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8FD831-E470-4366-83D1-B649138CA93A}"/>
                </a:ext>
              </a:extLst>
            </p:cNvPr>
            <p:cNvSpPr txBox="1"/>
            <p:nvPr/>
          </p:nvSpPr>
          <p:spPr>
            <a:xfrm>
              <a:off x="3441153" y="2940048"/>
              <a:ext cx="1876497" cy="9034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Wheeled</a:t>
              </a:r>
            </a:p>
          </p:txBody>
        </p: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5A4B83C4-0803-4DDB-835C-19CFACDF5DDA}"/>
              </a:ext>
            </a:extLst>
          </p:cNvPr>
          <p:cNvSpPr/>
          <p:nvPr/>
        </p:nvSpPr>
        <p:spPr>
          <a:xfrm rot="14265586">
            <a:off x="6451373" y="4318895"/>
            <a:ext cx="864611" cy="325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8A9627-FF13-4A4D-AB47-36EA03252B9E}"/>
              </a:ext>
            </a:extLst>
          </p:cNvPr>
          <p:cNvGrpSpPr/>
          <p:nvPr/>
        </p:nvGrpSpPr>
        <p:grpSpPr>
          <a:xfrm>
            <a:off x="1905000" y="2977096"/>
            <a:ext cx="1273174" cy="1273174"/>
            <a:chOff x="3390900" y="2362200"/>
            <a:chExt cx="1905000" cy="19050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5D5A65-B820-47E6-9555-6BE5EFE3A3D4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B7149E1-6641-450E-A06F-93B02F5D46EA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9C771BD-C3D8-48AC-8B58-DC15037B5071}"/>
                  </a:ext>
                </a:extLst>
              </p:cNvPr>
              <p:cNvSpPr/>
              <p:nvPr/>
            </p:nvSpPr>
            <p:spPr>
              <a:xfrm>
                <a:off x="6443840" y="2652890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66A83D-34DE-4C3E-BE78-1D673395E8E2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Algorithm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3EA8AE-D0D6-4490-9D6D-30CFDF8D4B97}"/>
              </a:ext>
            </a:extLst>
          </p:cNvPr>
          <p:cNvGrpSpPr/>
          <p:nvPr/>
        </p:nvGrpSpPr>
        <p:grpSpPr>
          <a:xfrm>
            <a:off x="2667173" y="4720046"/>
            <a:ext cx="1273174" cy="1273174"/>
            <a:chOff x="3390900" y="2362200"/>
            <a:chExt cx="1905000" cy="19050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8B6E945-6628-4A54-95BD-E9A59C99DF1F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7A25253-3915-48FB-9DE6-BFC00ED26C92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345AC4D-E55C-43FF-BCEA-97A3A5F9ADC6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AF4353-66DA-4036-869D-08F894E6C3D5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API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0399D00-1B8A-49CA-BE29-D1076B806BF2}"/>
              </a:ext>
            </a:extLst>
          </p:cNvPr>
          <p:cNvGrpSpPr/>
          <p:nvPr/>
        </p:nvGrpSpPr>
        <p:grpSpPr>
          <a:xfrm>
            <a:off x="3852138" y="2958555"/>
            <a:ext cx="1273174" cy="1273174"/>
            <a:chOff x="3390900" y="2362200"/>
            <a:chExt cx="1905000" cy="1905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A8E64F4-0F5B-4219-92A9-946AA9661DF6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39AEF76-A879-43C0-810F-10EB243F40E9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C278B72-3803-4FBE-86B4-D18A458EBBF9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58EFB4-EAEB-4663-9FE3-E1FBFB5F33D1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Maze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C22A37-6C56-4DFF-8701-A881B7755207}"/>
              </a:ext>
            </a:extLst>
          </p:cNvPr>
          <p:cNvGrpSpPr/>
          <p:nvPr/>
        </p:nvGrpSpPr>
        <p:grpSpPr>
          <a:xfrm>
            <a:off x="3744913" y="1219200"/>
            <a:ext cx="1273174" cy="1273174"/>
            <a:chOff x="3390900" y="2362200"/>
            <a:chExt cx="1905000" cy="19050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4DD9F81-2737-4901-9E98-AC63E6988297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0CD5AD5-F3B9-411C-8E77-76FB9371FE80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A85210E-2DA2-4570-A425-541CFADE77A9}"/>
                  </a:ext>
                </a:extLst>
              </p:cNvPr>
              <p:cNvSpPr/>
              <p:nvPr/>
            </p:nvSpPr>
            <p:spPr>
              <a:xfrm>
                <a:off x="6443840" y="2652890"/>
                <a:ext cx="1552222" cy="155222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D21D703-E4E7-448A-9740-F176B0220908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main.cpp</a:t>
              </a:r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3C128D3-5ABE-404D-BEDD-9BAB051C5567}"/>
              </a:ext>
            </a:extLst>
          </p:cNvPr>
          <p:cNvSpPr/>
          <p:nvPr/>
        </p:nvSpPr>
        <p:spPr>
          <a:xfrm rot="17638405">
            <a:off x="5423007" y="4387344"/>
            <a:ext cx="828465" cy="325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8B74B6-1D89-4903-B35F-814E33CD38BD}"/>
              </a:ext>
            </a:extLst>
          </p:cNvPr>
          <p:cNvCxnSpPr>
            <a:stCxn id="67" idx="3"/>
            <a:endCxn id="51" idx="7"/>
          </p:cNvCxnSpPr>
          <p:nvPr/>
        </p:nvCxnSpPr>
        <p:spPr>
          <a:xfrm flipH="1">
            <a:off x="2991722" y="2305922"/>
            <a:ext cx="939643" cy="85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EF381DC-9497-4E46-836A-38BC3497ECEB}"/>
              </a:ext>
            </a:extLst>
          </p:cNvPr>
          <p:cNvCxnSpPr>
            <a:stCxn id="67" idx="5"/>
            <a:endCxn id="7" idx="1"/>
          </p:cNvCxnSpPr>
          <p:nvPr/>
        </p:nvCxnSpPr>
        <p:spPr>
          <a:xfrm>
            <a:off x="4831635" y="2305922"/>
            <a:ext cx="1015843" cy="85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CD93B54-649B-43A1-9BCF-DAFE82F9F371}"/>
              </a:ext>
            </a:extLst>
          </p:cNvPr>
          <p:cNvCxnSpPr>
            <a:stCxn id="41" idx="1"/>
            <a:endCxn id="56" idx="6"/>
          </p:cNvCxnSpPr>
          <p:nvPr/>
        </p:nvCxnSpPr>
        <p:spPr>
          <a:xfrm flipH="1" flipV="1">
            <a:off x="3940347" y="5356633"/>
            <a:ext cx="950396" cy="8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63DA26-8B99-4DCF-A4B8-53291E688631}"/>
              </a:ext>
            </a:extLst>
          </p:cNvPr>
          <p:cNvCxnSpPr>
            <a:cxnSpLocks/>
          </p:cNvCxnSpPr>
          <p:nvPr/>
        </p:nvCxnSpPr>
        <p:spPr>
          <a:xfrm>
            <a:off x="2781604" y="4228407"/>
            <a:ext cx="291192" cy="5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FF1A05A-63A5-4403-B826-166B27CDF733}"/>
              </a:ext>
            </a:extLst>
          </p:cNvPr>
          <p:cNvCxnSpPr>
            <a:cxnSpLocks/>
          </p:cNvCxnSpPr>
          <p:nvPr/>
        </p:nvCxnSpPr>
        <p:spPr>
          <a:xfrm flipH="1">
            <a:off x="3627119" y="4132384"/>
            <a:ext cx="491613" cy="69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6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776</Words>
  <Application>Microsoft Office PowerPoint</Application>
  <PresentationFormat>Widescreen</PresentationFormat>
  <Paragraphs>198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Consolas</vt:lpstr>
      <vt:lpstr>Office Theme</vt:lpstr>
      <vt:lpstr>PowerPoint Presentation</vt:lpstr>
      <vt:lpstr>PowerPoint Presentation</vt:lpstr>
      <vt:lpstr>Maze Solver  Implementation</vt:lpstr>
      <vt:lpstr>Maze Solver  Implementation</vt:lpstr>
      <vt:lpstr>Project Execution</vt:lpstr>
      <vt:lpstr>Project Execution</vt:lpstr>
      <vt:lpstr>Node Data Structure</vt:lpstr>
      <vt:lpstr>Node Data Structure</vt:lpstr>
      <vt:lpstr>Class Structure</vt:lpstr>
      <vt:lpstr>Class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Sudharsan B</dc:creator>
  <cp:lastModifiedBy>Sudharsan B</cp:lastModifiedBy>
  <cp:revision>45</cp:revision>
  <dcterms:created xsi:type="dcterms:W3CDTF">2020-05-13T05:28:01Z</dcterms:created>
  <dcterms:modified xsi:type="dcterms:W3CDTF">2020-05-13T11:20:22Z</dcterms:modified>
</cp:coreProperties>
</file>