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0" roundtripDataSignature="AMtx7mi0I6nUjwL49D+XzMzVHIgUEYen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1" name="Google Shape;4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2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l.acm.org/doi/10.1145/2783258.278333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Evaluation of Parallel Eccentricity Estimation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6207025" y="3782500"/>
            <a:ext cx="24234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Saravana Prabhu Ramasamy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Mugunthan Krishnan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000" y="1917875"/>
            <a:ext cx="4431175" cy="22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426" y="1854125"/>
            <a:ext cx="3895224" cy="252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Performance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275" y="1973025"/>
            <a:ext cx="3948024" cy="25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450" y="1973025"/>
            <a:ext cx="4005025" cy="25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1"/>
          <p:cNvSpPr txBox="1"/>
          <p:nvPr>
            <p:ph type="title"/>
          </p:nvPr>
        </p:nvSpPr>
        <p:spPr>
          <a:xfrm>
            <a:off x="1027389" y="184831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Performance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1625" y="2121600"/>
            <a:ext cx="6081501" cy="268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Overall Performance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729450" y="2078875"/>
            <a:ext cx="7688700" cy="26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Computational Intensity: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Visiting each vertex and processing the adjacent vertices.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Number of operations performed for each vertex: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Atomic OR - Assigning specific bit to a vertex for each BFS.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&amp; Swap - Compare and swap old and new values.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C.I = Sum(OR Flops, CAS Flops)/Execution Time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Vertex Skips: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Unweighted - Numerous vertices belong to same BFS level. - More vertex skips.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Weighted - The weights constantly change and needs to be updated. - Less vertex skips.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5550" y="2023500"/>
            <a:ext cx="4438425" cy="28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Computational Intensity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Down the road</a:t>
            </a:r>
            <a:endParaRPr/>
          </a:p>
        </p:txBody>
      </p:sp>
      <p:sp>
        <p:nvSpPr>
          <p:cNvPr id="173" name="Google Shape;17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 more sections to parallelize the eccentricity calculation.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performance for weighted and unweighted graphs.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validation for larger graphs of more than 100M vertices.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ctrTitle"/>
          </p:nvPr>
        </p:nvSpPr>
        <p:spPr>
          <a:xfrm>
            <a:off x="729450" y="2389250"/>
            <a:ext cx="768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idx="1" type="body"/>
          </p:nvPr>
        </p:nvSpPr>
        <p:spPr>
          <a:xfrm>
            <a:off x="729450" y="2295200"/>
            <a:ext cx="76887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An Evaluation of Parallel Eccentricity Estimation Algorithms on Undirected Real-World Graphs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https://dl.acm.org/doi/10.1145/2783258.2783333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/>
              <a:t>Author Julian Shun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Eccentricity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The eccentricity of a vertex - the largest distance from the vertex to any other reachable vertex.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Julian Shun - Undirected, unweighted graph.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Graph connectivity, diameter, vertices locality.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Is undirected, weighted graph estimation possible?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5950" y="2571750"/>
            <a:ext cx="3552200" cy="21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Serial BFS-Naive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487040" y="20839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The distance from vertex i to every other vertex is calculated using a breadth-first search.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The eccentricity is the maximum distance of the computed distances.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Naive non-parallel BFS does not perform well for larger graphs.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Julian Shun’s Approach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MultipleBFS - kBFS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BFS run in parallel would not give expected results.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Double-Sweep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Find the furthest vertices from random vertex.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Run BFS from furthest vertices to give the most accurate result.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Ligra Framework - </a:t>
            </a:r>
            <a:r>
              <a:rPr lang="en" sz="1100"/>
              <a:t>Lightweight graph processing system for shared memory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Provides graph generators, parallel algorithms for real world graphs.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Parallel k-BFS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BFS can overlap -&gt; Identify shared work and parallelize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Visited nodes by other process can be visited by another process multiple times.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Unnecessary computation overhead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Reduce redundant computation on a Vertex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Reduce visiting the same vertex.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k-BFS - steps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729450" y="1982775"/>
            <a:ext cx="7688700" cy="26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Algorithm has 2 major phases: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Phase-1: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Take k source vertices randomly - frontier.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Compute the distance between each source and other vertices.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vertices that are newly visited or has maximum distance becomes the new frontier.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Phase-2: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Max eccentricity -&gt; New source to compute the eccentricity estimates to other vertices.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final eccentricity would be maximum distances of the two sets of eccentricities calculated.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Parallelism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Checking every vertex in the frontier and iterating its every neighbor.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Improving performance - Bit level updates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729450" y="2078875"/>
            <a:ext cx="7688700" cy="2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74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Each BFS execution assigns a specific bit for the vertex.</a:t>
            </a:r>
            <a:endParaRPr sz="1400"/>
          </a:p>
          <a:p>
            <a:pPr indent="-2974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Parallel comparison is simplified.</a:t>
            </a:r>
            <a:endParaRPr sz="1400"/>
          </a:p>
          <a:p>
            <a:pPr indent="-2974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For a 8 parallel BFS execution following would be the bit level modification for each vertex.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220"/>
              <a:buNone/>
            </a:pPr>
            <a:r>
              <a:rPr lang="en" sz="1550">
                <a:solidFill>
                  <a:srgbClr val="000000"/>
                </a:solidFill>
              </a:rPr>
              <a:t>Process: 0 value: 1</a:t>
            </a:r>
            <a:endParaRPr sz="155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220"/>
              <a:buNone/>
            </a:pPr>
            <a:r>
              <a:rPr lang="en" sz="1550">
                <a:solidFill>
                  <a:srgbClr val="000000"/>
                </a:solidFill>
              </a:rPr>
              <a:t>Process: 1 value: 2</a:t>
            </a:r>
            <a:endParaRPr sz="155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220"/>
              <a:buNone/>
            </a:pPr>
            <a:r>
              <a:rPr lang="en" sz="1550">
                <a:solidFill>
                  <a:srgbClr val="000000"/>
                </a:solidFill>
              </a:rPr>
              <a:t>Process: 2 value: 4</a:t>
            </a:r>
            <a:endParaRPr sz="155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220"/>
              <a:buNone/>
            </a:pPr>
            <a:r>
              <a:rPr lang="en" sz="1550">
                <a:solidFill>
                  <a:srgbClr val="000000"/>
                </a:solidFill>
              </a:rPr>
              <a:t>Process: 6 value: 64</a:t>
            </a:r>
            <a:endParaRPr sz="155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220"/>
              <a:buNone/>
            </a:pPr>
            <a:r>
              <a:rPr lang="en" sz="1550">
                <a:solidFill>
                  <a:srgbClr val="000000"/>
                </a:solidFill>
              </a:rPr>
              <a:t>Process: 4 value: 16</a:t>
            </a:r>
            <a:endParaRPr sz="155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220"/>
              <a:buNone/>
            </a:pPr>
            <a:r>
              <a:rPr lang="en" sz="1550">
                <a:solidFill>
                  <a:srgbClr val="000000"/>
                </a:solidFill>
              </a:rPr>
              <a:t>Process: 7 value: 128</a:t>
            </a:r>
            <a:endParaRPr sz="155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220"/>
              <a:buNone/>
            </a:pPr>
            <a:r>
              <a:rPr lang="en" sz="1550">
                <a:solidFill>
                  <a:srgbClr val="000000"/>
                </a:solidFill>
              </a:rPr>
              <a:t>Process: 3 value: 8</a:t>
            </a:r>
            <a:endParaRPr sz="155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220"/>
              <a:buNone/>
            </a:pPr>
            <a:r>
              <a:rPr lang="en" sz="1550">
                <a:solidFill>
                  <a:srgbClr val="000000"/>
                </a:solidFill>
              </a:rPr>
              <a:t>Process: 5 value: 32</a:t>
            </a:r>
            <a:endParaRPr sz="15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2903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Weighted Graph Assumptions</a:t>
            </a:r>
            <a:endParaRPr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729450" y="2078875"/>
            <a:ext cx="76887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Eccentricity of a vertex: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the max(all shortest path distances to other vertices).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the maximum distance possible to reach other vertices.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Integrated accumulation of weights instead of BFS level distance.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comparatively accurate values for low level parallelization.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 drops while increasing k BFS(Parallel).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Factors that might result in poor accuracy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Uneven weight distribution involves multiple updates over a vertex.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Parallel BFS performs multiple visits to a visited node due to varying edge distance.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