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Lexend Dec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exendDeca-regular.fntdata"/><Relationship Id="rId10" Type="http://schemas.openxmlformats.org/officeDocument/2006/relationships/font" Target="fonts/Roboto-boldItalic.fntdata"/><Relationship Id="rId12" Type="http://schemas.openxmlformats.org/officeDocument/2006/relationships/font" Target="fonts/LexendDeca-bold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250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44300" y="821350"/>
            <a:ext cx="465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exend Deca"/>
                <a:ea typeface="Lexend Deca"/>
                <a:cs typeface="Lexend Deca"/>
                <a:sym typeface="Lexend Deca"/>
              </a:rPr>
              <a:t>CERTIFICATE OF COMPLETION</a:t>
            </a:r>
            <a:endParaRPr b="1" sz="2000"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171925" y="3703900"/>
            <a:ext cx="20544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5972525" y="3703900"/>
            <a:ext cx="20544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1634825" y="3710650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6511625" y="3710650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068950" y="1688950"/>
            <a:ext cx="50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{{name}}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911500" y="2527150"/>
            <a:ext cx="73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{{description}}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634825" y="3369975"/>
            <a:ext cx="1149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{{date}}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638" y="3369969"/>
            <a:ext cx="910564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