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3" r:id="rId2"/>
    <p:sldId id="384" r:id="rId3"/>
    <p:sldId id="385" r:id="rId4"/>
    <p:sldId id="386" r:id="rId5"/>
    <p:sldId id="378" r:id="rId6"/>
    <p:sldId id="379" r:id="rId7"/>
    <p:sldId id="380" r:id="rId8"/>
    <p:sldId id="381" r:id="rId9"/>
    <p:sldId id="387" r:id="rId10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058"/>
    <a:srgbClr val="3FC7FF"/>
    <a:srgbClr val="3A98D7"/>
    <a:srgbClr val="34327C"/>
    <a:srgbClr val="3B1B6B"/>
    <a:srgbClr val="2C4E92"/>
    <a:srgbClr val="323782"/>
    <a:srgbClr val="34337D"/>
    <a:srgbClr val="08C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0"/>
    <p:restoredTop sz="89214" autoAdjust="0"/>
  </p:normalViewPr>
  <p:slideViewPr>
    <p:cSldViewPr snapToGrid="0" snapToObjects="1">
      <p:cViewPr varScale="1">
        <p:scale>
          <a:sx n="35" d="100"/>
          <a:sy n="35" d="100"/>
        </p:scale>
        <p:origin x="43" y="57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F5356D42-80BE-034A-A862-14C1AB9189D7}"/>
    <pc:docChg chg="delSld modSld">
      <pc:chgData name="One Skill" userId="8d49c830ac36a521" providerId="LiveId" clId="{F5356D42-80BE-034A-A862-14C1AB9189D7}" dt="2021-09-23T05:25:27.243" v="2" actId="12789"/>
      <pc:docMkLst>
        <pc:docMk/>
      </pc:docMkLst>
      <pc:sldChg chg="modSp mod">
        <pc:chgData name="One Skill" userId="8d49c830ac36a521" providerId="LiveId" clId="{F5356D42-80BE-034A-A862-14C1AB9189D7}" dt="2021-09-23T05:25:27.243" v="2" actId="12789"/>
        <pc:sldMkLst>
          <pc:docMk/>
          <pc:sldMk cId="1767295385" sldId="386"/>
        </pc:sldMkLst>
        <pc:picChg chg="mod">
          <ac:chgData name="One Skill" userId="8d49c830ac36a521" providerId="LiveId" clId="{F5356D42-80BE-034A-A862-14C1AB9189D7}" dt="2021-09-23T05:25:27.243" v="2" actId="12789"/>
          <ac:picMkLst>
            <pc:docMk/>
            <pc:sldMk cId="1767295385" sldId="386"/>
            <ac:picMk id="7" creationId="{B4B6D324-0B5C-4500-B533-3767AA3F9C61}"/>
          </ac:picMkLst>
        </pc:picChg>
      </pc:sldChg>
      <pc:sldChg chg="del">
        <pc:chgData name="One Skill" userId="8d49c830ac36a521" providerId="LiveId" clId="{F5356D42-80BE-034A-A862-14C1AB9189D7}" dt="2021-09-23T05:25:22.942" v="0" actId="2696"/>
        <pc:sldMkLst>
          <pc:docMk/>
          <pc:sldMk cId="1740175321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EE5E0-CFF3-BA4E-8062-8F0B1D4B48DC}" type="datetimeFigureOut">
              <a:t>11/9/2022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3CD6E-3749-1947-B075-4508CE6FA4B9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93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3197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211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751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991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4140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https://duotone.shapefactory.co/?i=roZgc7SXXmI&amp;f=3fc7ff&amp;t=2c0058&amp;q=_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049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46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842F-0F20-094A-A10B-9F5C936F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1CE5-EFE8-864E-B3A1-85B3D2C3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C3FD-3F62-2747-A1A2-99AFC9F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DDCB-ECDC-0D4F-AD05-68A67188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EAD5-55E8-E244-BE6E-250F15CB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3253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50BD-E621-264B-A1D1-C4166E8E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FFE6-8D73-DD45-9B97-D602AC5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2E4E-7152-EB46-AA0C-511A1EAA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5499-07A2-7B4D-8DF7-BDA90F06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BF28-D543-6842-B16F-C25570D7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980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EBA7-0F59-3145-9182-40B00DCC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5F29-62E1-4D49-A327-58A81912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BE2-C798-FC4D-A55F-01B205B5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4FAD-E061-BE44-8A9F-EB68C64C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BBA7-4B00-8F49-BE44-49E1D12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908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0D8-81A4-AE43-8F1B-FDCA81D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349A-B24B-8540-9EB3-F3DCC4FF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B89B-B99E-EC40-BABF-B5DB0719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5FAB-7800-564F-8F7F-9F3FDEA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E913-D44B-DD4C-BE24-021E819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B8A0-B0E8-2D42-8AA4-0DE16782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689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3741-5A0B-0E42-8D97-1675FF28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0BCE-4F29-3C4B-A837-6305B511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5617-DA00-B74C-A6A8-127D8CE0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E68A-3182-FF43-9E8B-1B7E95C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562E8-57A1-FA46-9BA8-55435140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D75A1-1EEF-4248-A314-B483C5F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33E9-8131-6A40-B38E-DFE1141F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B9065-1F2D-7941-AD01-A84B29E4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60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B73-B95D-5B47-B897-E5356AAF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801E0-B433-F441-85DD-A3627E2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4670-BF4F-B14E-919B-F5FB5CA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9E10-B5E7-734E-A861-690BDD5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473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71CAF-61B1-AC4C-9422-FC8B446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2585-EEE5-484B-886A-D4A0E2FC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8CF0-715C-234F-9141-4307E59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66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t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0B793E3-BAAB-AD4E-B6AD-8B1B9118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1852-2CDD-1F44-8622-0277A506EFB6}" type="datetime1">
              <a:t>11/9/2022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4BCAFD-0E0C-1440-A552-19E7A71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97615" y="5277938"/>
            <a:ext cx="1535016" cy="539785"/>
          </a:xfrm>
        </p:spPr>
        <p:txBody>
          <a:bodyPr anchor="ctr"/>
          <a:lstStyle/>
          <a:p>
            <a:r>
              <a:rPr lang="en-US"/>
              <a:t>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D70BFD-12B3-9D4F-97D2-224C0C22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CF479653-51A7-4104-943F-604636EBC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108E2C-F059-0245-ADF0-20B4A798EE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6176663" cy="6857999"/>
          </a:xfrm>
          <a:custGeom>
            <a:avLst/>
            <a:gdLst>
              <a:gd name="connsiteX0" fmla="*/ 10431933 w 12352523"/>
              <a:gd name="connsiteY0" fmla="*/ 8418535 h 13715998"/>
              <a:gd name="connsiteX1" fmla="*/ 12352523 w 12352523"/>
              <a:gd name="connsiteY1" fmla="*/ 8418535 h 13715998"/>
              <a:gd name="connsiteX2" fmla="*/ 10385201 w 12352523"/>
              <a:gd name="connsiteY2" fmla="*/ 13715998 h 13715998"/>
              <a:gd name="connsiteX3" fmla="*/ 8464611 w 12352523"/>
              <a:gd name="connsiteY3" fmla="*/ 13715998 h 13715998"/>
              <a:gd name="connsiteX4" fmla="*/ 8241117 w 12352523"/>
              <a:gd name="connsiteY4" fmla="*/ 3808871 h 13715998"/>
              <a:gd name="connsiteX5" fmla="*/ 11832937 w 12352523"/>
              <a:gd name="connsiteY5" fmla="*/ 3808871 h 13715998"/>
              <a:gd name="connsiteX6" fmla="*/ 8153719 w 12352523"/>
              <a:gd name="connsiteY6" fmla="*/ 13715998 h 13715998"/>
              <a:gd name="connsiteX7" fmla="*/ 4561901 w 12352523"/>
              <a:gd name="connsiteY7" fmla="*/ 13715998 h 13715998"/>
              <a:gd name="connsiteX8" fmla="*/ 4318628 w 12352523"/>
              <a:gd name="connsiteY8" fmla="*/ 0 h 13715998"/>
              <a:gd name="connsiteX9" fmla="*/ 9291349 w 12352523"/>
              <a:gd name="connsiteY9" fmla="*/ 0 h 13715998"/>
              <a:gd name="connsiteX10" fmla="*/ 4197631 w 12352523"/>
              <a:gd name="connsiteY10" fmla="*/ 13715998 h 13715998"/>
              <a:gd name="connsiteX11" fmla="*/ 0 w 12352523"/>
              <a:gd name="connsiteY11" fmla="*/ 13715998 h 13715998"/>
              <a:gd name="connsiteX12" fmla="*/ 0 w 12352523"/>
              <a:gd name="connsiteY12" fmla="*/ 11628893 h 13715998"/>
              <a:gd name="connsiteX13" fmla="*/ 0 w 12352523"/>
              <a:gd name="connsiteY13" fmla="*/ 0 h 13715998"/>
              <a:gd name="connsiteX14" fmla="*/ 3953721 w 12352523"/>
              <a:gd name="connsiteY14" fmla="*/ 0 h 13715998"/>
              <a:gd name="connsiteX15" fmla="*/ 0 w 12352523"/>
              <a:gd name="connsiteY15" fmla="*/ 10646294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352523" h="13715998">
                <a:moveTo>
                  <a:pt x="10431933" y="8418535"/>
                </a:moveTo>
                <a:lnTo>
                  <a:pt x="12352523" y="8418535"/>
                </a:lnTo>
                <a:lnTo>
                  <a:pt x="10385201" y="13715998"/>
                </a:lnTo>
                <a:lnTo>
                  <a:pt x="8464611" y="13715998"/>
                </a:lnTo>
                <a:close/>
                <a:moveTo>
                  <a:pt x="8241117" y="3808871"/>
                </a:moveTo>
                <a:lnTo>
                  <a:pt x="11832937" y="3808871"/>
                </a:lnTo>
                <a:lnTo>
                  <a:pt x="8153719" y="13715998"/>
                </a:lnTo>
                <a:lnTo>
                  <a:pt x="4561901" y="13715998"/>
                </a:lnTo>
                <a:close/>
                <a:moveTo>
                  <a:pt x="4318628" y="0"/>
                </a:moveTo>
                <a:lnTo>
                  <a:pt x="9291349" y="0"/>
                </a:lnTo>
                <a:lnTo>
                  <a:pt x="4197631" y="13715998"/>
                </a:lnTo>
                <a:lnTo>
                  <a:pt x="0" y="13715998"/>
                </a:lnTo>
                <a:lnTo>
                  <a:pt x="0" y="11628893"/>
                </a:lnTo>
                <a:close/>
                <a:moveTo>
                  <a:pt x="0" y="0"/>
                </a:moveTo>
                <a:lnTo>
                  <a:pt x="3953721" y="0"/>
                </a:lnTo>
                <a:lnTo>
                  <a:pt x="0" y="106462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733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4934-8114-A045-BF93-A3D0F40B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EBB7-564B-9A40-A3DF-7CDFAA5A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D4C6-0513-D44D-85BF-D3B800DC0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BC42-B106-E749-A4FF-82EB16478A94}" type="datetimeFigureOut">
              <a:t>11/9/2022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C1C2-08C9-914D-8AEA-F68518A2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6A1F-7359-0040-9701-58FB4107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BD78-664F-6B48-B3E7-BFF8D7D81F9C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8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8" Type="http://schemas.openxmlformats.org/officeDocument/2006/relationships/image" Target="../media/image8.jfif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slide" Target="slide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slide" Target="slide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slide" Target="slide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slide" Target="slide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6D324-0B5C-4500-B533-3767AA3F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5FD7F-5D03-F141-A260-4BF1386650A6}"/>
              </a:ext>
            </a:extLst>
          </p:cNvPr>
          <p:cNvSpPr txBox="1"/>
          <p:nvPr/>
        </p:nvSpPr>
        <p:spPr>
          <a:xfrm>
            <a:off x="4593833" y="898856"/>
            <a:ext cx="2967479" cy="590931"/>
          </a:xfrm>
          <a:prstGeom prst="rect">
            <a:avLst/>
          </a:prstGeom>
          <a:effectLst/>
        </p:spPr>
        <p:txBody>
          <a:bodyPr vert="horz" lIns="0" tIns="45720" rIns="91440" bIns="45720" rtlCol="0" anchor="t">
            <a:noAutofit/>
          </a:bodyPr>
          <a:lstStyle>
            <a:defPPr>
              <a:defRPr lang="en-LT"/>
            </a:defPPr>
            <a:lvl1pPr defTabSz="914355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GUI ALARM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122F-F613-9C4E-BE22-C491BF3A66B4}"/>
              </a:ext>
            </a:extLst>
          </p:cNvPr>
          <p:cNvSpPr txBox="1"/>
          <p:nvPr/>
        </p:nvSpPr>
        <p:spPr>
          <a:xfrm>
            <a:off x="7264400" y="270991"/>
            <a:ext cx="492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algn="ctr">
              <a:defRPr spc="300">
                <a:solidFill>
                  <a:schemeClr val="bg1"/>
                </a:solidFill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r>
              <a:rPr lang="en-US" dirty="0" smtClean="0"/>
              <a:t>Abdraman Abylaikhan</a:t>
            </a:r>
          </a:p>
          <a:p>
            <a:r>
              <a:rPr lang="en-US" dirty="0" smtClean="0"/>
              <a:t>Kanatuly Zhalgas</a:t>
            </a:r>
          </a:p>
          <a:p>
            <a:r>
              <a:rPr lang="en-US" dirty="0" smtClean="0"/>
              <a:t>CS-2121</a:t>
            </a:r>
            <a:endParaRPr lang="lt-L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10232951" y="3492085"/>
            <a:ext cx="17154860" cy="1714500"/>
            <a:chOff x="4593833" y="3261862"/>
            <a:chExt cx="17154860" cy="1714500"/>
          </a:xfrm>
        </p:grpSpPr>
        <p:pic>
          <p:nvPicPr>
            <p:cNvPr id="6" name="Slide Zoom 5">
              <a:extLst>
                <a:ext uri="{FF2B5EF4-FFF2-40B4-BE49-F238E27FC236}">
                  <a16:creationId xmlns:a16="http://schemas.microsoft.com/office/drawing/2014/main" id="{5CF1E1EF-8459-4F00-9722-A4A9841FBDB2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833" y="3265125"/>
              <a:ext cx="3048000" cy="1707973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0" name="Slide Zoom 9">
              <a:extLst>
                <a:ext uri="{FF2B5EF4-FFF2-40B4-BE49-F238E27FC236}">
                  <a16:creationId xmlns:a16="http://schemas.microsoft.com/office/drawing/2014/main" id="{E4FF4D4F-37F0-4C9A-91C8-8898A108CB80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507" y="3261862"/>
              <a:ext cx="3020081" cy="1714500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3" name="Slide Zoom 12">
              <a:extLst>
                <a:ext uri="{FF2B5EF4-FFF2-40B4-BE49-F238E27FC236}">
                  <a16:creationId xmlns:a16="http://schemas.microsoft.com/office/drawing/2014/main" id="{128CFD73-46D0-4CED-AABE-BBB07192668B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7263" y="3269812"/>
              <a:ext cx="3048000" cy="1698599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6" name="Slide Zoom 15">
              <a:extLst>
                <a:ext uri="{FF2B5EF4-FFF2-40B4-BE49-F238E27FC236}">
                  <a16:creationId xmlns:a16="http://schemas.microsoft.com/office/drawing/2014/main" id="{A371955E-4508-45A1-AB4C-7F61147375E9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3978" y="3267063"/>
              <a:ext cx="3048000" cy="1704097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8" name="Slide Zoom 17">
              <a:extLst>
                <a:ext uri="{FF2B5EF4-FFF2-40B4-BE49-F238E27FC236}">
                  <a16:creationId xmlns:a16="http://schemas.microsoft.com/office/drawing/2014/main" id="{868B4FF4-910E-4F88-B1D7-3B9F9F82A495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0693" y="3264369"/>
              <a:ext cx="3048000" cy="1709486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</p:grpSp>
      <p:pic>
        <p:nvPicPr>
          <p:cNvPr id="27" name="Graphic 26" descr="Caret Lef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07E26F-FAC3-49DB-BDF5-14086AFDF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>
            <a:off x="11076980" y="3767524"/>
            <a:ext cx="703175" cy="703175"/>
          </a:xfrm>
          <a:prstGeom prst="rect">
            <a:avLst/>
          </a:prstGeom>
        </p:spPr>
      </p:pic>
      <p:pic>
        <p:nvPicPr>
          <p:cNvPr id="32" name="Graphic 31" descr="Caret Lef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88019-B872-4AF7-A877-ECE28F18A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-693103" y="3767524"/>
            <a:ext cx="703175" cy="703175"/>
          </a:xfrm>
          <a:prstGeom prst="rect">
            <a:avLst/>
          </a:prstGeom>
        </p:spPr>
      </p:pic>
      <p:sp>
        <p:nvSpPr>
          <p:cNvPr id="28" name="!!star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52E2DB-DBB1-4D23-872C-836BEC2AED01}"/>
              </a:ext>
            </a:extLst>
          </p:cNvPr>
          <p:cNvSpPr/>
          <p:nvPr/>
        </p:nvSpPr>
        <p:spPr>
          <a:xfrm>
            <a:off x="5894107" y="527578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1" name="!!end">
            <a:hlinkClick r:id="rId17" action="ppaction://hlinksldjump"/>
            <a:extLst>
              <a:ext uri="{FF2B5EF4-FFF2-40B4-BE49-F238E27FC236}">
                <a16:creationId xmlns:a16="http://schemas.microsoft.com/office/drawing/2014/main" id="{765AC537-E08B-431E-8F9F-5039DAC686A5}"/>
              </a:ext>
            </a:extLst>
          </p:cNvPr>
          <p:cNvSpPr/>
          <p:nvPr/>
        </p:nvSpPr>
        <p:spPr>
          <a:xfrm>
            <a:off x="6140707" y="5275783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" y="50333"/>
            <a:ext cx="1770743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6D324-0B5C-4500-B533-3767AA3F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5FD7F-5D03-F141-A260-4BF1386650A6}"/>
              </a:ext>
            </a:extLst>
          </p:cNvPr>
          <p:cNvSpPr txBox="1"/>
          <p:nvPr/>
        </p:nvSpPr>
        <p:spPr>
          <a:xfrm>
            <a:off x="4593833" y="898856"/>
            <a:ext cx="2967479" cy="590931"/>
          </a:xfrm>
          <a:prstGeom prst="rect">
            <a:avLst/>
          </a:prstGeom>
          <a:effectLst/>
        </p:spPr>
        <p:txBody>
          <a:bodyPr vert="horz" lIns="0" tIns="45720" rIns="91440" bIns="45720" rtlCol="0" anchor="t">
            <a:noAutofit/>
          </a:bodyPr>
          <a:lstStyle>
            <a:defPPr>
              <a:defRPr lang="en-LT"/>
            </a:defPPr>
            <a:lvl1pPr defTabSz="914355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GUI ALARM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122F-F613-9C4E-BE22-C491BF3A66B4}"/>
              </a:ext>
            </a:extLst>
          </p:cNvPr>
          <p:cNvSpPr txBox="1"/>
          <p:nvPr/>
        </p:nvSpPr>
        <p:spPr>
          <a:xfrm>
            <a:off x="7264399" y="270991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algn="ctr">
              <a:defRPr spc="300">
                <a:solidFill>
                  <a:schemeClr val="bg1"/>
                </a:solidFill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Abdraman Abylaikhan</a:t>
            </a:r>
          </a:p>
          <a:p>
            <a:r>
              <a:rPr lang="en-US" dirty="0"/>
              <a:t>Kanatuly Zhalgas</a:t>
            </a:r>
          </a:p>
          <a:p>
            <a:r>
              <a:rPr lang="en-US" dirty="0"/>
              <a:t>CS-2121</a:t>
            </a:r>
            <a:endParaRPr lang="lt-L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3195423" y="3492085"/>
            <a:ext cx="17154860" cy="1714500"/>
            <a:chOff x="1075069" y="3261862"/>
            <a:chExt cx="17154860" cy="1714500"/>
          </a:xfrm>
        </p:grpSpPr>
        <p:pic>
          <p:nvPicPr>
            <p:cNvPr id="6" name="Slide Zoom 5">
              <a:extLst>
                <a:ext uri="{FF2B5EF4-FFF2-40B4-BE49-F238E27FC236}">
                  <a16:creationId xmlns:a16="http://schemas.microsoft.com/office/drawing/2014/main" id="{5CF1E1EF-8459-4F00-9722-A4A9841FBDB2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69" y="3265125"/>
              <a:ext cx="3048000" cy="1707973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0" name="Slide Zoom 9">
              <a:extLst>
                <a:ext uri="{FF2B5EF4-FFF2-40B4-BE49-F238E27FC236}">
                  <a16:creationId xmlns:a16="http://schemas.microsoft.com/office/drawing/2014/main" id="{E4FF4D4F-37F0-4C9A-91C8-8898A108CB80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3" y="3261862"/>
              <a:ext cx="3020081" cy="1714500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3" name="Slide Zoom 12">
              <a:extLst>
                <a:ext uri="{FF2B5EF4-FFF2-40B4-BE49-F238E27FC236}">
                  <a16:creationId xmlns:a16="http://schemas.microsoft.com/office/drawing/2014/main" id="{128CFD73-46D0-4CED-AABE-BBB07192668B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499" y="3269812"/>
              <a:ext cx="3048000" cy="1698599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6" name="Slide Zoom 15">
              <a:extLst>
                <a:ext uri="{FF2B5EF4-FFF2-40B4-BE49-F238E27FC236}">
                  <a16:creationId xmlns:a16="http://schemas.microsoft.com/office/drawing/2014/main" id="{A371955E-4508-45A1-AB4C-7F61147375E9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5214" y="3267063"/>
              <a:ext cx="3048000" cy="1704097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8" name="Slide Zoom 17">
              <a:extLst>
                <a:ext uri="{FF2B5EF4-FFF2-40B4-BE49-F238E27FC236}">
                  <a16:creationId xmlns:a16="http://schemas.microsoft.com/office/drawing/2014/main" id="{868B4FF4-910E-4F88-B1D7-3B9F9F82A495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1929" y="3264369"/>
              <a:ext cx="3048000" cy="1709486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</p:grpSp>
      <p:pic>
        <p:nvPicPr>
          <p:cNvPr id="27" name="Graphic 26" descr="Caret Lef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07E26F-FAC3-49DB-BDF5-14086AFDF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>
            <a:off x="11076980" y="3767524"/>
            <a:ext cx="703175" cy="703175"/>
          </a:xfrm>
          <a:prstGeom prst="rect">
            <a:avLst/>
          </a:prstGeom>
        </p:spPr>
      </p:pic>
      <p:pic>
        <p:nvPicPr>
          <p:cNvPr id="32" name="Graphic 31" descr="Caret Lef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88019-B872-4AF7-A877-ECE28F18A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124" y="3767524"/>
            <a:ext cx="703175" cy="703175"/>
          </a:xfrm>
          <a:prstGeom prst="rect">
            <a:avLst/>
          </a:prstGeom>
        </p:spPr>
      </p:pic>
      <p:sp>
        <p:nvSpPr>
          <p:cNvPr id="14" name="!!star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912B3-92B0-4F39-BDEE-C66944D88836}"/>
              </a:ext>
            </a:extLst>
          </p:cNvPr>
          <p:cNvSpPr/>
          <p:nvPr/>
        </p:nvSpPr>
        <p:spPr>
          <a:xfrm>
            <a:off x="5894107" y="527578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!!end">
            <a:hlinkClick r:id="rId17" action="ppaction://hlinksldjump"/>
            <a:extLst>
              <a:ext uri="{FF2B5EF4-FFF2-40B4-BE49-F238E27FC236}">
                <a16:creationId xmlns:a16="http://schemas.microsoft.com/office/drawing/2014/main" id="{8F2D41DE-08EA-469D-B088-4E7D542BB90A}"/>
              </a:ext>
            </a:extLst>
          </p:cNvPr>
          <p:cNvSpPr/>
          <p:nvPr/>
        </p:nvSpPr>
        <p:spPr>
          <a:xfrm>
            <a:off x="6140707" y="5275783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610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6D324-0B5C-4500-B533-3767AA3F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5FD7F-5D03-F141-A260-4BF1386650A6}"/>
              </a:ext>
            </a:extLst>
          </p:cNvPr>
          <p:cNvSpPr txBox="1"/>
          <p:nvPr/>
        </p:nvSpPr>
        <p:spPr>
          <a:xfrm>
            <a:off x="4593833" y="898856"/>
            <a:ext cx="2967479" cy="590931"/>
          </a:xfrm>
          <a:prstGeom prst="rect">
            <a:avLst/>
          </a:prstGeom>
          <a:effectLst/>
        </p:spPr>
        <p:txBody>
          <a:bodyPr vert="horz" lIns="0" tIns="45720" rIns="91440" bIns="45720" rtlCol="0" anchor="t">
            <a:noAutofit/>
          </a:bodyPr>
          <a:lstStyle>
            <a:defPPr>
              <a:defRPr lang="en-LT"/>
            </a:defPPr>
            <a:lvl1pPr defTabSz="914355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GUI ALARM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122F-F613-9C4E-BE22-C491BF3A66B4}"/>
              </a:ext>
            </a:extLst>
          </p:cNvPr>
          <p:cNvSpPr txBox="1"/>
          <p:nvPr/>
        </p:nvSpPr>
        <p:spPr>
          <a:xfrm>
            <a:off x="7254239" y="289458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algn="ctr">
              <a:defRPr spc="300">
                <a:solidFill>
                  <a:schemeClr val="bg1"/>
                </a:solidFill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r>
              <a:rPr lang="en-US" dirty="0" smtClean="0"/>
              <a:t>Abdraman </a:t>
            </a:r>
            <a:r>
              <a:rPr lang="en-US" dirty="0"/>
              <a:t>Abylaikhan</a:t>
            </a:r>
          </a:p>
          <a:p>
            <a:r>
              <a:rPr lang="en-US" dirty="0"/>
              <a:t>Kanatuly Zhalgas</a:t>
            </a:r>
          </a:p>
          <a:p>
            <a:r>
              <a:rPr lang="en-US" dirty="0"/>
              <a:t>CS-2121</a:t>
            </a:r>
            <a:endParaRPr lang="lt-LT" dirty="0"/>
          </a:p>
          <a:p>
            <a:endParaRPr lang="lt-L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-3858007" y="3492085"/>
            <a:ext cx="17154860" cy="1714500"/>
            <a:chOff x="-2451646" y="3261862"/>
            <a:chExt cx="17154860" cy="1714500"/>
          </a:xfrm>
        </p:grpSpPr>
        <p:pic>
          <p:nvPicPr>
            <p:cNvPr id="6" name="Slide Zoom 5">
              <a:extLst>
                <a:ext uri="{FF2B5EF4-FFF2-40B4-BE49-F238E27FC236}">
                  <a16:creationId xmlns:a16="http://schemas.microsoft.com/office/drawing/2014/main" id="{5CF1E1EF-8459-4F00-9722-A4A9841FBDB2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1646" y="3265125"/>
              <a:ext cx="3048000" cy="1707973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0" name="Slide Zoom 9">
              <a:extLst>
                <a:ext uri="{FF2B5EF4-FFF2-40B4-BE49-F238E27FC236}">
                  <a16:creationId xmlns:a16="http://schemas.microsoft.com/office/drawing/2014/main" id="{E4FF4D4F-37F0-4C9A-91C8-8898A108CB80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28" y="3261862"/>
              <a:ext cx="3020081" cy="1714500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3" name="Slide Zoom 12">
              <a:extLst>
                <a:ext uri="{FF2B5EF4-FFF2-40B4-BE49-F238E27FC236}">
                  <a16:creationId xmlns:a16="http://schemas.microsoft.com/office/drawing/2014/main" id="{128CFD73-46D0-4CED-AABE-BBB07192668B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784" y="3269812"/>
              <a:ext cx="3048000" cy="1698599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6" name="Slide Zoom 15">
              <a:extLst>
                <a:ext uri="{FF2B5EF4-FFF2-40B4-BE49-F238E27FC236}">
                  <a16:creationId xmlns:a16="http://schemas.microsoft.com/office/drawing/2014/main" id="{A371955E-4508-45A1-AB4C-7F61147375E9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499" y="3267063"/>
              <a:ext cx="3048000" cy="1704097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8" name="Slide Zoom 17">
              <a:extLst>
                <a:ext uri="{FF2B5EF4-FFF2-40B4-BE49-F238E27FC236}">
                  <a16:creationId xmlns:a16="http://schemas.microsoft.com/office/drawing/2014/main" id="{868B4FF4-910E-4F88-B1D7-3B9F9F82A495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5214" y="3264369"/>
              <a:ext cx="3048000" cy="1709486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</p:grpSp>
      <p:pic>
        <p:nvPicPr>
          <p:cNvPr id="27" name="Graphic 26" descr="Caret Lef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07E26F-FAC3-49DB-BDF5-14086AFDF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>
            <a:off x="11076980" y="3767524"/>
            <a:ext cx="703175" cy="703175"/>
          </a:xfrm>
          <a:prstGeom prst="rect">
            <a:avLst/>
          </a:prstGeom>
        </p:spPr>
      </p:pic>
      <p:pic>
        <p:nvPicPr>
          <p:cNvPr id="32" name="Graphic 31" descr="Caret Lef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88019-B872-4AF7-A877-ECE28F18A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124" y="3767524"/>
            <a:ext cx="703175" cy="703175"/>
          </a:xfrm>
          <a:prstGeom prst="rect">
            <a:avLst/>
          </a:prstGeom>
        </p:spPr>
      </p:pic>
      <p:sp>
        <p:nvSpPr>
          <p:cNvPr id="14" name="!!star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EE5210-D56E-4EAF-B275-501CD0D406A6}"/>
              </a:ext>
            </a:extLst>
          </p:cNvPr>
          <p:cNvSpPr/>
          <p:nvPr/>
        </p:nvSpPr>
        <p:spPr>
          <a:xfrm>
            <a:off x="5894107" y="527578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!!end">
            <a:hlinkClick r:id="rId17" action="ppaction://hlinksldjump"/>
            <a:extLst>
              <a:ext uri="{FF2B5EF4-FFF2-40B4-BE49-F238E27FC236}">
                <a16:creationId xmlns:a16="http://schemas.microsoft.com/office/drawing/2014/main" id="{5C86857A-AD57-4846-8947-29BC1D464A60}"/>
              </a:ext>
            </a:extLst>
          </p:cNvPr>
          <p:cNvSpPr/>
          <p:nvPr/>
        </p:nvSpPr>
        <p:spPr>
          <a:xfrm>
            <a:off x="6140707" y="5275783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1871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6D324-0B5C-4500-B533-3767AA3F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5FD7F-5D03-F141-A260-4BF1386650A6}"/>
              </a:ext>
            </a:extLst>
          </p:cNvPr>
          <p:cNvSpPr txBox="1"/>
          <p:nvPr/>
        </p:nvSpPr>
        <p:spPr>
          <a:xfrm>
            <a:off x="4593833" y="898856"/>
            <a:ext cx="2967479" cy="590931"/>
          </a:xfrm>
          <a:prstGeom prst="rect">
            <a:avLst/>
          </a:prstGeom>
          <a:effectLst/>
        </p:spPr>
        <p:txBody>
          <a:bodyPr vert="horz" lIns="0" tIns="45720" rIns="91440" bIns="45720" rtlCol="0" anchor="t">
            <a:noAutofit/>
          </a:bodyPr>
          <a:lstStyle>
            <a:defPPr>
              <a:defRPr lang="en-LT"/>
            </a:defPPr>
            <a:lvl1pPr defTabSz="914355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GUI ALARM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122F-F613-9C4E-BE22-C491BF3A66B4}"/>
              </a:ext>
            </a:extLst>
          </p:cNvPr>
          <p:cNvSpPr txBox="1"/>
          <p:nvPr/>
        </p:nvSpPr>
        <p:spPr>
          <a:xfrm>
            <a:off x="7254240" y="270991"/>
            <a:ext cx="493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LT"/>
            </a:defPPr>
            <a:lvl1pPr algn="ctr">
              <a:defRPr spc="300">
                <a:solidFill>
                  <a:schemeClr val="bg1"/>
                </a:solidFill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Abdraman Abylaikhan</a:t>
            </a:r>
          </a:p>
          <a:p>
            <a:r>
              <a:rPr lang="en-US" dirty="0"/>
              <a:t>Kanatuly Zhalgas</a:t>
            </a:r>
          </a:p>
          <a:p>
            <a:r>
              <a:rPr lang="en-US" dirty="0"/>
              <a:t>CS-2121</a:t>
            </a:r>
            <a:endParaRPr lang="lt-L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-10951455" y="3492085"/>
            <a:ext cx="17154860" cy="1714500"/>
            <a:chOff x="-5998370" y="3261862"/>
            <a:chExt cx="17154860" cy="1714500"/>
          </a:xfrm>
        </p:grpSpPr>
        <p:pic>
          <p:nvPicPr>
            <p:cNvPr id="6" name="Slide Zoom 5">
              <a:extLst>
                <a:ext uri="{FF2B5EF4-FFF2-40B4-BE49-F238E27FC236}">
                  <a16:creationId xmlns:a16="http://schemas.microsoft.com/office/drawing/2014/main" id="{5CF1E1EF-8459-4F00-9722-A4A9841FBDB2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98370" y="3265125"/>
              <a:ext cx="3048000" cy="1707973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0" name="Slide Zoom 9">
              <a:extLst>
                <a:ext uri="{FF2B5EF4-FFF2-40B4-BE49-F238E27FC236}">
                  <a16:creationId xmlns:a16="http://schemas.microsoft.com/office/drawing/2014/main" id="{E4FF4D4F-37F0-4C9A-91C8-8898A108CB80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7696" y="3261862"/>
              <a:ext cx="3020081" cy="1714500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3" name="Slide Zoom 12">
              <a:extLst>
                <a:ext uri="{FF2B5EF4-FFF2-40B4-BE49-F238E27FC236}">
                  <a16:creationId xmlns:a16="http://schemas.microsoft.com/office/drawing/2014/main" id="{128CFD73-46D0-4CED-AABE-BBB07192668B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60" y="3269812"/>
              <a:ext cx="3048000" cy="1698599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6" name="Slide Zoom 15">
              <a:extLst>
                <a:ext uri="{FF2B5EF4-FFF2-40B4-BE49-F238E27FC236}">
                  <a16:creationId xmlns:a16="http://schemas.microsoft.com/office/drawing/2014/main" id="{A371955E-4508-45A1-AB4C-7F61147375E9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775" y="3267063"/>
              <a:ext cx="3048000" cy="1704097"/>
            </a:xfrm>
            <a:prstGeom prst="rect">
              <a:avLst/>
            </a:prstGeom>
            <a:ln w="3175"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  <p:pic>
          <p:nvPicPr>
            <p:cNvPr id="18" name="Slide Zoom 17">
              <a:extLst>
                <a:ext uri="{FF2B5EF4-FFF2-40B4-BE49-F238E27FC236}">
                  <a16:creationId xmlns:a16="http://schemas.microsoft.com/office/drawing/2014/main" id="{868B4FF4-910E-4F88-B1D7-3B9F9F82A495}"/>
                </a:ext>
              </a:extLst>
            </p:cNvPr>
            <p:cNvPicPr>
              <a:picLocks noGrp="1" noRot="1" noChangeAspect="1" noMove="1" noResize="1" noEditPoints="1" noAdjustHandles="1" noChangeArrowheads="1" noChangeShapeType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490" y="3264369"/>
              <a:ext cx="3048000" cy="1709486"/>
            </a:xfrm>
            <a:prstGeom prst="rect">
              <a:avLst/>
            </a:prstGeom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</p:pic>
      </p:grpSp>
      <p:pic>
        <p:nvPicPr>
          <p:cNvPr id="27" name="Graphic 26" descr="Caret Lef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07E26F-FAC3-49DB-BDF5-14086AFDF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>
            <a:off x="11076980" y="3767524"/>
            <a:ext cx="703175" cy="703175"/>
          </a:xfrm>
          <a:prstGeom prst="rect">
            <a:avLst/>
          </a:prstGeom>
        </p:spPr>
      </p:pic>
      <p:pic>
        <p:nvPicPr>
          <p:cNvPr id="32" name="Graphic 31" descr="Caret Lef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88019-B872-4AF7-A877-ECE28F18A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84124" y="3767524"/>
            <a:ext cx="703175" cy="703175"/>
          </a:xfrm>
          <a:prstGeom prst="rect">
            <a:avLst/>
          </a:prstGeom>
        </p:spPr>
      </p:pic>
      <p:sp>
        <p:nvSpPr>
          <p:cNvPr id="14" name="!!star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239CDB-9AA8-4699-9D82-48D4314B0813}"/>
              </a:ext>
            </a:extLst>
          </p:cNvPr>
          <p:cNvSpPr/>
          <p:nvPr/>
        </p:nvSpPr>
        <p:spPr>
          <a:xfrm>
            <a:off x="5894107" y="5275783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!!end">
            <a:hlinkClick r:id="rId17" action="ppaction://hlinksldjump"/>
            <a:extLst>
              <a:ext uri="{FF2B5EF4-FFF2-40B4-BE49-F238E27FC236}">
                <a16:creationId xmlns:a16="http://schemas.microsoft.com/office/drawing/2014/main" id="{0A01294B-5089-4097-A99A-74C0AB0C2DD3}"/>
              </a:ext>
            </a:extLst>
          </p:cNvPr>
          <p:cNvSpPr/>
          <p:nvPr/>
        </p:nvSpPr>
        <p:spPr>
          <a:xfrm>
            <a:off x="6140707" y="527578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6729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9368AFCF-6EF3-466B-9DCC-57CF149DB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5" name="Graphic 263">
            <a:extLst>
              <a:ext uri="{FF2B5EF4-FFF2-40B4-BE49-F238E27FC236}">
                <a16:creationId xmlns:a16="http://schemas.microsoft.com/office/drawing/2014/main" id="{E93713E0-2FEE-CE41-A8A4-118CC4C5AD84}"/>
              </a:ext>
            </a:extLst>
          </p:cNvPr>
          <p:cNvGrpSpPr/>
          <p:nvPr/>
        </p:nvGrpSpPr>
        <p:grpSpPr>
          <a:xfrm>
            <a:off x="9402622" y="3151367"/>
            <a:ext cx="2716226" cy="3575210"/>
            <a:chOff x="6301613" y="1491350"/>
            <a:chExt cx="2716226" cy="3575210"/>
          </a:xfrm>
        </p:grpSpPr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62BF6EB2-414F-744C-87B1-A62764FE5AB6}"/>
                </a:ext>
              </a:extLst>
            </p:cNvPr>
            <p:cNvSpPr/>
            <p:nvPr/>
          </p:nvSpPr>
          <p:spPr>
            <a:xfrm>
              <a:off x="6395469" y="4074985"/>
              <a:ext cx="2359684" cy="853727"/>
            </a:xfrm>
            <a:custGeom>
              <a:avLst/>
              <a:gdLst>
                <a:gd name="connsiteX0" fmla="*/ 1303512 w 2359684"/>
                <a:gd name="connsiteY0" fmla="*/ 92570 h 853727"/>
                <a:gd name="connsiteX1" fmla="*/ 1010283 w 2359684"/>
                <a:gd name="connsiteY1" fmla="*/ 108091 h 853727"/>
                <a:gd name="connsiteX2" fmla="*/ 346497 w 2359684"/>
                <a:gd name="connsiteY2" fmla="*/ 0 h 853727"/>
                <a:gd name="connsiteX3" fmla="*/ 37747 w 2359684"/>
                <a:gd name="connsiteY3" fmla="*/ 149248 h 853727"/>
                <a:gd name="connsiteX4" fmla="*/ 238407 w 2359684"/>
                <a:gd name="connsiteY4" fmla="*/ 499156 h 853727"/>
                <a:gd name="connsiteX5" fmla="*/ 1190295 w 2359684"/>
                <a:gd name="connsiteY5" fmla="*/ 761483 h 853727"/>
                <a:gd name="connsiteX6" fmla="*/ 2007901 w 2359684"/>
                <a:gd name="connsiteY6" fmla="*/ 818161 h 853727"/>
                <a:gd name="connsiteX7" fmla="*/ 2357809 w 2359684"/>
                <a:gd name="connsiteY7" fmla="*/ 416286 h 853727"/>
                <a:gd name="connsiteX8" fmla="*/ 2182924 w 2359684"/>
                <a:gd name="connsiteY8" fmla="*/ 61251 h 853727"/>
                <a:gd name="connsiteX9" fmla="*/ 1303512 w 2359684"/>
                <a:gd name="connsiteY9" fmla="*/ 92570 h 85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9684" h="853727">
                  <a:moveTo>
                    <a:pt x="1303512" y="92570"/>
                  </a:moveTo>
                  <a:cubicBezTo>
                    <a:pt x="1303512" y="92570"/>
                    <a:pt x="1231452" y="113218"/>
                    <a:pt x="1010283" y="108091"/>
                  </a:cubicBezTo>
                  <a:cubicBezTo>
                    <a:pt x="789113" y="102963"/>
                    <a:pt x="469831" y="0"/>
                    <a:pt x="346497" y="0"/>
                  </a:cubicBezTo>
                  <a:cubicBezTo>
                    <a:pt x="223164" y="0"/>
                    <a:pt x="89021" y="46285"/>
                    <a:pt x="37747" y="149248"/>
                  </a:cubicBezTo>
                  <a:cubicBezTo>
                    <a:pt x="-13526" y="252211"/>
                    <a:pt x="-60088" y="380811"/>
                    <a:pt x="238407" y="499156"/>
                  </a:cubicBezTo>
                  <a:cubicBezTo>
                    <a:pt x="536903" y="617501"/>
                    <a:pt x="763199" y="653531"/>
                    <a:pt x="1190295" y="761483"/>
                  </a:cubicBezTo>
                  <a:cubicBezTo>
                    <a:pt x="1617390" y="869434"/>
                    <a:pt x="1787147" y="874700"/>
                    <a:pt x="2007901" y="818161"/>
                  </a:cubicBezTo>
                  <a:cubicBezTo>
                    <a:pt x="2228655" y="761621"/>
                    <a:pt x="2378318" y="617501"/>
                    <a:pt x="2357809" y="416286"/>
                  </a:cubicBezTo>
                  <a:cubicBezTo>
                    <a:pt x="2337299" y="215072"/>
                    <a:pt x="2290876" y="92154"/>
                    <a:pt x="2182924" y="61251"/>
                  </a:cubicBezTo>
                  <a:cubicBezTo>
                    <a:pt x="2074972" y="30348"/>
                    <a:pt x="1303512" y="92570"/>
                    <a:pt x="1303512" y="92570"/>
                  </a:cubicBezTo>
                  <a:close/>
                </a:path>
              </a:pathLst>
            </a:custGeom>
            <a:solidFill>
              <a:srgbClr val="263238"/>
            </a:solidFill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BB64810-2DD4-C642-99D4-8F04AFA15052}"/>
                </a:ext>
              </a:extLst>
            </p:cNvPr>
            <p:cNvSpPr/>
            <p:nvPr/>
          </p:nvSpPr>
          <p:spPr>
            <a:xfrm>
              <a:off x="7232558" y="2278945"/>
              <a:ext cx="1785281" cy="1958956"/>
            </a:xfrm>
            <a:custGeom>
              <a:avLst/>
              <a:gdLst>
                <a:gd name="connsiteX0" fmla="*/ 811620 w 1785281"/>
                <a:gd name="connsiteY0" fmla="*/ 249656 h 1958956"/>
                <a:gd name="connsiteX1" fmla="*/ 792081 w 1785281"/>
                <a:gd name="connsiteY1" fmla="*/ 402091 h 1958956"/>
                <a:gd name="connsiteX2" fmla="*/ 561072 w 1785281"/>
                <a:gd name="connsiteY2" fmla="*/ 562564 h 1958956"/>
                <a:gd name="connsiteX3" fmla="*/ 279345 w 1785281"/>
                <a:gd name="connsiteY3" fmla="*/ 691718 h 1958956"/>
                <a:gd name="connsiteX4" fmla="*/ 228487 w 1785281"/>
                <a:gd name="connsiteY4" fmla="*/ 922588 h 1958956"/>
                <a:gd name="connsiteX5" fmla="*/ 71894 w 1785281"/>
                <a:gd name="connsiteY5" fmla="*/ 1173136 h 1958956"/>
                <a:gd name="connsiteX6" fmla="*/ 52355 w 1785281"/>
                <a:gd name="connsiteY6" fmla="*/ 1478006 h 1958956"/>
                <a:gd name="connsiteX7" fmla="*/ 310663 w 1785281"/>
                <a:gd name="connsiteY7" fmla="*/ 1353286 h 1958956"/>
                <a:gd name="connsiteX8" fmla="*/ 424158 w 1785281"/>
                <a:gd name="connsiteY8" fmla="*/ 1153735 h 1958956"/>
                <a:gd name="connsiteX9" fmla="*/ 478896 w 1785281"/>
                <a:gd name="connsiteY9" fmla="*/ 1615474 h 1958956"/>
                <a:gd name="connsiteX10" fmla="*/ 412379 w 1785281"/>
                <a:gd name="connsiteY10" fmla="*/ 1851056 h 1958956"/>
                <a:gd name="connsiteX11" fmla="*/ 502454 w 1785281"/>
                <a:gd name="connsiteY11" fmla="*/ 1937112 h 1958956"/>
                <a:gd name="connsiteX12" fmla="*/ 874257 w 1785281"/>
                <a:gd name="connsiteY12" fmla="*/ 1956790 h 1958956"/>
                <a:gd name="connsiteX13" fmla="*/ 1386993 w 1785281"/>
                <a:gd name="connsiteY13" fmla="*/ 1874476 h 1958956"/>
                <a:gd name="connsiteX14" fmla="*/ 1426072 w 1785281"/>
                <a:gd name="connsiteY14" fmla="*/ 1471354 h 1958956"/>
                <a:gd name="connsiteX15" fmla="*/ 1727478 w 1785281"/>
                <a:gd name="connsiteY15" fmla="*/ 1408856 h 1958956"/>
                <a:gd name="connsiteX16" fmla="*/ 1750897 w 1785281"/>
                <a:gd name="connsiteY16" fmla="*/ 794265 h 1958956"/>
                <a:gd name="connsiteX17" fmla="*/ 1492589 w 1785281"/>
                <a:gd name="connsiteY17" fmla="*/ 539976 h 1958956"/>
                <a:gd name="connsiteX18" fmla="*/ 1160004 w 1785281"/>
                <a:gd name="connsiteY18" fmla="*/ 355945 h 1958956"/>
                <a:gd name="connsiteX19" fmla="*/ 1108868 w 1785281"/>
                <a:gd name="connsiteY19" fmla="*/ 30427 h 1958956"/>
                <a:gd name="connsiteX20" fmla="*/ 1026692 w 1785281"/>
                <a:gd name="connsiteY20" fmla="*/ 81285 h 1958956"/>
                <a:gd name="connsiteX21" fmla="*/ 811620 w 1785281"/>
                <a:gd name="connsiteY21" fmla="*/ 249656 h 195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85281" h="1958956">
                  <a:moveTo>
                    <a:pt x="811620" y="249656"/>
                  </a:moveTo>
                  <a:cubicBezTo>
                    <a:pt x="811620" y="249656"/>
                    <a:pt x="819380" y="347492"/>
                    <a:pt x="792081" y="402091"/>
                  </a:cubicBezTo>
                  <a:cubicBezTo>
                    <a:pt x="764781" y="456691"/>
                    <a:pt x="655028" y="511706"/>
                    <a:pt x="561072" y="562564"/>
                  </a:cubicBezTo>
                  <a:cubicBezTo>
                    <a:pt x="467117" y="613422"/>
                    <a:pt x="334083" y="605662"/>
                    <a:pt x="279345" y="691718"/>
                  </a:cubicBezTo>
                  <a:cubicBezTo>
                    <a:pt x="224607" y="777775"/>
                    <a:pt x="228487" y="922588"/>
                    <a:pt x="228487" y="922588"/>
                  </a:cubicBezTo>
                  <a:cubicBezTo>
                    <a:pt x="228487" y="922588"/>
                    <a:pt x="142292" y="1055761"/>
                    <a:pt x="71894" y="1173136"/>
                  </a:cubicBezTo>
                  <a:cubicBezTo>
                    <a:pt x="1497" y="1290511"/>
                    <a:pt x="-37720" y="1411904"/>
                    <a:pt x="52355" y="1478006"/>
                  </a:cubicBezTo>
                  <a:cubicBezTo>
                    <a:pt x="142430" y="1544107"/>
                    <a:pt x="251906" y="1446687"/>
                    <a:pt x="310663" y="1353286"/>
                  </a:cubicBezTo>
                  <a:cubicBezTo>
                    <a:pt x="369420" y="1259885"/>
                    <a:pt x="424158" y="1153735"/>
                    <a:pt x="424158" y="1153735"/>
                  </a:cubicBezTo>
                  <a:cubicBezTo>
                    <a:pt x="424158" y="1153735"/>
                    <a:pt x="499128" y="1517223"/>
                    <a:pt x="478896" y="1615474"/>
                  </a:cubicBezTo>
                  <a:cubicBezTo>
                    <a:pt x="458664" y="1713726"/>
                    <a:pt x="412379" y="1807265"/>
                    <a:pt x="412379" y="1851056"/>
                  </a:cubicBezTo>
                  <a:cubicBezTo>
                    <a:pt x="412379" y="1894846"/>
                    <a:pt x="447577" y="1925472"/>
                    <a:pt x="502454" y="1937112"/>
                  </a:cubicBezTo>
                  <a:cubicBezTo>
                    <a:pt x="557331" y="1948753"/>
                    <a:pt x="745103" y="1964828"/>
                    <a:pt x="874257" y="1956790"/>
                  </a:cubicBezTo>
                  <a:cubicBezTo>
                    <a:pt x="1003411" y="1948753"/>
                    <a:pt x="1371334" y="1925472"/>
                    <a:pt x="1386993" y="1874476"/>
                  </a:cubicBezTo>
                  <a:cubicBezTo>
                    <a:pt x="1402653" y="1823479"/>
                    <a:pt x="1426072" y="1471354"/>
                    <a:pt x="1426072" y="1471354"/>
                  </a:cubicBezTo>
                  <a:cubicBezTo>
                    <a:pt x="1426072" y="1471354"/>
                    <a:pt x="1656942" y="1549650"/>
                    <a:pt x="1727478" y="1408856"/>
                  </a:cubicBezTo>
                  <a:cubicBezTo>
                    <a:pt x="1798014" y="1268061"/>
                    <a:pt x="1801755" y="951550"/>
                    <a:pt x="1750897" y="794265"/>
                  </a:cubicBezTo>
                  <a:cubicBezTo>
                    <a:pt x="1700039" y="636980"/>
                    <a:pt x="1570746" y="579055"/>
                    <a:pt x="1492589" y="539976"/>
                  </a:cubicBezTo>
                  <a:cubicBezTo>
                    <a:pt x="1414431" y="500897"/>
                    <a:pt x="1199082" y="399043"/>
                    <a:pt x="1160004" y="355945"/>
                  </a:cubicBezTo>
                  <a:cubicBezTo>
                    <a:pt x="1120925" y="312848"/>
                    <a:pt x="1108868" y="100824"/>
                    <a:pt x="1108868" y="30427"/>
                  </a:cubicBezTo>
                  <a:cubicBezTo>
                    <a:pt x="1108868" y="-39970"/>
                    <a:pt x="1101108" y="26547"/>
                    <a:pt x="1026692" y="81285"/>
                  </a:cubicBezTo>
                  <a:cubicBezTo>
                    <a:pt x="952276" y="136023"/>
                    <a:pt x="811620" y="249656"/>
                    <a:pt x="811620" y="249656"/>
                  </a:cubicBezTo>
                  <a:close/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398" name="Graphic 263">
              <a:extLst>
                <a:ext uri="{FF2B5EF4-FFF2-40B4-BE49-F238E27FC236}">
                  <a16:creationId xmlns:a16="http://schemas.microsoft.com/office/drawing/2014/main" id="{A570746B-0CC2-EE44-AD8B-D3D47315E5BF}"/>
                </a:ext>
              </a:extLst>
            </p:cNvPr>
            <p:cNvGrpSpPr/>
            <p:nvPr/>
          </p:nvGrpSpPr>
          <p:grpSpPr>
            <a:xfrm>
              <a:off x="8044039" y="2278945"/>
              <a:ext cx="968378" cy="950996"/>
              <a:chOff x="8044039" y="2278945"/>
              <a:chExt cx="968378" cy="950996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1D63FEF4-2E59-1243-9FE6-2303B85ACFBE}"/>
                  </a:ext>
                </a:extLst>
              </p:cNvPr>
              <p:cNvSpPr/>
              <p:nvPr/>
            </p:nvSpPr>
            <p:spPr>
              <a:xfrm>
                <a:off x="8044039" y="2278945"/>
                <a:ext cx="968378" cy="950996"/>
              </a:xfrm>
              <a:custGeom>
                <a:avLst/>
                <a:gdLst>
                  <a:gd name="connsiteX0" fmla="*/ 939415 w 968378"/>
                  <a:gd name="connsiteY0" fmla="*/ 793572 h 950996"/>
                  <a:gd name="connsiteX1" fmla="*/ 681107 w 968378"/>
                  <a:gd name="connsiteY1" fmla="*/ 539283 h 950996"/>
                  <a:gd name="connsiteX2" fmla="*/ 348522 w 968378"/>
                  <a:gd name="connsiteY2" fmla="*/ 355252 h 950996"/>
                  <a:gd name="connsiteX3" fmla="*/ 297387 w 968378"/>
                  <a:gd name="connsiteY3" fmla="*/ 30427 h 950996"/>
                  <a:gd name="connsiteX4" fmla="*/ 215211 w 968378"/>
                  <a:gd name="connsiteY4" fmla="*/ 81285 h 950996"/>
                  <a:gd name="connsiteX5" fmla="*/ 0 w 968378"/>
                  <a:gd name="connsiteY5" fmla="*/ 249656 h 950996"/>
                  <a:gd name="connsiteX6" fmla="*/ 0 w 968378"/>
                  <a:gd name="connsiteY6" fmla="*/ 316312 h 950996"/>
                  <a:gd name="connsiteX7" fmla="*/ 136221 w 968378"/>
                  <a:gd name="connsiteY7" fmla="*/ 357885 h 950996"/>
                  <a:gd name="connsiteX8" fmla="*/ 233225 w 968378"/>
                  <a:gd name="connsiteY8" fmla="*/ 437983 h 950996"/>
                  <a:gd name="connsiteX9" fmla="*/ 216042 w 968378"/>
                  <a:gd name="connsiteY9" fmla="*/ 523762 h 950996"/>
                  <a:gd name="connsiteX10" fmla="*/ 462017 w 968378"/>
                  <a:gd name="connsiteY10" fmla="*/ 552309 h 950996"/>
                  <a:gd name="connsiteX11" fmla="*/ 793771 w 968378"/>
                  <a:gd name="connsiteY11" fmla="*/ 678276 h 950996"/>
                  <a:gd name="connsiteX12" fmla="*/ 968378 w 968378"/>
                  <a:gd name="connsiteY12" fmla="*/ 950996 h 950996"/>
                  <a:gd name="connsiteX13" fmla="*/ 939415 w 968378"/>
                  <a:gd name="connsiteY13" fmla="*/ 793572 h 95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8378" h="950996">
                    <a:moveTo>
                      <a:pt x="939415" y="793572"/>
                    </a:moveTo>
                    <a:cubicBezTo>
                      <a:pt x="888558" y="637119"/>
                      <a:pt x="759265" y="578362"/>
                      <a:pt x="681107" y="539283"/>
                    </a:cubicBezTo>
                    <a:cubicBezTo>
                      <a:pt x="602950" y="500204"/>
                      <a:pt x="387601" y="398350"/>
                      <a:pt x="348522" y="355252"/>
                    </a:cubicBezTo>
                    <a:cubicBezTo>
                      <a:pt x="309443" y="312155"/>
                      <a:pt x="297387" y="100824"/>
                      <a:pt x="297387" y="30427"/>
                    </a:cubicBezTo>
                    <a:cubicBezTo>
                      <a:pt x="297387" y="-39970"/>
                      <a:pt x="289627" y="26547"/>
                      <a:pt x="215211" y="81285"/>
                    </a:cubicBezTo>
                    <a:cubicBezTo>
                      <a:pt x="140795" y="136023"/>
                      <a:pt x="0" y="249656"/>
                      <a:pt x="0" y="249656"/>
                    </a:cubicBezTo>
                    <a:cubicBezTo>
                      <a:pt x="1455" y="271857"/>
                      <a:pt x="1455" y="294112"/>
                      <a:pt x="0" y="316312"/>
                    </a:cubicBezTo>
                    <a:cubicBezTo>
                      <a:pt x="44483" y="335574"/>
                      <a:pt x="103379" y="357885"/>
                      <a:pt x="136221" y="357885"/>
                    </a:cubicBezTo>
                    <a:cubicBezTo>
                      <a:pt x="193454" y="357885"/>
                      <a:pt x="210637" y="397934"/>
                      <a:pt x="233225" y="437983"/>
                    </a:cubicBezTo>
                    <a:cubicBezTo>
                      <a:pt x="255814" y="478032"/>
                      <a:pt x="216042" y="523762"/>
                      <a:pt x="216042" y="523762"/>
                    </a:cubicBezTo>
                    <a:cubicBezTo>
                      <a:pt x="216042" y="523762"/>
                      <a:pt x="399103" y="535264"/>
                      <a:pt x="462017" y="552309"/>
                    </a:cubicBezTo>
                    <a:cubicBezTo>
                      <a:pt x="524931" y="569354"/>
                      <a:pt x="690808" y="592358"/>
                      <a:pt x="793771" y="678276"/>
                    </a:cubicBezTo>
                    <a:cubicBezTo>
                      <a:pt x="875116" y="745902"/>
                      <a:pt x="931378" y="870483"/>
                      <a:pt x="968378" y="950996"/>
                    </a:cubicBezTo>
                    <a:cubicBezTo>
                      <a:pt x="964387" y="897644"/>
                      <a:pt x="954673" y="844860"/>
                      <a:pt x="939415" y="793572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157F1A95-6813-A548-B45C-A7C2599EB5D3}"/>
                  </a:ext>
                </a:extLst>
              </p:cNvPr>
              <p:cNvSpPr/>
              <p:nvPr/>
            </p:nvSpPr>
            <p:spPr>
              <a:xfrm>
                <a:off x="8044039" y="2278945"/>
                <a:ext cx="968378" cy="950996"/>
              </a:xfrm>
              <a:custGeom>
                <a:avLst/>
                <a:gdLst>
                  <a:gd name="connsiteX0" fmla="*/ 939415 w 968378"/>
                  <a:gd name="connsiteY0" fmla="*/ 793572 h 950996"/>
                  <a:gd name="connsiteX1" fmla="*/ 681107 w 968378"/>
                  <a:gd name="connsiteY1" fmla="*/ 539283 h 950996"/>
                  <a:gd name="connsiteX2" fmla="*/ 348522 w 968378"/>
                  <a:gd name="connsiteY2" fmla="*/ 355252 h 950996"/>
                  <a:gd name="connsiteX3" fmla="*/ 297387 w 968378"/>
                  <a:gd name="connsiteY3" fmla="*/ 30427 h 950996"/>
                  <a:gd name="connsiteX4" fmla="*/ 215211 w 968378"/>
                  <a:gd name="connsiteY4" fmla="*/ 81285 h 950996"/>
                  <a:gd name="connsiteX5" fmla="*/ 0 w 968378"/>
                  <a:gd name="connsiteY5" fmla="*/ 249656 h 950996"/>
                  <a:gd name="connsiteX6" fmla="*/ 0 w 968378"/>
                  <a:gd name="connsiteY6" fmla="*/ 316312 h 950996"/>
                  <a:gd name="connsiteX7" fmla="*/ 136221 w 968378"/>
                  <a:gd name="connsiteY7" fmla="*/ 357885 h 950996"/>
                  <a:gd name="connsiteX8" fmla="*/ 233225 w 968378"/>
                  <a:gd name="connsiteY8" fmla="*/ 437983 h 950996"/>
                  <a:gd name="connsiteX9" fmla="*/ 216042 w 968378"/>
                  <a:gd name="connsiteY9" fmla="*/ 523762 h 950996"/>
                  <a:gd name="connsiteX10" fmla="*/ 462017 w 968378"/>
                  <a:gd name="connsiteY10" fmla="*/ 552309 h 950996"/>
                  <a:gd name="connsiteX11" fmla="*/ 793771 w 968378"/>
                  <a:gd name="connsiteY11" fmla="*/ 678276 h 950996"/>
                  <a:gd name="connsiteX12" fmla="*/ 968378 w 968378"/>
                  <a:gd name="connsiteY12" fmla="*/ 950996 h 950996"/>
                  <a:gd name="connsiteX13" fmla="*/ 939415 w 968378"/>
                  <a:gd name="connsiteY13" fmla="*/ 793572 h 95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8378" h="950996">
                    <a:moveTo>
                      <a:pt x="939415" y="793572"/>
                    </a:moveTo>
                    <a:cubicBezTo>
                      <a:pt x="888558" y="637119"/>
                      <a:pt x="759265" y="578362"/>
                      <a:pt x="681107" y="539283"/>
                    </a:cubicBezTo>
                    <a:cubicBezTo>
                      <a:pt x="602950" y="500204"/>
                      <a:pt x="387601" y="398350"/>
                      <a:pt x="348522" y="355252"/>
                    </a:cubicBezTo>
                    <a:cubicBezTo>
                      <a:pt x="309443" y="312155"/>
                      <a:pt x="297387" y="100824"/>
                      <a:pt x="297387" y="30427"/>
                    </a:cubicBezTo>
                    <a:cubicBezTo>
                      <a:pt x="297387" y="-39970"/>
                      <a:pt x="289627" y="26547"/>
                      <a:pt x="215211" y="81285"/>
                    </a:cubicBezTo>
                    <a:cubicBezTo>
                      <a:pt x="140795" y="136023"/>
                      <a:pt x="0" y="249656"/>
                      <a:pt x="0" y="249656"/>
                    </a:cubicBezTo>
                    <a:cubicBezTo>
                      <a:pt x="1455" y="271857"/>
                      <a:pt x="1455" y="294112"/>
                      <a:pt x="0" y="316312"/>
                    </a:cubicBezTo>
                    <a:cubicBezTo>
                      <a:pt x="44483" y="335574"/>
                      <a:pt x="103379" y="357885"/>
                      <a:pt x="136221" y="357885"/>
                    </a:cubicBezTo>
                    <a:cubicBezTo>
                      <a:pt x="193454" y="357885"/>
                      <a:pt x="210637" y="397934"/>
                      <a:pt x="233225" y="437983"/>
                    </a:cubicBezTo>
                    <a:cubicBezTo>
                      <a:pt x="255814" y="478032"/>
                      <a:pt x="216042" y="523762"/>
                      <a:pt x="216042" y="523762"/>
                    </a:cubicBezTo>
                    <a:cubicBezTo>
                      <a:pt x="216042" y="523762"/>
                      <a:pt x="399103" y="535264"/>
                      <a:pt x="462017" y="552309"/>
                    </a:cubicBezTo>
                    <a:cubicBezTo>
                      <a:pt x="524931" y="569354"/>
                      <a:pt x="690808" y="592358"/>
                      <a:pt x="793771" y="678276"/>
                    </a:cubicBezTo>
                    <a:cubicBezTo>
                      <a:pt x="875116" y="745902"/>
                      <a:pt x="931378" y="870483"/>
                      <a:pt x="968378" y="950996"/>
                    </a:cubicBezTo>
                    <a:cubicBezTo>
                      <a:pt x="964387" y="897644"/>
                      <a:pt x="954673" y="844860"/>
                      <a:pt x="939415" y="793572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E9A6D202-2EAC-2A43-8640-A0807AD3DC2C}"/>
                </a:ext>
              </a:extLst>
            </p:cNvPr>
            <p:cNvSpPr/>
            <p:nvPr/>
          </p:nvSpPr>
          <p:spPr>
            <a:xfrm>
              <a:off x="7232558" y="2278945"/>
              <a:ext cx="1785281" cy="1958956"/>
            </a:xfrm>
            <a:custGeom>
              <a:avLst/>
              <a:gdLst>
                <a:gd name="connsiteX0" fmla="*/ 811620 w 1785281"/>
                <a:gd name="connsiteY0" fmla="*/ 249656 h 1958956"/>
                <a:gd name="connsiteX1" fmla="*/ 792081 w 1785281"/>
                <a:gd name="connsiteY1" fmla="*/ 402091 h 1958956"/>
                <a:gd name="connsiteX2" fmla="*/ 561072 w 1785281"/>
                <a:gd name="connsiteY2" fmla="*/ 562564 h 1958956"/>
                <a:gd name="connsiteX3" fmla="*/ 279345 w 1785281"/>
                <a:gd name="connsiteY3" fmla="*/ 691718 h 1958956"/>
                <a:gd name="connsiteX4" fmla="*/ 228487 w 1785281"/>
                <a:gd name="connsiteY4" fmla="*/ 922588 h 1958956"/>
                <a:gd name="connsiteX5" fmla="*/ 71894 w 1785281"/>
                <a:gd name="connsiteY5" fmla="*/ 1173136 h 1958956"/>
                <a:gd name="connsiteX6" fmla="*/ 52355 w 1785281"/>
                <a:gd name="connsiteY6" fmla="*/ 1478006 h 1958956"/>
                <a:gd name="connsiteX7" fmla="*/ 310663 w 1785281"/>
                <a:gd name="connsiteY7" fmla="*/ 1353286 h 1958956"/>
                <a:gd name="connsiteX8" fmla="*/ 424158 w 1785281"/>
                <a:gd name="connsiteY8" fmla="*/ 1153735 h 1958956"/>
                <a:gd name="connsiteX9" fmla="*/ 478896 w 1785281"/>
                <a:gd name="connsiteY9" fmla="*/ 1615474 h 1958956"/>
                <a:gd name="connsiteX10" fmla="*/ 412379 w 1785281"/>
                <a:gd name="connsiteY10" fmla="*/ 1851056 h 1958956"/>
                <a:gd name="connsiteX11" fmla="*/ 502454 w 1785281"/>
                <a:gd name="connsiteY11" fmla="*/ 1937112 h 1958956"/>
                <a:gd name="connsiteX12" fmla="*/ 874257 w 1785281"/>
                <a:gd name="connsiteY12" fmla="*/ 1956790 h 1958956"/>
                <a:gd name="connsiteX13" fmla="*/ 1386993 w 1785281"/>
                <a:gd name="connsiteY13" fmla="*/ 1874476 h 1958956"/>
                <a:gd name="connsiteX14" fmla="*/ 1426072 w 1785281"/>
                <a:gd name="connsiteY14" fmla="*/ 1471354 h 1958956"/>
                <a:gd name="connsiteX15" fmla="*/ 1727478 w 1785281"/>
                <a:gd name="connsiteY15" fmla="*/ 1408856 h 1958956"/>
                <a:gd name="connsiteX16" fmla="*/ 1750897 w 1785281"/>
                <a:gd name="connsiteY16" fmla="*/ 794265 h 1958956"/>
                <a:gd name="connsiteX17" fmla="*/ 1492589 w 1785281"/>
                <a:gd name="connsiteY17" fmla="*/ 539976 h 1958956"/>
                <a:gd name="connsiteX18" fmla="*/ 1160004 w 1785281"/>
                <a:gd name="connsiteY18" fmla="*/ 355945 h 1958956"/>
                <a:gd name="connsiteX19" fmla="*/ 1108868 w 1785281"/>
                <a:gd name="connsiteY19" fmla="*/ 30427 h 1958956"/>
                <a:gd name="connsiteX20" fmla="*/ 1026692 w 1785281"/>
                <a:gd name="connsiteY20" fmla="*/ 81285 h 1958956"/>
                <a:gd name="connsiteX21" fmla="*/ 811620 w 1785281"/>
                <a:gd name="connsiteY21" fmla="*/ 249656 h 195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85281" h="1958956">
                  <a:moveTo>
                    <a:pt x="811620" y="249656"/>
                  </a:moveTo>
                  <a:cubicBezTo>
                    <a:pt x="811620" y="249656"/>
                    <a:pt x="819380" y="347492"/>
                    <a:pt x="792081" y="402091"/>
                  </a:cubicBezTo>
                  <a:cubicBezTo>
                    <a:pt x="764781" y="456691"/>
                    <a:pt x="655028" y="511706"/>
                    <a:pt x="561072" y="562564"/>
                  </a:cubicBezTo>
                  <a:cubicBezTo>
                    <a:pt x="467117" y="613422"/>
                    <a:pt x="334083" y="605662"/>
                    <a:pt x="279345" y="691718"/>
                  </a:cubicBezTo>
                  <a:cubicBezTo>
                    <a:pt x="224607" y="777775"/>
                    <a:pt x="228487" y="922588"/>
                    <a:pt x="228487" y="922588"/>
                  </a:cubicBezTo>
                  <a:cubicBezTo>
                    <a:pt x="228487" y="922588"/>
                    <a:pt x="142292" y="1055761"/>
                    <a:pt x="71894" y="1173136"/>
                  </a:cubicBezTo>
                  <a:cubicBezTo>
                    <a:pt x="1497" y="1290511"/>
                    <a:pt x="-37720" y="1411904"/>
                    <a:pt x="52355" y="1478006"/>
                  </a:cubicBezTo>
                  <a:cubicBezTo>
                    <a:pt x="142430" y="1544107"/>
                    <a:pt x="251906" y="1446687"/>
                    <a:pt x="310663" y="1353286"/>
                  </a:cubicBezTo>
                  <a:cubicBezTo>
                    <a:pt x="369420" y="1259885"/>
                    <a:pt x="424158" y="1153735"/>
                    <a:pt x="424158" y="1153735"/>
                  </a:cubicBezTo>
                  <a:cubicBezTo>
                    <a:pt x="424158" y="1153735"/>
                    <a:pt x="499128" y="1517223"/>
                    <a:pt x="478896" y="1615474"/>
                  </a:cubicBezTo>
                  <a:cubicBezTo>
                    <a:pt x="458664" y="1713726"/>
                    <a:pt x="412379" y="1807265"/>
                    <a:pt x="412379" y="1851056"/>
                  </a:cubicBezTo>
                  <a:cubicBezTo>
                    <a:pt x="412379" y="1894846"/>
                    <a:pt x="447577" y="1925472"/>
                    <a:pt x="502454" y="1937112"/>
                  </a:cubicBezTo>
                  <a:cubicBezTo>
                    <a:pt x="557331" y="1948753"/>
                    <a:pt x="745103" y="1964828"/>
                    <a:pt x="874257" y="1956790"/>
                  </a:cubicBezTo>
                  <a:cubicBezTo>
                    <a:pt x="1003411" y="1948753"/>
                    <a:pt x="1371334" y="1925472"/>
                    <a:pt x="1386993" y="1874476"/>
                  </a:cubicBezTo>
                  <a:cubicBezTo>
                    <a:pt x="1402653" y="1823479"/>
                    <a:pt x="1426072" y="1471354"/>
                    <a:pt x="1426072" y="1471354"/>
                  </a:cubicBezTo>
                  <a:cubicBezTo>
                    <a:pt x="1426072" y="1471354"/>
                    <a:pt x="1656942" y="1549650"/>
                    <a:pt x="1727478" y="1408856"/>
                  </a:cubicBezTo>
                  <a:cubicBezTo>
                    <a:pt x="1798014" y="1268061"/>
                    <a:pt x="1801755" y="951550"/>
                    <a:pt x="1750897" y="794265"/>
                  </a:cubicBezTo>
                  <a:cubicBezTo>
                    <a:pt x="1700039" y="636980"/>
                    <a:pt x="1570746" y="579055"/>
                    <a:pt x="1492589" y="539976"/>
                  </a:cubicBezTo>
                  <a:cubicBezTo>
                    <a:pt x="1414431" y="500897"/>
                    <a:pt x="1199082" y="399043"/>
                    <a:pt x="1160004" y="355945"/>
                  </a:cubicBezTo>
                  <a:cubicBezTo>
                    <a:pt x="1120925" y="312848"/>
                    <a:pt x="1108868" y="100824"/>
                    <a:pt x="1108868" y="30427"/>
                  </a:cubicBezTo>
                  <a:cubicBezTo>
                    <a:pt x="1108868" y="-39970"/>
                    <a:pt x="1101108" y="26547"/>
                    <a:pt x="1026692" y="81285"/>
                  </a:cubicBezTo>
                  <a:cubicBezTo>
                    <a:pt x="952276" y="136023"/>
                    <a:pt x="811620" y="249656"/>
                    <a:pt x="811620" y="249656"/>
                  </a:cubicBezTo>
                  <a:close/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9924012F-2826-8544-8BD8-8267BDA69898}"/>
                </a:ext>
              </a:extLst>
            </p:cNvPr>
            <p:cNvSpPr/>
            <p:nvPr/>
          </p:nvSpPr>
          <p:spPr>
            <a:xfrm>
              <a:off x="7775655" y="1491350"/>
              <a:ext cx="862990" cy="883545"/>
            </a:xfrm>
            <a:custGeom>
              <a:avLst/>
              <a:gdLst>
                <a:gd name="connsiteX0" fmla="*/ 816457 w 862990"/>
                <a:gd name="connsiteY0" fmla="*/ 579253 h 883545"/>
                <a:gd name="connsiteX1" fmla="*/ 832116 w 862990"/>
                <a:gd name="connsiteY1" fmla="*/ 348383 h 883545"/>
                <a:gd name="connsiteX2" fmla="*/ 722502 w 862990"/>
                <a:gd name="connsiteY2" fmla="*/ 250548 h 883545"/>
                <a:gd name="connsiteX3" fmla="*/ 628546 w 862990"/>
                <a:gd name="connsiteY3" fmla="*/ 105734 h 883545"/>
                <a:gd name="connsiteX4" fmla="*/ 464194 w 862990"/>
                <a:gd name="connsiteY4" fmla="*/ 105734 h 883545"/>
                <a:gd name="connsiteX5" fmla="*/ 276283 w 862990"/>
                <a:gd name="connsiteY5" fmla="*/ 0 h 883545"/>
                <a:gd name="connsiteX6" fmla="*/ 147129 w 862990"/>
                <a:gd name="connsiteY6" fmla="*/ 187911 h 883545"/>
                <a:gd name="connsiteX7" fmla="*/ 115117 w 862990"/>
                <a:gd name="connsiteY7" fmla="*/ 203293 h 883545"/>
                <a:gd name="connsiteX8" fmla="*/ 96271 w 862990"/>
                <a:gd name="connsiteY8" fmla="*/ 187911 h 883545"/>
                <a:gd name="connsiteX9" fmla="*/ 155027 w 862990"/>
                <a:gd name="connsiteY9" fmla="*/ 93955 h 883545"/>
                <a:gd name="connsiteX10" fmla="*/ 64952 w 862990"/>
                <a:gd name="connsiteY10" fmla="*/ 31319 h 883545"/>
                <a:gd name="connsiteX11" fmla="*/ 61072 w 862990"/>
                <a:gd name="connsiteY11" fmla="*/ 121394 h 883545"/>
                <a:gd name="connsiteX12" fmla="*/ 25319 w 862990"/>
                <a:gd name="connsiteY12" fmla="*/ 337020 h 883545"/>
                <a:gd name="connsiteX13" fmla="*/ 134934 w 862990"/>
                <a:gd name="connsiteY13" fmla="*/ 372219 h 883545"/>
                <a:gd name="connsiteX14" fmla="*/ 261455 w 862990"/>
                <a:gd name="connsiteY14" fmla="*/ 427650 h 883545"/>
                <a:gd name="connsiteX15" fmla="*/ 436617 w 862990"/>
                <a:gd name="connsiteY15" fmla="*/ 522991 h 883545"/>
                <a:gd name="connsiteX16" fmla="*/ 569374 w 862990"/>
                <a:gd name="connsiteY16" fmla="*/ 708962 h 883545"/>
                <a:gd name="connsiteX17" fmla="*/ 541658 w 862990"/>
                <a:gd name="connsiteY17" fmla="*/ 849895 h 883545"/>
                <a:gd name="connsiteX18" fmla="*/ 639494 w 862990"/>
                <a:gd name="connsiteY18" fmla="*/ 881213 h 883545"/>
                <a:gd name="connsiteX19" fmla="*/ 717790 w 862990"/>
                <a:gd name="connsiteY19" fmla="*/ 822456 h 883545"/>
                <a:gd name="connsiteX20" fmla="*/ 835165 w 862990"/>
                <a:gd name="connsiteY20" fmla="*/ 720741 h 883545"/>
                <a:gd name="connsiteX21" fmla="*/ 816457 w 862990"/>
                <a:gd name="connsiteY21" fmla="*/ 579253 h 88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2990" h="883545">
                  <a:moveTo>
                    <a:pt x="816457" y="579253"/>
                  </a:moveTo>
                  <a:cubicBezTo>
                    <a:pt x="847776" y="520635"/>
                    <a:pt x="894753" y="418781"/>
                    <a:pt x="832116" y="348383"/>
                  </a:cubicBezTo>
                  <a:cubicBezTo>
                    <a:pt x="769480" y="277986"/>
                    <a:pt x="730401" y="320668"/>
                    <a:pt x="722502" y="250548"/>
                  </a:cubicBezTo>
                  <a:cubicBezTo>
                    <a:pt x="714603" y="180428"/>
                    <a:pt x="699082" y="105734"/>
                    <a:pt x="628546" y="105734"/>
                  </a:cubicBezTo>
                  <a:cubicBezTo>
                    <a:pt x="558010" y="105734"/>
                    <a:pt x="507291" y="133450"/>
                    <a:pt x="464194" y="105734"/>
                  </a:cubicBezTo>
                  <a:cubicBezTo>
                    <a:pt x="421096" y="78019"/>
                    <a:pt x="385897" y="0"/>
                    <a:pt x="276283" y="0"/>
                  </a:cubicBezTo>
                  <a:cubicBezTo>
                    <a:pt x="166668" y="0"/>
                    <a:pt x="166807" y="168371"/>
                    <a:pt x="147129" y="187911"/>
                  </a:cubicBezTo>
                  <a:cubicBezTo>
                    <a:pt x="137456" y="194895"/>
                    <a:pt x="126619" y="200106"/>
                    <a:pt x="115117" y="203293"/>
                  </a:cubicBezTo>
                  <a:cubicBezTo>
                    <a:pt x="106858" y="201228"/>
                    <a:pt x="99943" y="195588"/>
                    <a:pt x="96271" y="187911"/>
                  </a:cubicBezTo>
                  <a:cubicBezTo>
                    <a:pt x="76731" y="148832"/>
                    <a:pt x="131469" y="152712"/>
                    <a:pt x="155027" y="93955"/>
                  </a:cubicBezTo>
                  <a:cubicBezTo>
                    <a:pt x="178586" y="35199"/>
                    <a:pt x="111930" y="-3880"/>
                    <a:pt x="64952" y="31319"/>
                  </a:cubicBezTo>
                  <a:cubicBezTo>
                    <a:pt x="17975" y="66517"/>
                    <a:pt x="115810" y="62637"/>
                    <a:pt x="61072" y="121394"/>
                  </a:cubicBezTo>
                  <a:cubicBezTo>
                    <a:pt x="6334" y="180151"/>
                    <a:pt x="-24984" y="250548"/>
                    <a:pt x="25319" y="337020"/>
                  </a:cubicBezTo>
                  <a:cubicBezTo>
                    <a:pt x="75623" y="423492"/>
                    <a:pt x="134934" y="372219"/>
                    <a:pt x="134934" y="372219"/>
                  </a:cubicBezTo>
                  <a:cubicBezTo>
                    <a:pt x="146574" y="364458"/>
                    <a:pt x="157106" y="408526"/>
                    <a:pt x="261455" y="427650"/>
                  </a:cubicBezTo>
                  <a:cubicBezTo>
                    <a:pt x="360815" y="445803"/>
                    <a:pt x="428718" y="413792"/>
                    <a:pt x="436617" y="522991"/>
                  </a:cubicBezTo>
                  <a:cubicBezTo>
                    <a:pt x="444516" y="632190"/>
                    <a:pt x="541935" y="693302"/>
                    <a:pt x="569374" y="708962"/>
                  </a:cubicBezTo>
                  <a:cubicBezTo>
                    <a:pt x="596812" y="724621"/>
                    <a:pt x="526276" y="810816"/>
                    <a:pt x="541658" y="849895"/>
                  </a:cubicBezTo>
                  <a:cubicBezTo>
                    <a:pt x="557040" y="888974"/>
                    <a:pt x="608175" y="885093"/>
                    <a:pt x="639494" y="881213"/>
                  </a:cubicBezTo>
                  <a:cubicBezTo>
                    <a:pt x="670812" y="877333"/>
                    <a:pt x="651273" y="830355"/>
                    <a:pt x="717790" y="822456"/>
                  </a:cubicBezTo>
                  <a:cubicBezTo>
                    <a:pt x="784307" y="814558"/>
                    <a:pt x="807727" y="794741"/>
                    <a:pt x="835165" y="720741"/>
                  </a:cubicBezTo>
                  <a:cubicBezTo>
                    <a:pt x="862604" y="646740"/>
                    <a:pt x="785138" y="638010"/>
                    <a:pt x="816457" y="579253"/>
                  </a:cubicBezTo>
                  <a:close/>
                </a:path>
              </a:pathLst>
            </a:custGeom>
            <a:solidFill>
              <a:srgbClr val="263238"/>
            </a:solidFill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25C2D47C-643F-EC45-ABF6-793A261C562D}"/>
                </a:ext>
              </a:extLst>
            </p:cNvPr>
            <p:cNvSpPr/>
            <p:nvPr/>
          </p:nvSpPr>
          <p:spPr>
            <a:xfrm>
              <a:off x="8578670" y="1956554"/>
              <a:ext cx="33812" cy="8923"/>
            </a:xfrm>
            <a:custGeom>
              <a:avLst/>
              <a:gdLst>
                <a:gd name="connsiteX0" fmla="*/ 0 w 33812"/>
                <a:gd name="connsiteY0" fmla="*/ 8592 h 8923"/>
                <a:gd name="connsiteX1" fmla="*/ 33813 w 33812"/>
                <a:gd name="connsiteY1" fmla="*/ 0 h 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12" h="8923">
                  <a:moveTo>
                    <a:pt x="0" y="8592"/>
                  </a:moveTo>
                  <a:cubicBezTo>
                    <a:pt x="11945" y="9991"/>
                    <a:pt x="23988" y="6929"/>
                    <a:pt x="33813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49D5DB85-B13F-0C4D-8EE8-86C2376935B1}"/>
                </a:ext>
              </a:extLst>
            </p:cNvPr>
            <p:cNvSpPr/>
            <p:nvPr/>
          </p:nvSpPr>
          <p:spPr>
            <a:xfrm>
              <a:off x="8338239" y="1784790"/>
              <a:ext cx="202045" cy="161508"/>
            </a:xfrm>
            <a:custGeom>
              <a:avLst/>
              <a:gdLst>
                <a:gd name="connsiteX0" fmla="*/ 0 w 202045"/>
                <a:gd name="connsiteY0" fmla="*/ 20992 h 161508"/>
                <a:gd name="connsiteX1" fmla="*/ 109753 w 202045"/>
                <a:gd name="connsiteY1" fmla="*/ 34849 h 161508"/>
                <a:gd name="connsiteX2" fmla="*/ 202046 w 202045"/>
                <a:gd name="connsiteY2" fmla="*/ 161509 h 1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045" h="161508">
                  <a:moveTo>
                    <a:pt x="0" y="20992"/>
                  </a:moveTo>
                  <a:cubicBezTo>
                    <a:pt x="0" y="20992"/>
                    <a:pt x="69289" y="-34439"/>
                    <a:pt x="109753" y="34849"/>
                  </a:cubicBezTo>
                  <a:cubicBezTo>
                    <a:pt x="134559" y="76422"/>
                    <a:pt x="166847" y="131853"/>
                    <a:pt x="202046" y="161509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BD972A5F-A680-5C44-9026-996F4BECB370}"/>
                </a:ext>
              </a:extLst>
            </p:cNvPr>
            <p:cNvSpPr/>
            <p:nvPr/>
          </p:nvSpPr>
          <p:spPr>
            <a:xfrm>
              <a:off x="8304010" y="1989253"/>
              <a:ext cx="253596" cy="56960"/>
            </a:xfrm>
            <a:custGeom>
              <a:avLst/>
              <a:gdLst>
                <a:gd name="connsiteX0" fmla="*/ 0 w 253596"/>
                <a:gd name="connsiteY0" fmla="*/ 8458 h 56960"/>
                <a:gd name="connsiteX1" fmla="*/ 130263 w 253596"/>
                <a:gd name="connsiteY1" fmla="*/ 1529 h 56960"/>
                <a:gd name="connsiteX2" fmla="*/ 253597 w 253596"/>
                <a:gd name="connsiteY2" fmla="*/ 56960 h 5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596" h="56960">
                  <a:moveTo>
                    <a:pt x="0" y="8458"/>
                  </a:moveTo>
                  <a:cubicBezTo>
                    <a:pt x="42932" y="435"/>
                    <a:pt x="86722" y="-1893"/>
                    <a:pt x="130263" y="1529"/>
                  </a:cubicBezTo>
                  <a:cubicBezTo>
                    <a:pt x="191930" y="8458"/>
                    <a:pt x="185694" y="56960"/>
                    <a:pt x="253597" y="5696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0CC884F9-DE60-C54A-B6D1-76D5A266BACB}"/>
                </a:ext>
              </a:extLst>
            </p:cNvPr>
            <p:cNvSpPr/>
            <p:nvPr/>
          </p:nvSpPr>
          <p:spPr>
            <a:xfrm>
              <a:off x="8017848" y="1737879"/>
              <a:ext cx="19400" cy="19123"/>
            </a:xfrm>
            <a:custGeom>
              <a:avLst/>
              <a:gdLst>
                <a:gd name="connsiteX0" fmla="*/ 0 w 19400"/>
                <a:gd name="connsiteY0" fmla="*/ 0 h 19123"/>
                <a:gd name="connsiteX1" fmla="*/ 19401 w 19400"/>
                <a:gd name="connsiteY1" fmla="*/ 19124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00" h="19123">
                  <a:moveTo>
                    <a:pt x="0" y="0"/>
                  </a:moveTo>
                  <a:cubicBezTo>
                    <a:pt x="5765" y="7040"/>
                    <a:pt x="12278" y="13456"/>
                    <a:pt x="19401" y="19124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F252B6E2-0A1E-FB4B-917C-AFAF0320A09D}"/>
                </a:ext>
              </a:extLst>
            </p:cNvPr>
            <p:cNvSpPr/>
            <p:nvPr/>
          </p:nvSpPr>
          <p:spPr>
            <a:xfrm>
              <a:off x="7994450" y="1589740"/>
              <a:ext cx="306789" cy="170148"/>
            </a:xfrm>
            <a:custGeom>
              <a:avLst/>
              <a:gdLst>
                <a:gd name="connsiteX0" fmla="*/ 306789 w 306789"/>
                <a:gd name="connsiteY0" fmla="*/ 148831 h 170148"/>
                <a:gd name="connsiteX1" fmla="*/ 220455 w 306789"/>
                <a:gd name="connsiteY1" fmla="*/ 126936 h 170148"/>
                <a:gd name="connsiteX2" fmla="*/ 26447 w 306789"/>
                <a:gd name="connsiteY2" fmla="*/ 31179 h 170148"/>
                <a:gd name="connsiteX3" fmla="*/ 394 w 306789"/>
                <a:gd name="connsiteY3" fmla="*/ 98389 h 17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89" h="170148">
                  <a:moveTo>
                    <a:pt x="306789" y="148831"/>
                  </a:moveTo>
                  <a:cubicBezTo>
                    <a:pt x="306789" y="148831"/>
                    <a:pt x="289051" y="209112"/>
                    <a:pt x="220455" y="126936"/>
                  </a:cubicBezTo>
                  <a:cubicBezTo>
                    <a:pt x="151860" y="44760"/>
                    <a:pt x="104327" y="-50443"/>
                    <a:pt x="26447" y="31179"/>
                  </a:cubicBezTo>
                  <a:cubicBezTo>
                    <a:pt x="7545" y="48155"/>
                    <a:pt x="-2127" y="73113"/>
                    <a:pt x="394" y="98389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15563BF5-6835-6C4B-9C1D-155D572478F0}"/>
                </a:ext>
              </a:extLst>
            </p:cNvPr>
            <p:cNvSpPr/>
            <p:nvPr/>
          </p:nvSpPr>
          <p:spPr>
            <a:xfrm>
              <a:off x="7830907" y="1716676"/>
              <a:ext cx="13857" cy="44206"/>
            </a:xfrm>
            <a:custGeom>
              <a:avLst/>
              <a:gdLst>
                <a:gd name="connsiteX0" fmla="*/ 13858 w 13857"/>
                <a:gd name="connsiteY0" fmla="*/ 44206 h 44206"/>
                <a:gd name="connsiteX1" fmla="*/ 0 w 13857"/>
                <a:gd name="connsiteY1" fmla="*/ 0 h 4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57" h="44206">
                  <a:moveTo>
                    <a:pt x="13858" y="44206"/>
                  </a:moveTo>
                  <a:cubicBezTo>
                    <a:pt x="7095" y="30238"/>
                    <a:pt x="2425" y="15340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87CC9FAE-EFA4-3C49-8976-2817F84E6DB1}"/>
                </a:ext>
              </a:extLst>
            </p:cNvPr>
            <p:cNvSpPr/>
            <p:nvPr/>
          </p:nvSpPr>
          <p:spPr>
            <a:xfrm>
              <a:off x="7860840" y="1785411"/>
              <a:ext cx="107258" cy="41334"/>
            </a:xfrm>
            <a:custGeom>
              <a:avLst/>
              <a:gdLst>
                <a:gd name="connsiteX0" fmla="*/ 107259 w 107258"/>
                <a:gd name="connsiteY0" fmla="*/ 40880 h 41334"/>
                <a:gd name="connsiteX1" fmla="*/ 0 w 107258"/>
                <a:gd name="connsiteY1" fmla="*/ 0 h 41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258" h="41334">
                  <a:moveTo>
                    <a:pt x="107259" y="40880"/>
                  </a:moveTo>
                  <a:cubicBezTo>
                    <a:pt x="107259" y="40880"/>
                    <a:pt x="41434" y="48641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C54CF197-E4B5-B94A-B5B6-4A7430156755}"/>
                </a:ext>
              </a:extLst>
            </p:cNvPr>
            <p:cNvSpPr/>
            <p:nvPr/>
          </p:nvSpPr>
          <p:spPr>
            <a:xfrm>
              <a:off x="7394389" y="2669950"/>
              <a:ext cx="1623394" cy="1567951"/>
            </a:xfrm>
            <a:custGeom>
              <a:avLst/>
              <a:gdLst>
                <a:gd name="connsiteX0" fmla="*/ 1330758 w 1623394"/>
                <a:gd name="connsiteY0" fmla="*/ 148278 h 1567951"/>
                <a:gd name="connsiteX1" fmla="*/ 1046259 w 1623394"/>
                <a:gd name="connsiteY1" fmla="*/ 0 h 1567951"/>
                <a:gd name="connsiteX2" fmla="*/ 790722 w 1623394"/>
                <a:gd name="connsiteY2" fmla="*/ 257754 h 1567951"/>
                <a:gd name="connsiteX3" fmla="*/ 596714 w 1623394"/>
                <a:gd name="connsiteY3" fmla="*/ 51966 h 1567951"/>
                <a:gd name="connsiteX4" fmla="*/ 399795 w 1623394"/>
                <a:gd name="connsiteY4" fmla="*/ 171697 h 1567951"/>
                <a:gd name="connsiteX5" fmla="*/ 118068 w 1623394"/>
                <a:gd name="connsiteY5" fmla="*/ 300851 h 1567951"/>
                <a:gd name="connsiteX6" fmla="*/ 67210 w 1623394"/>
                <a:gd name="connsiteY6" fmla="*/ 531721 h 1567951"/>
                <a:gd name="connsiteX7" fmla="*/ 0 w 1623394"/>
                <a:gd name="connsiteY7" fmla="*/ 637317 h 1567951"/>
                <a:gd name="connsiteX8" fmla="*/ 263297 w 1623394"/>
                <a:gd name="connsiteY8" fmla="*/ 762730 h 1567951"/>
                <a:gd name="connsiteX9" fmla="*/ 317065 w 1623394"/>
                <a:gd name="connsiteY9" fmla="*/ 1224469 h 1567951"/>
                <a:gd name="connsiteX10" fmla="*/ 250548 w 1623394"/>
                <a:gd name="connsiteY10" fmla="*/ 1460051 h 1567951"/>
                <a:gd name="connsiteX11" fmla="*/ 340623 w 1623394"/>
                <a:gd name="connsiteY11" fmla="*/ 1546107 h 1567951"/>
                <a:gd name="connsiteX12" fmla="*/ 712426 w 1623394"/>
                <a:gd name="connsiteY12" fmla="*/ 1565785 h 1567951"/>
                <a:gd name="connsiteX13" fmla="*/ 1225162 w 1623394"/>
                <a:gd name="connsiteY13" fmla="*/ 1483470 h 1567951"/>
                <a:gd name="connsiteX14" fmla="*/ 1264241 w 1623394"/>
                <a:gd name="connsiteY14" fmla="*/ 1080349 h 1567951"/>
                <a:gd name="connsiteX15" fmla="*/ 1240822 w 1623394"/>
                <a:gd name="connsiteY15" fmla="*/ 771183 h 1567951"/>
                <a:gd name="connsiteX16" fmla="*/ 1619969 w 1623394"/>
                <a:gd name="connsiteY16" fmla="*/ 771183 h 1567951"/>
                <a:gd name="connsiteX17" fmla="*/ 1589066 w 1623394"/>
                <a:gd name="connsiteY17" fmla="*/ 403122 h 1567951"/>
                <a:gd name="connsiteX18" fmla="*/ 1330758 w 1623394"/>
                <a:gd name="connsiteY18" fmla="*/ 148278 h 15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23394" h="1567951">
                  <a:moveTo>
                    <a:pt x="1330758" y="148278"/>
                  </a:moveTo>
                  <a:cubicBezTo>
                    <a:pt x="1269784" y="117652"/>
                    <a:pt x="1125386" y="49056"/>
                    <a:pt x="1046259" y="0"/>
                  </a:cubicBezTo>
                  <a:cubicBezTo>
                    <a:pt x="1020206" y="78158"/>
                    <a:pt x="943712" y="257754"/>
                    <a:pt x="790722" y="257754"/>
                  </a:cubicBezTo>
                  <a:cubicBezTo>
                    <a:pt x="649651" y="257754"/>
                    <a:pt x="608216" y="125828"/>
                    <a:pt x="596714" y="51966"/>
                  </a:cubicBezTo>
                  <a:cubicBezTo>
                    <a:pt x="549875" y="93540"/>
                    <a:pt x="470470" y="133450"/>
                    <a:pt x="399795" y="171697"/>
                  </a:cubicBezTo>
                  <a:cubicBezTo>
                    <a:pt x="305979" y="222555"/>
                    <a:pt x="172806" y="214795"/>
                    <a:pt x="118068" y="300851"/>
                  </a:cubicBezTo>
                  <a:cubicBezTo>
                    <a:pt x="63330" y="386908"/>
                    <a:pt x="67210" y="531721"/>
                    <a:pt x="67210" y="531721"/>
                  </a:cubicBezTo>
                  <a:cubicBezTo>
                    <a:pt x="67210" y="531721"/>
                    <a:pt x="38109" y="576759"/>
                    <a:pt x="0" y="637317"/>
                  </a:cubicBezTo>
                  <a:cubicBezTo>
                    <a:pt x="158117" y="629418"/>
                    <a:pt x="263297" y="762730"/>
                    <a:pt x="263297" y="762730"/>
                  </a:cubicBezTo>
                  <a:cubicBezTo>
                    <a:pt x="263297" y="762730"/>
                    <a:pt x="337297" y="1126218"/>
                    <a:pt x="317065" y="1224469"/>
                  </a:cubicBezTo>
                  <a:cubicBezTo>
                    <a:pt x="296833" y="1322721"/>
                    <a:pt x="250548" y="1416260"/>
                    <a:pt x="250548" y="1460051"/>
                  </a:cubicBezTo>
                  <a:cubicBezTo>
                    <a:pt x="250548" y="1503841"/>
                    <a:pt x="285746" y="1534467"/>
                    <a:pt x="340623" y="1546107"/>
                  </a:cubicBezTo>
                  <a:cubicBezTo>
                    <a:pt x="395500" y="1557748"/>
                    <a:pt x="583272" y="1573823"/>
                    <a:pt x="712426" y="1565785"/>
                  </a:cubicBezTo>
                  <a:cubicBezTo>
                    <a:pt x="841580" y="1557748"/>
                    <a:pt x="1209503" y="1534467"/>
                    <a:pt x="1225162" y="1483470"/>
                  </a:cubicBezTo>
                  <a:cubicBezTo>
                    <a:pt x="1240822" y="1432474"/>
                    <a:pt x="1264241" y="1080349"/>
                    <a:pt x="1264241" y="1080349"/>
                  </a:cubicBezTo>
                  <a:lnTo>
                    <a:pt x="1240822" y="771183"/>
                  </a:lnTo>
                  <a:cubicBezTo>
                    <a:pt x="1437463" y="641197"/>
                    <a:pt x="1574931" y="732243"/>
                    <a:pt x="1619969" y="771183"/>
                  </a:cubicBezTo>
                  <a:cubicBezTo>
                    <a:pt x="1629669" y="638287"/>
                    <a:pt x="1618583" y="494028"/>
                    <a:pt x="1589066" y="403122"/>
                  </a:cubicBezTo>
                  <a:cubicBezTo>
                    <a:pt x="1538208" y="246113"/>
                    <a:pt x="1409054" y="187357"/>
                    <a:pt x="1330758" y="148278"/>
                  </a:cubicBezTo>
                  <a:close/>
                </a:path>
              </a:pathLst>
            </a:custGeom>
            <a:solidFill>
              <a:srgbClr val="34327C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11" name="Graphic 263">
              <a:extLst>
                <a:ext uri="{FF2B5EF4-FFF2-40B4-BE49-F238E27FC236}">
                  <a16:creationId xmlns:a16="http://schemas.microsoft.com/office/drawing/2014/main" id="{6F0F52C6-EA90-174E-B62F-5BD6C1D2CB92}"/>
                </a:ext>
              </a:extLst>
            </p:cNvPr>
            <p:cNvGrpSpPr/>
            <p:nvPr/>
          </p:nvGrpSpPr>
          <p:grpSpPr>
            <a:xfrm>
              <a:off x="7711176" y="2278945"/>
              <a:ext cx="1301241" cy="1873782"/>
              <a:chOff x="7711176" y="2278945"/>
              <a:chExt cx="1301241" cy="1873782"/>
            </a:xfrm>
            <a:solidFill>
              <a:srgbClr val="000000">
                <a:alpha val="15000"/>
              </a:srgbClr>
            </a:solidFill>
          </p:grpSpPr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3A372D4C-F5B2-C84D-8FDD-1566561A2209}"/>
                  </a:ext>
                </a:extLst>
              </p:cNvPr>
              <p:cNvSpPr/>
              <p:nvPr/>
            </p:nvSpPr>
            <p:spPr>
              <a:xfrm>
                <a:off x="8044039" y="2278945"/>
                <a:ext cx="968378" cy="950996"/>
              </a:xfrm>
              <a:custGeom>
                <a:avLst/>
                <a:gdLst>
                  <a:gd name="connsiteX0" fmla="*/ 939415 w 968378"/>
                  <a:gd name="connsiteY0" fmla="*/ 793572 h 950996"/>
                  <a:gd name="connsiteX1" fmla="*/ 681107 w 968378"/>
                  <a:gd name="connsiteY1" fmla="*/ 539283 h 950996"/>
                  <a:gd name="connsiteX2" fmla="*/ 348522 w 968378"/>
                  <a:gd name="connsiteY2" fmla="*/ 355252 h 950996"/>
                  <a:gd name="connsiteX3" fmla="*/ 297387 w 968378"/>
                  <a:gd name="connsiteY3" fmla="*/ 30427 h 950996"/>
                  <a:gd name="connsiteX4" fmla="*/ 215211 w 968378"/>
                  <a:gd name="connsiteY4" fmla="*/ 81285 h 950996"/>
                  <a:gd name="connsiteX5" fmla="*/ 0 w 968378"/>
                  <a:gd name="connsiteY5" fmla="*/ 249656 h 950996"/>
                  <a:gd name="connsiteX6" fmla="*/ 0 w 968378"/>
                  <a:gd name="connsiteY6" fmla="*/ 316312 h 950996"/>
                  <a:gd name="connsiteX7" fmla="*/ 136221 w 968378"/>
                  <a:gd name="connsiteY7" fmla="*/ 357885 h 950996"/>
                  <a:gd name="connsiteX8" fmla="*/ 233225 w 968378"/>
                  <a:gd name="connsiteY8" fmla="*/ 437983 h 950996"/>
                  <a:gd name="connsiteX9" fmla="*/ 216042 w 968378"/>
                  <a:gd name="connsiteY9" fmla="*/ 523762 h 950996"/>
                  <a:gd name="connsiteX10" fmla="*/ 462017 w 968378"/>
                  <a:gd name="connsiteY10" fmla="*/ 552309 h 950996"/>
                  <a:gd name="connsiteX11" fmla="*/ 793771 w 968378"/>
                  <a:gd name="connsiteY11" fmla="*/ 678276 h 950996"/>
                  <a:gd name="connsiteX12" fmla="*/ 968378 w 968378"/>
                  <a:gd name="connsiteY12" fmla="*/ 950996 h 950996"/>
                  <a:gd name="connsiteX13" fmla="*/ 939415 w 968378"/>
                  <a:gd name="connsiteY13" fmla="*/ 793572 h 95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8378" h="950996">
                    <a:moveTo>
                      <a:pt x="939415" y="793572"/>
                    </a:moveTo>
                    <a:cubicBezTo>
                      <a:pt x="888558" y="637119"/>
                      <a:pt x="759265" y="578362"/>
                      <a:pt x="681107" y="539283"/>
                    </a:cubicBezTo>
                    <a:cubicBezTo>
                      <a:pt x="602950" y="500204"/>
                      <a:pt x="387601" y="398350"/>
                      <a:pt x="348522" y="355252"/>
                    </a:cubicBezTo>
                    <a:cubicBezTo>
                      <a:pt x="309443" y="312155"/>
                      <a:pt x="297387" y="100824"/>
                      <a:pt x="297387" y="30427"/>
                    </a:cubicBezTo>
                    <a:cubicBezTo>
                      <a:pt x="297387" y="-39970"/>
                      <a:pt x="289627" y="26547"/>
                      <a:pt x="215211" y="81285"/>
                    </a:cubicBezTo>
                    <a:cubicBezTo>
                      <a:pt x="140795" y="136023"/>
                      <a:pt x="0" y="249656"/>
                      <a:pt x="0" y="249656"/>
                    </a:cubicBezTo>
                    <a:cubicBezTo>
                      <a:pt x="1455" y="271857"/>
                      <a:pt x="1455" y="294112"/>
                      <a:pt x="0" y="316312"/>
                    </a:cubicBezTo>
                    <a:cubicBezTo>
                      <a:pt x="44483" y="335574"/>
                      <a:pt x="103379" y="357885"/>
                      <a:pt x="136221" y="357885"/>
                    </a:cubicBezTo>
                    <a:cubicBezTo>
                      <a:pt x="193454" y="357885"/>
                      <a:pt x="210637" y="397934"/>
                      <a:pt x="233225" y="437983"/>
                    </a:cubicBezTo>
                    <a:cubicBezTo>
                      <a:pt x="255814" y="478032"/>
                      <a:pt x="216042" y="523762"/>
                      <a:pt x="216042" y="523762"/>
                    </a:cubicBezTo>
                    <a:cubicBezTo>
                      <a:pt x="216042" y="523762"/>
                      <a:pt x="399103" y="535264"/>
                      <a:pt x="462017" y="552309"/>
                    </a:cubicBezTo>
                    <a:cubicBezTo>
                      <a:pt x="524931" y="569354"/>
                      <a:pt x="690808" y="592358"/>
                      <a:pt x="793771" y="678276"/>
                    </a:cubicBezTo>
                    <a:cubicBezTo>
                      <a:pt x="875116" y="745902"/>
                      <a:pt x="931378" y="870483"/>
                      <a:pt x="968378" y="950996"/>
                    </a:cubicBezTo>
                    <a:cubicBezTo>
                      <a:pt x="964387" y="897644"/>
                      <a:pt x="954673" y="844860"/>
                      <a:pt x="939415" y="793572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73966CE3-2D58-4540-AA2B-9585697E1DBE}"/>
                  </a:ext>
                </a:extLst>
              </p:cNvPr>
              <p:cNvSpPr/>
              <p:nvPr/>
            </p:nvSpPr>
            <p:spPr>
              <a:xfrm>
                <a:off x="8088799" y="2826126"/>
                <a:ext cx="360301" cy="181075"/>
              </a:xfrm>
              <a:custGeom>
                <a:avLst/>
                <a:gdLst>
                  <a:gd name="connsiteX0" fmla="*/ 360301 w 360301"/>
                  <a:gd name="connsiteY0" fmla="*/ 0 h 181075"/>
                  <a:gd name="connsiteX1" fmla="*/ 194008 w 360301"/>
                  <a:gd name="connsiteY1" fmla="*/ 143012 h 181075"/>
                  <a:gd name="connsiteX2" fmla="*/ 0 w 360301"/>
                  <a:gd name="connsiteY2" fmla="*/ 154514 h 181075"/>
                  <a:gd name="connsiteX3" fmla="*/ 200244 w 360301"/>
                  <a:gd name="connsiteY3" fmla="*/ 171697 h 181075"/>
                  <a:gd name="connsiteX4" fmla="*/ 360301 w 360301"/>
                  <a:gd name="connsiteY4" fmla="*/ 0 h 1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301" h="181075">
                    <a:moveTo>
                      <a:pt x="360301" y="0"/>
                    </a:moveTo>
                    <a:cubicBezTo>
                      <a:pt x="360301" y="0"/>
                      <a:pt x="303069" y="108645"/>
                      <a:pt x="194008" y="143012"/>
                    </a:cubicBezTo>
                    <a:cubicBezTo>
                      <a:pt x="131441" y="163618"/>
                      <a:pt x="64577" y="167582"/>
                      <a:pt x="0" y="154514"/>
                    </a:cubicBezTo>
                    <a:cubicBezTo>
                      <a:pt x="0" y="154514"/>
                      <a:pt x="80098" y="200244"/>
                      <a:pt x="200244" y="171697"/>
                    </a:cubicBezTo>
                    <a:cubicBezTo>
                      <a:pt x="320391" y="143150"/>
                      <a:pt x="360301" y="0"/>
                      <a:pt x="360301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0D82C86-97CA-5D48-B2D6-C63525013223}"/>
                  </a:ext>
                </a:extLst>
              </p:cNvPr>
              <p:cNvSpPr/>
              <p:nvPr/>
            </p:nvSpPr>
            <p:spPr>
              <a:xfrm>
                <a:off x="7711176" y="3354478"/>
                <a:ext cx="950085" cy="798249"/>
              </a:xfrm>
              <a:custGeom>
                <a:avLst/>
                <a:gdLst>
                  <a:gd name="connsiteX0" fmla="*/ 898119 w 950085"/>
                  <a:gd name="connsiteY0" fmla="*/ 9190 h 798249"/>
                  <a:gd name="connsiteX1" fmla="*/ 835206 w 950085"/>
                  <a:gd name="connsiteY1" fmla="*/ 237981 h 798249"/>
                  <a:gd name="connsiteX2" fmla="*/ 463402 w 950085"/>
                  <a:gd name="connsiteY2" fmla="*/ 300895 h 798249"/>
                  <a:gd name="connsiteX3" fmla="*/ 217428 w 950085"/>
                  <a:gd name="connsiteY3" fmla="*/ 180749 h 798249"/>
                  <a:gd name="connsiteX4" fmla="*/ 0 w 950085"/>
                  <a:gd name="connsiteY4" fmla="*/ 352446 h 798249"/>
                  <a:gd name="connsiteX5" fmla="*/ 5682 w 950085"/>
                  <a:gd name="connsiteY5" fmla="*/ 455409 h 798249"/>
                  <a:gd name="connsiteX6" fmla="*/ 251656 w 950085"/>
                  <a:gd name="connsiteY6" fmla="*/ 335263 h 798249"/>
                  <a:gd name="connsiteX7" fmla="*/ 600594 w 950085"/>
                  <a:gd name="connsiteY7" fmla="*/ 552552 h 798249"/>
                  <a:gd name="connsiteX8" fmla="*/ 612096 w 950085"/>
                  <a:gd name="connsiteY8" fmla="*/ 701384 h 798249"/>
                  <a:gd name="connsiteX9" fmla="*/ 383305 w 950085"/>
                  <a:gd name="connsiteY9" fmla="*/ 787163 h 798249"/>
                  <a:gd name="connsiteX10" fmla="*/ 646602 w 950085"/>
                  <a:gd name="connsiteY10" fmla="*/ 729931 h 798249"/>
                  <a:gd name="connsiteX11" fmla="*/ 686651 w 950085"/>
                  <a:gd name="connsiteY11" fmla="*/ 752796 h 798249"/>
                  <a:gd name="connsiteX12" fmla="*/ 903940 w 950085"/>
                  <a:gd name="connsiteY12" fmla="*/ 752796 h 798249"/>
                  <a:gd name="connsiteX13" fmla="*/ 908513 w 950085"/>
                  <a:gd name="connsiteY13" fmla="*/ 798250 h 798249"/>
                  <a:gd name="connsiteX14" fmla="*/ 950086 w 950085"/>
                  <a:gd name="connsiteY14" fmla="*/ 518323 h 798249"/>
                  <a:gd name="connsiteX15" fmla="*/ 938584 w 950085"/>
                  <a:gd name="connsiteY15" fmla="*/ 180749 h 798249"/>
                  <a:gd name="connsiteX16" fmla="*/ 898119 w 950085"/>
                  <a:gd name="connsiteY16" fmla="*/ 9190 h 79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50085" h="798249">
                    <a:moveTo>
                      <a:pt x="898119" y="9190"/>
                    </a:moveTo>
                    <a:cubicBezTo>
                      <a:pt x="898119" y="9190"/>
                      <a:pt x="903801" y="192251"/>
                      <a:pt x="835206" y="237981"/>
                    </a:cubicBezTo>
                    <a:cubicBezTo>
                      <a:pt x="766610" y="283712"/>
                      <a:pt x="549182" y="323761"/>
                      <a:pt x="463402" y="300895"/>
                    </a:cubicBezTo>
                    <a:cubicBezTo>
                      <a:pt x="377623" y="278030"/>
                      <a:pt x="297110" y="157884"/>
                      <a:pt x="217428" y="180749"/>
                    </a:cubicBezTo>
                    <a:cubicBezTo>
                      <a:pt x="137746" y="203614"/>
                      <a:pt x="0" y="352446"/>
                      <a:pt x="0" y="352446"/>
                    </a:cubicBezTo>
                    <a:lnTo>
                      <a:pt x="5682" y="455409"/>
                    </a:lnTo>
                    <a:lnTo>
                      <a:pt x="251656" y="335263"/>
                    </a:lnTo>
                    <a:cubicBezTo>
                      <a:pt x="251656" y="335263"/>
                      <a:pt x="417949" y="432267"/>
                      <a:pt x="600594" y="552552"/>
                    </a:cubicBezTo>
                    <a:cubicBezTo>
                      <a:pt x="783239" y="672837"/>
                      <a:pt x="612096" y="701384"/>
                      <a:pt x="612096" y="701384"/>
                    </a:cubicBezTo>
                    <a:lnTo>
                      <a:pt x="383305" y="787163"/>
                    </a:lnTo>
                    <a:cubicBezTo>
                      <a:pt x="383305" y="787163"/>
                      <a:pt x="531998" y="729931"/>
                      <a:pt x="646602" y="729931"/>
                    </a:cubicBezTo>
                    <a:cubicBezTo>
                      <a:pt x="761205" y="729931"/>
                      <a:pt x="686651" y="752796"/>
                      <a:pt x="686651" y="752796"/>
                    </a:cubicBezTo>
                    <a:lnTo>
                      <a:pt x="903940" y="752796"/>
                    </a:lnTo>
                    <a:lnTo>
                      <a:pt x="908513" y="798250"/>
                    </a:lnTo>
                    <a:lnTo>
                      <a:pt x="950086" y="518323"/>
                    </a:lnTo>
                    <a:lnTo>
                      <a:pt x="938584" y="180749"/>
                    </a:lnTo>
                    <a:cubicBezTo>
                      <a:pt x="938584" y="180749"/>
                      <a:pt x="926805" y="-48042"/>
                      <a:pt x="898119" y="919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70D74E1E-D634-A046-A58D-683B6546E00E}"/>
                </a:ext>
              </a:extLst>
            </p:cNvPr>
            <p:cNvSpPr/>
            <p:nvPr/>
          </p:nvSpPr>
          <p:spPr>
            <a:xfrm>
              <a:off x="7394389" y="2669950"/>
              <a:ext cx="1623394" cy="1567951"/>
            </a:xfrm>
            <a:custGeom>
              <a:avLst/>
              <a:gdLst>
                <a:gd name="connsiteX0" fmla="*/ 1330758 w 1623394"/>
                <a:gd name="connsiteY0" fmla="*/ 148278 h 1567951"/>
                <a:gd name="connsiteX1" fmla="*/ 1046259 w 1623394"/>
                <a:gd name="connsiteY1" fmla="*/ 0 h 1567951"/>
                <a:gd name="connsiteX2" fmla="*/ 790722 w 1623394"/>
                <a:gd name="connsiteY2" fmla="*/ 257754 h 1567951"/>
                <a:gd name="connsiteX3" fmla="*/ 596714 w 1623394"/>
                <a:gd name="connsiteY3" fmla="*/ 51966 h 1567951"/>
                <a:gd name="connsiteX4" fmla="*/ 399795 w 1623394"/>
                <a:gd name="connsiteY4" fmla="*/ 171697 h 1567951"/>
                <a:gd name="connsiteX5" fmla="*/ 118068 w 1623394"/>
                <a:gd name="connsiteY5" fmla="*/ 300851 h 1567951"/>
                <a:gd name="connsiteX6" fmla="*/ 67210 w 1623394"/>
                <a:gd name="connsiteY6" fmla="*/ 531721 h 1567951"/>
                <a:gd name="connsiteX7" fmla="*/ 0 w 1623394"/>
                <a:gd name="connsiteY7" fmla="*/ 637317 h 1567951"/>
                <a:gd name="connsiteX8" fmla="*/ 263297 w 1623394"/>
                <a:gd name="connsiteY8" fmla="*/ 762730 h 1567951"/>
                <a:gd name="connsiteX9" fmla="*/ 317065 w 1623394"/>
                <a:gd name="connsiteY9" fmla="*/ 1224469 h 1567951"/>
                <a:gd name="connsiteX10" fmla="*/ 250548 w 1623394"/>
                <a:gd name="connsiteY10" fmla="*/ 1460051 h 1567951"/>
                <a:gd name="connsiteX11" fmla="*/ 340623 w 1623394"/>
                <a:gd name="connsiteY11" fmla="*/ 1546107 h 1567951"/>
                <a:gd name="connsiteX12" fmla="*/ 712426 w 1623394"/>
                <a:gd name="connsiteY12" fmla="*/ 1565785 h 1567951"/>
                <a:gd name="connsiteX13" fmla="*/ 1225162 w 1623394"/>
                <a:gd name="connsiteY13" fmla="*/ 1483470 h 1567951"/>
                <a:gd name="connsiteX14" fmla="*/ 1264241 w 1623394"/>
                <a:gd name="connsiteY14" fmla="*/ 1080349 h 1567951"/>
                <a:gd name="connsiteX15" fmla="*/ 1240822 w 1623394"/>
                <a:gd name="connsiteY15" fmla="*/ 771183 h 1567951"/>
                <a:gd name="connsiteX16" fmla="*/ 1619969 w 1623394"/>
                <a:gd name="connsiteY16" fmla="*/ 771183 h 1567951"/>
                <a:gd name="connsiteX17" fmla="*/ 1589066 w 1623394"/>
                <a:gd name="connsiteY17" fmla="*/ 403122 h 1567951"/>
                <a:gd name="connsiteX18" fmla="*/ 1330758 w 1623394"/>
                <a:gd name="connsiteY18" fmla="*/ 148278 h 15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23394" h="1567951">
                  <a:moveTo>
                    <a:pt x="1330758" y="148278"/>
                  </a:moveTo>
                  <a:cubicBezTo>
                    <a:pt x="1269784" y="117652"/>
                    <a:pt x="1125386" y="49056"/>
                    <a:pt x="1046259" y="0"/>
                  </a:cubicBezTo>
                  <a:cubicBezTo>
                    <a:pt x="1020206" y="78158"/>
                    <a:pt x="943712" y="257754"/>
                    <a:pt x="790722" y="257754"/>
                  </a:cubicBezTo>
                  <a:cubicBezTo>
                    <a:pt x="649651" y="257754"/>
                    <a:pt x="608216" y="125828"/>
                    <a:pt x="596714" y="51966"/>
                  </a:cubicBezTo>
                  <a:cubicBezTo>
                    <a:pt x="549875" y="93540"/>
                    <a:pt x="470470" y="133450"/>
                    <a:pt x="399795" y="171697"/>
                  </a:cubicBezTo>
                  <a:cubicBezTo>
                    <a:pt x="305979" y="222555"/>
                    <a:pt x="172806" y="214795"/>
                    <a:pt x="118068" y="300851"/>
                  </a:cubicBezTo>
                  <a:cubicBezTo>
                    <a:pt x="63330" y="386908"/>
                    <a:pt x="67210" y="531721"/>
                    <a:pt x="67210" y="531721"/>
                  </a:cubicBezTo>
                  <a:cubicBezTo>
                    <a:pt x="67210" y="531721"/>
                    <a:pt x="38109" y="576759"/>
                    <a:pt x="0" y="637317"/>
                  </a:cubicBezTo>
                  <a:cubicBezTo>
                    <a:pt x="158117" y="629418"/>
                    <a:pt x="263297" y="762730"/>
                    <a:pt x="263297" y="762730"/>
                  </a:cubicBezTo>
                  <a:cubicBezTo>
                    <a:pt x="263297" y="762730"/>
                    <a:pt x="337297" y="1126218"/>
                    <a:pt x="317065" y="1224469"/>
                  </a:cubicBezTo>
                  <a:cubicBezTo>
                    <a:pt x="296833" y="1322721"/>
                    <a:pt x="250548" y="1416260"/>
                    <a:pt x="250548" y="1460051"/>
                  </a:cubicBezTo>
                  <a:cubicBezTo>
                    <a:pt x="250548" y="1503841"/>
                    <a:pt x="285746" y="1534467"/>
                    <a:pt x="340623" y="1546107"/>
                  </a:cubicBezTo>
                  <a:cubicBezTo>
                    <a:pt x="395500" y="1557748"/>
                    <a:pt x="583272" y="1573823"/>
                    <a:pt x="712426" y="1565785"/>
                  </a:cubicBezTo>
                  <a:cubicBezTo>
                    <a:pt x="841580" y="1557748"/>
                    <a:pt x="1209503" y="1534467"/>
                    <a:pt x="1225162" y="1483470"/>
                  </a:cubicBezTo>
                  <a:cubicBezTo>
                    <a:pt x="1240822" y="1432474"/>
                    <a:pt x="1264241" y="1080349"/>
                    <a:pt x="1264241" y="1080349"/>
                  </a:cubicBezTo>
                  <a:lnTo>
                    <a:pt x="1240822" y="771183"/>
                  </a:lnTo>
                  <a:cubicBezTo>
                    <a:pt x="1437463" y="641197"/>
                    <a:pt x="1574931" y="732243"/>
                    <a:pt x="1619969" y="771183"/>
                  </a:cubicBezTo>
                  <a:cubicBezTo>
                    <a:pt x="1629669" y="638287"/>
                    <a:pt x="1618583" y="494028"/>
                    <a:pt x="1589066" y="403122"/>
                  </a:cubicBezTo>
                  <a:cubicBezTo>
                    <a:pt x="1538208" y="246113"/>
                    <a:pt x="1409054" y="187357"/>
                    <a:pt x="1330758" y="148278"/>
                  </a:cubicBezTo>
                  <a:close/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07ABB07C-40F4-9B44-995F-F65ADF48A115}"/>
                </a:ext>
              </a:extLst>
            </p:cNvPr>
            <p:cNvSpPr/>
            <p:nvPr/>
          </p:nvSpPr>
          <p:spPr>
            <a:xfrm>
              <a:off x="7615467" y="3148734"/>
              <a:ext cx="41248" cy="283945"/>
            </a:xfrm>
            <a:custGeom>
              <a:avLst/>
              <a:gdLst>
                <a:gd name="connsiteX0" fmla="*/ 41248 w 41248"/>
                <a:gd name="connsiteY0" fmla="*/ 283945 h 283945"/>
                <a:gd name="connsiteX1" fmla="*/ 6327 w 41248"/>
                <a:gd name="connsiteY1" fmla="*/ 0 h 28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48" h="283945">
                  <a:moveTo>
                    <a:pt x="41248" y="283945"/>
                  </a:moveTo>
                  <a:cubicBezTo>
                    <a:pt x="41248" y="283945"/>
                    <a:pt x="-19310" y="97836"/>
                    <a:pt x="6327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B9B7E9AD-5CA0-2A4C-997F-7BCA6073218C}"/>
                </a:ext>
              </a:extLst>
            </p:cNvPr>
            <p:cNvSpPr/>
            <p:nvPr/>
          </p:nvSpPr>
          <p:spPr>
            <a:xfrm>
              <a:off x="8626549" y="3220795"/>
              <a:ext cx="19192" cy="219645"/>
            </a:xfrm>
            <a:custGeom>
              <a:avLst/>
              <a:gdLst>
                <a:gd name="connsiteX0" fmla="*/ 8661 w 19192"/>
                <a:gd name="connsiteY0" fmla="*/ 219645 h 219645"/>
                <a:gd name="connsiteX1" fmla="*/ 19193 w 19192"/>
                <a:gd name="connsiteY1" fmla="*/ 0 h 21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92" h="219645">
                  <a:moveTo>
                    <a:pt x="8661" y="219645"/>
                  </a:moveTo>
                  <a:cubicBezTo>
                    <a:pt x="-5751" y="146656"/>
                    <a:pt x="-2134" y="71270"/>
                    <a:pt x="19193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356EEEA1-E837-124C-B370-448676501B56}"/>
                </a:ext>
              </a:extLst>
            </p:cNvPr>
            <p:cNvSpPr/>
            <p:nvPr/>
          </p:nvSpPr>
          <p:spPr>
            <a:xfrm>
              <a:off x="7735012" y="4157300"/>
              <a:ext cx="318727" cy="58063"/>
            </a:xfrm>
            <a:custGeom>
              <a:avLst/>
              <a:gdLst>
                <a:gd name="connsiteX0" fmla="*/ 0 w 318727"/>
                <a:gd name="connsiteY0" fmla="*/ 58064 h 58063"/>
                <a:gd name="connsiteX1" fmla="*/ 318728 w 318727"/>
                <a:gd name="connsiteY1" fmla="*/ 0 h 5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727" h="58063">
                  <a:moveTo>
                    <a:pt x="0" y="58064"/>
                  </a:moveTo>
                  <a:cubicBezTo>
                    <a:pt x="0" y="58064"/>
                    <a:pt x="190405" y="30348"/>
                    <a:pt x="318728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D86AC9B3-B536-9040-9669-04DCBBC64C5C}"/>
                </a:ext>
              </a:extLst>
            </p:cNvPr>
            <p:cNvSpPr/>
            <p:nvPr/>
          </p:nvSpPr>
          <p:spPr>
            <a:xfrm>
              <a:off x="7163413" y="3003952"/>
              <a:ext cx="841593" cy="901754"/>
            </a:xfrm>
            <a:custGeom>
              <a:avLst/>
              <a:gdLst>
                <a:gd name="connsiteX0" fmla="*/ 116233 w 841593"/>
                <a:gd name="connsiteY0" fmla="*/ 528919 h 901754"/>
                <a:gd name="connsiteX1" fmla="*/ 46945 w 841593"/>
                <a:gd name="connsiteY1" fmla="*/ 624121 h 901754"/>
                <a:gd name="connsiteX2" fmla="*/ 16042 w 841593"/>
                <a:gd name="connsiteY2" fmla="*/ 881321 h 901754"/>
                <a:gd name="connsiteX3" fmla="*/ 223908 w 841593"/>
                <a:gd name="connsiteY3" fmla="*/ 876194 h 901754"/>
                <a:gd name="connsiteX4" fmla="*/ 704910 w 841593"/>
                <a:gd name="connsiteY4" fmla="*/ 631743 h 901754"/>
                <a:gd name="connsiteX5" fmla="*/ 825888 w 841593"/>
                <a:gd name="connsiteY5" fmla="*/ 554556 h 901754"/>
                <a:gd name="connsiteX6" fmla="*/ 841270 w 841593"/>
                <a:gd name="connsiteY6" fmla="*/ 359023 h 901754"/>
                <a:gd name="connsiteX7" fmla="*/ 831015 w 841593"/>
                <a:gd name="connsiteY7" fmla="*/ 63160 h 901754"/>
                <a:gd name="connsiteX8" fmla="*/ 782097 w 841593"/>
                <a:gd name="connsiteY8" fmla="*/ 9115 h 901754"/>
                <a:gd name="connsiteX9" fmla="*/ 738446 w 841593"/>
                <a:gd name="connsiteY9" fmla="*/ 9115 h 901754"/>
                <a:gd name="connsiteX10" fmla="*/ 722925 w 841593"/>
                <a:gd name="connsiteY10" fmla="*/ 50689 h 901754"/>
                <a:gd name="connsiteX11" fmla="*/ 681352 w 841593"/>
                <a:gd name="connsiteY11" fmla="*/ 58449 h 901754"/>
                <a:gd name="connsiteX12" fmla="*/ 671097 w 841593"/>
                <a:gd name="connsiteY12" fmla="*/ 112494 h 901754"/>
                <a:gd name="connsiteX13" fmla="*/ 632572 w 841593"/>
                <a:gd name="connsiteY13" fmla="*/ 154067 h 901754"/>
                <a:gd name="connsiteX14" fmla="*/ 640194 w 841593"/>
                <a:gd name="connsiteY14" fmla="*/ 354727 h 901754"/>
                <a:gd name="connsiteX15" fmla="*/ 647955 w 841593"/>
                <a:gd name="connsiteY15" fmla="*/ 478199 h 901754"/>
                <a:gd name="connsiteX16" fmla="*/ 673730 w 841593"/>
                <a:gd name="connsiteY16" fmla="*/ 527117 h 901754"/>
                <a:gd name="connsiteX17" fmla="*/ 406137 w 841593"/>
                <a:gd name="connsiteY17" fmla="*/ 552893 h 901754"/>
                <a:gd name="connsiteX18" fmla="*/ 161687 w 841593"/>
                <a:gd name="connsiteY18" fmla="*/ 568275 h 90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41593" h="901754">
                  <a:moveTo>
                    <a:pt x="116233" y="528919"/>
                  </a:moveTo>
                  <a:cubicBezTo>
                    <a:pt x="116233" y="528919"/>
                    <a:pt x="77570" y="549428"/>
                    <a:pt x="46945" y="624121"/>
                  </a:cubicBezTo>
                  <a:cubicBezTo>
                    <a:pt x="16319" y="698815"/>
                    <a:pt x="-22344" y="837530"/>
                    <a:pt x="16042" y="881321"/>
                  </a:cubicBezTo>
                  <a:cubicBezTo>
                    <a:pt x="54428" y="925111"/>
                    <a:pt x="142147" y="886448"/>
                    <a:pt x="223908" y="876194"/>
                  </a:cubicBezTo>
                  <a:cubicBezTo>
                    <a:pt x="305669" y="865939"/>
                    <a:pt x="648370" y="665279"/>
                    <a:pt x="704910" y="631743"/>
                  </a:cubicBezTo>
                  <a:cubicBezTo>
                    <a:pt x="761449" y="598208"/>
                    <a:pt x="807873" y="585458"/>
                    <a:pt x="825888" y="554556"/>
                  </a:cubicBezTo>
                  <a:cubicBezTo>
                    <a:pt x="843903" y="523653"/>
                    <a:pt x="838775" y="413068"/>
                    <a:pt x="841270" y="359023"/>
                  </a:cubicBezTo>
                  <a:cubicBezTo>
                    <a:pt x="843764" y="304978"/>
                    <a:pt x="831015" y="63160"/>
                    <a:pt x="831015" y="63160"/>
                  </a:cubicBezTo>
                  <a:cubicBezTo>
                    <a:pt x="831015" y="63160"/>
                    <a:pt x="813000" y="3988"/>
                    <a:pt x="782097" y="9115"/>
                  </a:cubicBezTo>
                  <a:cubicBezTo>
                    <a:pt x="782097" y="9115"/>
                    <a:pt x="746067" y="-11394"/>
                    <a:pt x="738446" y="9115"/>
                  </a:cubicBezTo>
                  <a:lnTo>
                    <a:pt x="722925" y="50689"/>
                  </a:lnTo>
                  <a:cubicBezTo>
                    <a:pt x="722925" y="50689"/>
                    <a:pt x="689528" y="40434"/>
                    <a:pt x="681352" y="58449"/>
                  </a:cubicBezTo>
                  <a:cubicBezTo>
                    <a:pt x="675767" y="75979"/>
                    <a:pt x="672330" y="94132"/>
                    <a:pt x="671097" y="112494"/>
                  </a:cubicBezTo>
                  <a:cubicBezTo>
                    <a:pt x="671097" y="112494"/>
                    <a:pt x="632572" y="130509"/>
                    <a:pt x="632572" y="154067"/>
                  </a:cubicBezTo>
                  <a:cubicBezTo>
                    <a:pt x="632572" y="177625"/>
                    <a:pt x="640194" y="316203"/>
                    <a:pt x="640194" y="354727"/>
                  </a:cubicBezTo>
                  <a:cubicBezTo>
                    <a:pt x="640194" y="393252"/>
                    <a:pt x="635067" y="452563"/>
                    <a:pt x="647955" y="478199"/>
                  </a:cubicBezTo>
                  <a:cubicBezTo>
                    <a:pt x="660842" y="503836"/>
                    <a:pt x="673730" y="527117"/>
                    <a:pt x="673730" y="527117"/>
                  </a:cubicBezTo>
                  <a:cubicBezTo>
                    <a:pt x="673730" y="527117"/>
                    <a:pt x="485819" y="552893"/>
                    <a:pt x="406137" y="552893"/>
                  </a:cubicBezTo>
                  <a:cubicBezTo>
                    <a:pt x="326455" y="552893"/>
                    <a:pt x="187462" y="555387"/>
                    <a:pt x="161687" y="568275"/>
                  </a:cubicBezTo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20" name="Graphic 263">
              <a:extLst>
                <a:ext uri="{FF2B5EF4-FFF2-40B4-BE49-F238E27FC236}">
                  <a16:creationId xmlns:a16="http://schemas.microsoft.com/office/drawing/2014/main" id="{1ED1EC82-4F19-2640-8067-739935D6E747}"/>
                </a:ext>
              </a:extLst>
            </p:cNvPr>
            <p:cNvGrpSpPr/>
            <p:nvPr/>
          </p:nvGrpSpPr>
          <p:grpSpPr>
            <a:xfrm>
              <a:off x="7164039" y="3467878"/>
              <a:ext cx="839535" cy="436581"/>
              <a:chOff x="7164039" y="3467878"/>
              <a:chExt cx="839535" cy="436581"/>
            </a:xfrm>
          </p:grpSpPr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A683FD2B-708C-D647-A3A9-504FED51FCA1}"/>
                  </a:ext>
                </a:extLst>
              </p:cNvPr>
              <p:cNvSpPr/>
              <p:nvPr/>
            </p:nvSpPr>
            <p:spPr>
              <a:xfrm>
                <a:off x="7164039" y="3467878"/>
                <a:ext cx="839535" cy="436581"/>
              </a:xfrm>
              <a:custGeom>
                <a:avLst/>
                <a:gdLst>
                  <a:gd name="connsiteX0" fmla="*/ 825678 w 839535"/>
                  <a:gd name="connsiteY0" fmla="*/ 89937 h 436581"/>
                  <a:gd name="connsiteX1" fmla="*/ 839535 w 839535"/>
                  <a:gd name="connsiteY1" fmla="*/ 0 h 436581"/>
                  <a:gd name="connsiteX2" fmla="*/ 715924 w 839535"/>
                  <a:gd name="connsiteY2" fmla="*/ 26884 h 436581"/>
                  <a:gd name="connsiteX3" fmla="*/ 659246 w 839535"/>
                  <a:gd name="connsiteY3" fmla="*/ 127491 h 436581"/>
                  <a:gd name="connsiteX4" fmla="*/ 188083 w 839535"/>
                  <a:gd name="connsiteY4" fmla="*/ 303484 h 436581"/>
                  <a:gd name="connsiteX5" fmla="*/ 326661 w 839535"/>
                  <a:gd name="connsiteY5" fmla="*/ 196641 h 436581"/>
                  <a:gd name="connsiteX6" fmla="*/ 37311 w 839535"/>
                  <a:gd name="connsiteY6" fmla="*/ 309859 h 436581"/>
                  <a:gd name="connsiteX7" fmla="*/ 4607 w 839535"/>
                  <a:gd name="connsiteY7" fmla="*/ 305286 h 436581"/>
                  <a:gd name="connsiteX8" fmla="*/ 16109 w 839535"/>
                  <a:gd name="connsiteY8" fmla="*/ 416148 h 436581"/>
                  <a:gd name="connsiteX9" fmla="*/ 223975 w 839535"/>
                  <a:gd name="connsiteY9" fmla="*/ 411020 h 436581"/>
                  <a:gd name="connsiteX10" fmla="*/ 704977 w 839535"/>
                  <a:gd name="connsiteY10" fmla="*/ 166570 h 436581"/>
                  <a:gd name="connsiteX11" fmla="*/ 825678 w 839535"/>
                  <a:gd name="connsiteY11" fmla="*/ 89937 h 43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9535" h="436581">
                    <a:moveTo>
                      <a:pt x="825678" y="89937"/>
                    </a:moveTo>
                    <a:cubicBezTo>
                      <a:pt x="834685" y="74416"/>
                      <a:pt x="838011" y="38663"/>
                      <a:pt x="839535" y="0"/>
                    </a:cubicBezTo>
                    <a:lnTo>
                      <a:pt x="715924" y="26884"/>
                    </a:lnTo>
                    <a:cubicBezTo>
                      <a:pt x="715924" y="26884"/>
                      <a:pt x="728535" y="83424"/>
                      <a:pt x="659246" y="127491"/>
                    </a:cubicBezTo>
                    <a:cubicBezTo>
                      <a:pt x="589958" y="171559"/>
                      <a:pt x="212889" y="297249"/>
                      <a:pt x="188083" y="303484"/>
                    </a:cubicBezTo>
                    <a:cubicBezTo>
                      <a:pt x="163278" y="309720"/>
                      <a:pt x="427129" y="190405"/>
                      <a:pt x="326661" y="196641"/>
                    </a:cubicBezTo>
                    <a:cubicBezTo>
                      <a:pt x="226192" y="202877"/>
                      <a:pt x="106461" y="309859"/>
                      <a:pt x="37311" y="309859"/>
                    </a:cubicBezTo>
                    <a:cubicBezTo>
                      <a:pt x="26239" y="309942"/>
                      <a:pt x="15222" y="308390"/>
                      <a:pt x="4607" y="305286"/>
                    </a:cubicBezTo>
                    <a:cubicBezTo>
                      <a:pt x="-3015" y="352679"/>
                      <a:pt x="-2460" y="395638"/>
                      <a:pt x="16109" y="416148"/>
                    </a:cubicBezTo>
                    <a:cubicBezTo>
                      <a:pt x="54633" y="459938"/>
                      <a:pt x="142214" y="421275"/>
                      <a:pt x="223975" y="411020"/>
                    </a:cubicBezTo>
                    <a:cubicBezTo>
                      <a:pt x="305736" y="400766"/>
                      <a:pt x="648437" y="200106"/>
                      <a:pt x="704977" y="166570"/>
                    </a:cubicBezTo>
                    <a:cubicBezTo>
                      <a:pt x="761516" y="133034"/>
                      <a:pt x="807663" y="120424"/>
                      <a:pt x="825678" y="89937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9FBABBA9-7F99-D94E-8519-34296919709A}"/>
                  </a:ext>
                </a:extLst>
              </p:cNvPr>
              <p:cNvSpPr/>
              <p:nvPr/>
            </p:nvSpPr>
            <p:spPr>
              <a:xfrm>
                <a:off x="7164039" y="3467878"/>
                <a:ext cx="839535" cy="436581"/>
              </a:xfrm>
              <a:custGeom>
                <a:avLst/>
                <a:gdLst>
                  <a:gd name="connsiteX0" fmla="*/ 825678 w 839535"/>
                  <a:gd name="connsiteY0" fmla="*/ 89937 h 436581"/>
                  <a:gd name="connsiteX1" fmla="*/ 839535 w 839535"/>
                  <a:gd name="connsiteY1" fmla="*/ 0 h 436581"/>
                  <a:gd name="connsiteX2" fmla="*/ 715924 w 839535"/>
                  <a:gd name="connsiteY2" fmla="*/ 26884 h 436581"/>
                  <a:gd name="connsiteX3" fmla="*/ 659246 w 839535"/>
                  <a:gd name="connsiteY3" fmla="*/ 127491 h 436581"/>
                  <a:gd name="connsiteX4" fmla="*/ 188083 w 839535"/>
                  <a:gd name="connsiteY4" fmla="*/ 303484 h 436581"/>
                  <a:gd name="connsiteX5" fmla="*/ 326661 w 839535"/>
                  <a:gd name="connsiteY5" fmla="*/ 196641 h 436581"/>
                  <a:gd name="connsiteX6" fmla="*/ 37311 w 839535"/>
                  <a:gd name="connsiteY6" fmla="*/ 309859 h 436581"/>
                  <a:gd name="connsiteX7" fmla="*/ 4607 w 839535"/>
                  <a:gd name="connsiteY7" fmla="*/ 305286 h 436581"/>
                  <a:gd name="connsiteX8" fmla="*/ 16109 w 839535"/>
                  <a:gd name="connsiteY8" fmla="*/ 416148 h 436581"/>
                  <a:gd name="connsiteX9" fmla="*/ 223975 w 839535"/>
                  <a:gd name="connsiteY9" fmla="*/ 411020 h 436581"/>
                  <a:gd name="connsiteX10" fmla="*/ 704977 w 839535"/>
                  <a:gd name="connsiteY10" fmla="*/ 166570 h 436581"/>
                  <a:gd name="connsiteX11" fmla="*/ 825678 w 839535"/>
                  <a:gd name="connsiteY11" fmla="*/ 89937 h 43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9535" h="436581">
                    <a:moveTo>
                      <a:pt x="825678" y="89937"/>
                    </a:moveTo>
                    <a:cubicBezTo>
                      <a:pt x="834685" y="74416"/>
                      <a:pt x="838011" y="38663"/>
                      <a:pt x="839535" y="0"/>
                    </a:cubicBezTo>
                    <a:lnTo>
                      <a:pt x="715924" y="26884"/>
                    </a:lnTo>
                    <a:cubicBezTo>
                      <a:pt x="715924" y="26884"/>
                      <a:pt x="728535" y="83424"/>
                      <a:pt x="659246" y="127491"/>
                    </a:cubicBezTo>
                    <a:cubicBezTo>
                      <a:pt x="589958" y="171559"/>
                      <a:pt x="212889" y="297249"/>
                      <a:pt x="188083" y="303484"/>
                    </a:cubicBezTo>
                    <a:cubicBezTo>
                      <a:pt x="163278" y="309720"/>
                      <a:pt x="427129" y="190405"/>
                      <a:pt x="326661" y="196641"/>
                    </a:cubicBezTo>
                    <a:cubicBezTo>
                      <a:pt x="226192" y="202877"/>
                      <a:pt x="106461" y="309859"/>
                      <a:pt x="37311" y="309859"/>
                    </a:cubicBezTo>
                    <a:cubicBezTo>
                      <a:pt x="26239" y="309942"/>
                      <a:pt x="15222" y="308390"/>
                      <a:pt x="4607" y="305286"/>
                    </a:cubicBezTo>
                    <a:cubicBezTo>
                      <a:pt x="-3015" y="352679"/>
                      <a:pt x="-2460" y="395638"/>
                      <a:pt x="16109" y="416148"/>
                    </a:cubicBezTo>
                    <a:cubicBezTo>
                      <a:pt x="54633" y="459938"/>
                      <a:pt x="142214" y="421275"/>
                      <a:pt x="223975" y="411020"/>
                    </a:cubicBezTo>
                    <a:cubicBezTo>
                      <a:pt x="305736" y="400766"/>
                      <a:pt x="648437" y="200106"/>
                      <a:pt x="704977" y="166570"/>
                    </a:cubicBezTo>
                    <a:cubicBezTo>
                      <a:pt x="761516" y="133034"/>
                      <a:pt x="807663" y="120424"/>
                      <a:pt x="825678" y="89937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201352BC-1D6B-B646-8A47-56367B0936D3}"/>
                </a:ext>
              </a:extLst>
            </p:cNvPr>
            <p:cNvSpPr/>
            <p:nvPr/>
          </p:nvSpPr>
          <p:spPr>
            <a:xfrm>
              <a:off x="7163413" y="3003952"/>
              <a:ext cx="841593" cy="901754"/>
            </a:xfrm>
            <a:custGeom>
              <a:avLst/>
              <a:gdLst>
                <a:gd name="connsiteX0" fmla="*/ 116233 w 841593"/>
                <a:gd name="connsiteY0" fmla="*/ 528919 h 901754"/>
                <a:gd name="connsiteX1" fmla="*/ 46945 w 841593"/>
                <a:gd name="connsiteY1" fmla="*/ 624121 h 901754"/>
                <a:gd name="connsiteX2" fmla="*/ 16042 w 841593"/>
                <a:gd name="connsiteY2" fmla="*/ 881321 h 901754"/>
                <a:gd name="connsiteX3" fmla="*/ 223908 w 841593"/>
                <a:gd name="connsiteY3" fmla="*/ 876194 h 901754"/>
                <a:gd name="connsiteX4" fmla="*/ 704910 w 841593"/>
                <a:gd name="connsiteY4" fmla="*/ 631743 h 901754"/>
                <a:gd name="connsiteX5" fmla="*/ 825888 w 841593"/>
                <a:gd name="connsiteY5" fmla="*/ 554556 h 901754"/>
                <a:gd name="connsiteX6" fmla="*/ 841270 w 841593"/>
                <a:gd name="connsiteY6" fmla="*/ 359023 h 901754"/>
                <a:gd name="connsiteX7" fmla="*/ 831015 w 841593"/>
                <a:gd name="connsiteY7" fmla="*/ 63160 h 901754"/>
                <a:gd name="connsiteX8" fmla="*/ 782097 w 841593"/>
                <a:gd name="connsiteY8" fmla="*/ 9115 h 901754"/>
                <a:gd name="connsiteX9" fmla="*/ 738446 w 841593"/>
                <a:gd name="connsiteY9" fmla="*/ 9115 h 901754"/>
                <a:gd name="connsiteX10" fmla="*/ 722925 w 841593"/>
                <a:gd name="connsiteY10" fmla="*/ 50689 h 901754"/>
                <a:gd name="connsiteX11" fmla="*/ 681352 w 841593"/>
                <a:gd name="connsiteY11" fmla="*/ 58449 h 901754"/>
                <a:gd name="connsiteX12" fmla="*/ 671097 w 841593"/>
                <a:gd name="connsiteY12" fmla="*/ 112494 h 901754"/>
                <a:gd name="connsiteX13" fmla="*/ 632572 w 841593"/>
                <a:gd name="connsiteY13" fmla="*/ 154067 h 901754"/>
                <a:gd name="connsiteX14" fmla="*/ 640194 w 841593"/>
                <a:gd name="connsiteY14" fmla="*/ 354727 h 901754"/>
                <a:gd name="connsiteX15" fmla="*/ 647955 w 841593"/>
                <a:gd name="connsiteY15" fmla="*/ 478199 h 901754"/>
                <a:gd name="connsiteX16" fmla="*/ 673730 w 841593"/>
                <a:gd name="connsiteY16" fmla="*/ 527117 h 901754"/>
                <a:gd name="connsiteX17" fmla="*/ 406137 w 841593"/>
                <a:gd name="connsiteY17" fmla="*/ 552893 h 901754"/>
                <a:gd name="connsiteX18" fmla="*/ 161687 w 841593"/>
                <a:gd name="connsiteY18" fmla="*/ 568275 h 90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41593" h="901754">
                  <a:moveTo>
                    <a:pt x="116233" y="528919"/>
                  </a:moveTo>
                  <a:cubicBezTo>
                    <a:pt x="116233" y="528919"/>
                    <a:pt x="77570" y="549428"/>
                    <a:pt x="46945" y="624121"/>
                  </a:cubicBezTo>
                  <a:cubicBezTo>
                    <a:pt x="16319" y="698815"/>
                    <a:pt x="-22344" y="837530"/>
                    <a:pt x="16042" y="881321"/>
                  </a:cubicBezTo>
                  <a:cubicBezTo>
                    <a:pt x="54428" y="925111"/>
                    <a:pt x="142147" y="886448"/>
                    <a:pt x="223908" y="876194"/>
                  </a:cubicBezTo>
                  <a:cubicBezTo>
                    <a:pt x="305669" y="865939"/>
                    <a:pt x="648370" y="665279"/>
                    <a:pt x="704910" y="631743"/>
                  </a:cubicBezTo>
                  <a:cubicBezTo>
                    <a:pt x="761449" y="598208"/>
                    <a:pt x="807873" y="585458"/>
                    <a:pt x="825888" y="554556"/>
                  </a:cubicBezTo>
                  <a:cubicBezTo>
                    <a:pt x="843903" y="523653"/>
                    <a:pt x="838775" y="413068"/>
                    <a:pt x="841270" y="359023"/>
                  </a:cubicBezTo>
                  <a:cubicBezTo>
                    <a:pt x="843764" y="304978"/>
                    <a:pt x="831015" y="63160"/>
                    <a:pt x="831015" y="63160"/>
                  </a:cubicBezTo>
                  <a:cubicBezTo>
                    <a:pt x="831015" y="63160"/>
                    <a:pt x="813000" y="3988"/>
                    <a:pt x="782097" y="9115"/>
                  </a:cubicBezTo>
                  <a:cubicBezTo>
                    <a:pt x="782097" y="9115"/>
                    <a:pt x="746067" y="-11394"/>
                    <a:pt x="738446" y="9115"/>
                  </a:cubicBezTo>
                  <a:lnTo>
                    <a:pt x="722925" y="50689"/>
                  </a:lnTo>
                  <a:cubicBezTo>
                    <a:pt x="722925" y="50689"/>
                    <a:pt x="689528" y="40434"/>
                    <a:pt x="681352" y="58449"/>
                  </a:cubicBezTo>
                  <a:cubicBezTo>
                    <a:pt x="675767" y="75979"/>
                    <a:pt x="672330" y="94132"/>
                    <a:pt x="671097" y="112494"/>
                  </a:cubicBezTo>
                  <a:cubicBezTo>
                    <a:pt x="671097" y="112494"/>
                    <a:pt x="632572" y="130509"/>
                    <a:pt x="632572" y="154067"/>
                  </a:cubicBezTo>
                  <a:cubicBezTo>
                    <a:pt x="632572" y="177625"/>
                    <a:pt x="640194" y="316203"/>
                    <a:pt x="640194" y="354727"/>
                  </a:cubicBezTo>
                  <a:cubicBezTo>
                    <a:pt x="640194" y="393252"/>
                    <a:pt x="635067" y="452563"/>
                    <a:pt x="647955" y="478199"/>
                  </a:cubicBezTo>
                  <a:cubicBezTo>
                    <a:pt x="660842" y="503836"/>
                    <a:pt x="673730" y="527117"/>
                    <a:pt x="673730" y="527117"/>
                  </a:cubicBezTo>
                  <a:cubicBezTo>
                    <a:pt x="673730" y="527117"/>
                    <a:pt x="485819" y="552893"/>
                    <a:pt x="406137" y="552893"/>
                  </a:cubicBezTo>
                  <a:cubicBezTo>
                    <a:pt x="326455" y="552893"/>
                    <a:pt x="187462" y="555387"/>
                    <a:pt x="161687" y="568275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A01ABB5-F0B2-AF43-8D42-7F256713B718}"/>
                </a:ext>
              </a:extLst>
            </p:cNvPr>
            <p:cNvSpPr/>
            <p:nvPr/>
          </p:nvSpPr>
          <p:spPr>
            <a:xfrm>
              <a:off x="7830769" y="3011404"/>
              <a:ext cx="1160185" cy="1014387"/>
            </a:xfrm>
            <a:custGeom>
              <a:avLst/>
              <a:gdLst>
                <a:gd name="connsiteX0" fmla="*/ 1013139 w 1160185"/>
                <a:gd name="connsiteY0" fmla="*/ 646186 h 1014387"/>
                <a:gd name="connsiteX1" fmla="*/ 550013 w 1160185"/>
                <a:gd name="connsiteY1" fmla="*/ 623044 h 1014387"/>
                <a:gd name="connsiteX2" fmla="*/ 238769 w 1160185"/>
                <a:gd name="connsiteY2" fmla="*/ 491811 h 1014387"/>
                <a:gd name="connsiteX3" fmla="*/ 287548 w 1160185"/>
                <a:gd name="connsiteY3" fmla="*/ 417256 h 1014387"/>
                <a:gd name="connsiteX4" fmla="*/ 287548 w 1160185"/>
                <a:gd name="connsiteY4" fmla="*/ 268009 h 1014387"/>
                <a:gd name="connsiteX5" fmla="*/ 303069 w 1160185"/>
                <a:gd name="connsiteY5" fmla="*/ 147169 h 1014387"/>
                <a:gd name="connsiteX6" fmla="*/ 254151 w 1160185"/>
                <a:gd name="connsiteY6" fmla="*/ 147169 h 1014387"/>
                <a:gd name="connsiteX7" fmla="*/ 228376 w 1160185"/>
                <a:gd name="connsiteY7" fmla="*/ 260248 h 1014387"/>
                <a:gd name="connsiteX8" fmla="*/ 205233 w 1160185"/>
                <a:gd name="connsiteY8" fmla="*/ 183199 h 1014387"/>
                <a:gd name="connsiteX9" fmla="*/ 187218 w 1160185"/>
                <a:gd name="connsiteY9" fmla="*/ 41573 h 1014387"/>
                <a:gd name="connsiteX10" fmla="*/ 143566 w 1160185"/>
                <a:gd name="connsiteY10" fmla="*/ 41573 h 1014387"/>
                <a:gd name="connsiteX11" fmla="*/ 115158 w 1160185"/>
                <a:gd name="connsiteY11" fmla="*/ 0 h 1014387"/>
                <a:gd name="connsiteX12" fmla="*/ 81761 w 1160185"/>
                <a:gd name="connsiteY12" fmla="*/ 64439 h 1014387"/>
                <a:gd name="connsiteX13" fmla="*/ 55985 w 1160185"/>
                <a:gd name="connsiteY13" fmla="*/ 41157 h 1014387"/>
                <a:gd name="connsiteX14" fmla="*/ 43236 w 1160185"/>
                <a:gd name="connsiteY14" fmla="*/ 138993 h 1014387"/>
                <a:gd name="connsiteX15" fmla="*/ 27715 w 1160185"/>
                <a:gd name="connsiteY15" fmla="*/ 115851 h 1014387"/>
                <a:gd name="connsiteX16" fmla="*/ 0 w 1160185"/>
                <a:gd name="connsiteY16" fmla="*/ 164768 h 1014387"/>
                <a:gd name="connsiteX17" fmla="*/ 10255 w 1160185"/>
                <a:gd name="connsiteY17" fmla="*/ 331893 h 1014387"/>
                <a:gd name="connsiteX18" fmla="*/ 18015 w 1160185"/>
                <a:gd name="connsiteY18" fmla="*/ 429728 h 1014387"/>
                <a:gd name="connsiteX19" fmla="*/ 74555 w 1160185"/>
                <a:gd name="connsiteY19" fmla="*/ 555834 h 1014387"/>
                <a:gd name="connsiteX20" fmla="*/ 355035 w 1160185"/>
                <a:gd name="connsiteY20" fmla="*/ 769243 h 1014387"/>
                <a:gd name="connsiteX21" fmla="*/ 841303 w 1160185"/>
                <a:gd name="connsiteY21" fmla="*/ 975169 h 1014387"/>
                <a:gd name="connsiteX22" fmla="*/ 1093375 w 1160185"/>
                <a:gd name="connsiteY22" fmla="*/ 988057 h 1014387"/>
                <a:gd name="connsiteX23" fmla="*/ 1152548 w 1160185"/>
                <a:gd name="connsiteY23" fmla="*/ 560961 h 101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60185" h="1014387">
                  <a:moveTo>
                    <a:pt x="1013139" y="646186"/>
                  </a:moveTo>
                  <a:cubicBezTo>
                    <a:pt x="889667" y="566504"/>
                    <a:pt x="632328" y="628171"/>
                    <a:pt x="550013" y="623044"/>
                  </a:cubicBezTo>
                  <a:cubicBezTo>
                    <a:pt x="467698" y="617916"/>
                    <a:pt x="238769" y="491811"/>
                    <a:pt x="238769" y="491811"/>
                  </a:cubicBezTo>
                  <a:cubicBezTo>
                    <a:pt x="238769" y="491811"/>
                    <a:pt x="285054" y="445526"/>
                    <a:pt x="287548" y="417256"/>
                  </a:cubicBezTo>
                  <a:cubicBezTo>
                    <a:pt x="290042" y="388987"/>
                    <a:pt x="287548" y="311799"/>
                    <a:pt x="287548" y="268009"/>
                  </a:cubicBezTo>
                  <a:cubicBezTo>
                    <a:pt x="287548" y="224218"/>
                    <a:pt x="300436" y="180566"/>
                    <a:pt x="303069" y="147169"/>
                  </a:cubicBezTo>
                  <a:cubicBezTo>
                    <a:pt x="305702" y="113772"/>
                    <a:pt x="261495" y="136776"/>
                    <a:pt x="254151" y="147169"/>
                  </a:cubicBezTo>
                  <a:cubicBezTo>
                    <a:pt x="246806" y="157563"/>
                    <a:pt x="228376" y="260248"/>
                    <a:pt x="228376" y="260248"/>
                  </a:cubicBezTo>
                  <a:cubicBezTo>
                    <a:pt x="228376" y="260248"/>
                    <a:pt x="205233" y="190960"/>
                    <a:pt x="205233" y="183199"/>
                  </a:cubicBezTo>
                  <a:cubicBezTo>
                    <a:pt x="205233" y="175439"/>
                    <a:pt x="200106" y="80236"/>
                    <a:pt x="187218" y="41573"/>
                  </a:cubicBezTo>
                  <a:cubicBezTo>
                    <a:pt x="174331" y="2910"/>
                    <a:pt x="143566" y="41573"/>
                    <a:pt x="143566" y="41573"/>
                  </a:cubicBezTo>
                  <a:cubicBezTo>
                    <a:pt x="140933" y="18431"/>
                    <a:pt x="133173" y="0"/>
                    <a:pt x="115158" y="0"/>
                  </a:cubicBezTo>
                  <a:cubicBezTo>
                    <a:pt x="97143" y="0"/>
                    <a:pt x="81761" y="64439"/>
                    <a:pt x="81761" y="64439"/>
                  </a:cubicBezTo>
                  <a:cubicBezTo>
                    <a:pt x="81761" y="25775"/>
                    <a:pt x="68873" y="28408"/>
                    <a:pt x="55985" y="41157"/>
                  </a:cubicBezTo>
                  <a:cubicBezTo>
                    <a:pt x="43098" y="53907"/>
                    <a:pt x="43236" y="138993"/>
                    <a:pt x="43236" y="138993"/>
                  </a:cubicBezTo>
                  <a:lnTo>
                    <a:pt x="27715" y="115851"/>
                  </a:lnTo>
                  <a:cubicBezTo>
                    <a:pt x="9701" y="110723"/>
                    <a:pt x="0" y="138993"/>
                    <a:pt x="0" y="164768"/>
                  </a:cubicBezTo>
                  <a:cubicBezTo>
                    <a:pt x="0" y="190544"/>
                    <a:pt x="10255" y="267593"/>
                    <a:pt x="10255" y="331893"/>
                  </a:cubicBezTo>
                  <a:cubicBezTo>
                    <a:pt x="9506" y="364680"/>
                    <a:pt x="12098" y="397468"/>
                    <a:pt x="18015" y="429728"/>
                  </a:cubicBezTo>
                  <a:cubicBezTo>
                    <a:pt x="29295" y="474766"/>
                    <a:pt x="48433" y="517448"/>
                    <a:pt x="74555" y="555834"/>
                  </a:cubicBezTo>
                  <a:cubicBezTo>
                    <a:pt x="118345" y="620134"/>
                    <a:pt x="264960" y="699815"/>
                    <a:pt x="355035" y="769243"/>
                  </a:cubicBezTo>
                  <a:cubicBezTo>
                    <a:pt x="445110" y="838670"/>
                    <a:pt x="710071" y="954521"/>
                    <a:pt x="841303" y="975169"/>
                  </a:cubicBezTo>
                  <a:cubicBezTo>
                    <a:pt x="972536" y="995817"/>
                    <a:pt x="1063027" y="1044457"/>
                    <a:pt x="1093375" y="988057"/>
                  </a:cubicBezTo>
                  <a:cubicBezTo>
                    <a:pt x="1123723" y="931656"/>
                    <a:pt x="1180817" y="653531"/>
                    <a:pt x="1152548" y="560961"/>
                  </a:cubicBezTo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25" name="Graphic 263">
              <a:extLst>
                <a:ext uri="{FF2B5EF4-FFF2-40B4-BE49-F238E27FC236}">
                  <a16:creationId xmlns:a16="http://schemas.microsoft.com/office/drawing/2014/main" id="{D676AFB9-693B-3C4F-A00D-95225FF8A2F9}"/>
                </a:ext>
              </a:extLst>
            </p:cNvPr>
            <p:cNvGrpSpPr/>
            <p:nvPr/>
          </p:nvGrpSpPr>
          <p:grpSpPr>
            <a:xfrm>
              <a:off x="7904215" y="3568208"/>
              <a:ext cx="1084367" cy="458521"/>
              <a:chOff x="7904215" y="3568208"/>
              <a:chExt cx="1084367" cy="458521"/>
            </a:xfrm>
          </p:grpSpPr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3A57F51B-C12F-304F-A974-4DDD7618B7D2}"/>
                  </a:ext>
                </a:extLst>
              </p:cNvPr>
              <p:cNvSpPr/>
              <p:nvPr/>
            </p:nvSpPr>
            <p:spPr>
              <a:xfrm>
                <a:off x="7904215" y="3568208"/>
                <a:ext cx="1084367" cy="458521"/>
              </a:xfrm>
              <a:custGeom>
                <a:avLst/>
                <a:gdLst>
                  <a:gd name="connsiteX0" fmla="*/ 767303 w 1084367"/>
                  <a:gd name="connsiteY0" fmla="*/ 419335 h 458521"/>
                  <a:gd name="connsiteX1" fmla="*/ 1019375 w 1084367"/>
                  <a:gd name="connsiteY1" fmla="*/ 432222 h 458521"/>
                  <a:gd name="connsiteX2" fmla="*/ 1084368 w 1084367"/>
                  <a:gd name="connsiteY2" fmla="*/ 124304 h 458521"/>
                  <a:gd name="connsiteX3" fmla="*/ 939693 w 1084367"/>
                  <a:gd name="connsiteY3" fmla="*/ 321776 h 458521"/>
                  <a:gd name="connsiteX4" fmla="*/ 607800 w 1084367"/>
                  <a:gd name="connsiteY4" fmla="*/ 258863 h 458521"/>
                  <a:gd name="connsiteX5" fmla="*/ 825228 w 1084367"/>
                  <a:gd name="connsiteY5" fmla="*/ 207312 h 458521"/>
                  <a:gd name="connsiteX6" fmla="*/ 395638 w 1084367"/>
                  <a:gd name="connsiteY6" fmla="*/ 144398 h 458521"/>
                  <a:gd name="connsiteX7" fmla="*/ 0 w 1084367"/>
                  <a:gd name="connsiteY7" fmla="*/ 0 h 458521"/>
                  <a:gd name="connsiteX8" fmla="*/ 280480 w 1084367"/>
                  <a:gd name="connsiteY8" fmla="*/ 213409 h 458521"/>
                  <a:gd name="connsiteX9" fmla="*/ 767303 w 1084367"/>
                  <a:gd name="connsiteY9" fmla="*/ 419335 h 45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4367" h="458521">
                    <a:moveTo>
                      <a:pt x="767303" y="419335"/>
                    </a:moveTo>
                    <a:cubicBezTo>
                      <a:pt x="898535" y="439845"/>
                      <a:pt x="989026" y="488624"/>
                      <a:pt x="1019375" y="432222"/>
                    </a:cubicBezTo>
                    <a:cubicBezTo>
                      <a:pt x="1041270" y="392174"/>
                      <a:pt x="1075775" y="241817"/>
                      <a:pt x="1084368" y="124304"/>
                    </a:cubicBezTo>
                    <a:cubicBezTo>
                      <a:pt x="1058176" y="176270"/>
                      <a:pt x="985839" y="312492"/>
                      <a:pt x="939693" y="321776"/>
                    </a:cubicBezTo>
                    <a:cubicBezTo>
                      <a:pt x="882460" y="333140"/>
                      <a:pt x="636486" y="264544"/>
                      <a:pt x="607800" y="258863"/>
                    </a:cubicBezTo>
                    <a:cubicBezTo>
                      <a:pt x="579114" y="253181"/>
                      <a:pt x="968101" y="241679"/>
                      <a:pt x="825228" y="207312"/>
                    </a:cubicBezTo>
                    <a:cubicBezTo>
                      <a:pt x="682355" y="172944"/>
                      <a:pt x="573571" y="195810"/>
                      <a:pt x="395638" y="144398"/>
                    </a:cubicBezTo>
                    <a:cubicBezTo>
                      <a:pt x="217705" y="92985"/>
                      <a:pt x="73585" y="55708"/>
                      <a:pt x="0" y="0"/>
                    </a:cubicBezTo>
                    <a:cubicBezTo>
                      <a:pt x="43790" y="64300"/>
                      <a:pt x="190405" y="143982"/>
                      <a:pt x="280480" y="213409"/>
                    </a:cubicBezTo>
                    <a:cubicBezTo>
                      <a:pt x="370556" y="282836"/>
                      <a:pt x="636070" y="398687"/>
                      <a:pt x="767303" y="419335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60955D00-1B7F-3F45-81BE-6E3232FD900C}"/>
                  </a:ext>
                </a:extLst>
              </p:cNvPr>
              <p:cNvSpPr/>
              <p:nvPr/>
            </p:nvSpPr>
            <p:spPr>
              <a:xfrm>
                <a:off x="7904215" y="3568208"/>
                <a:ext cx="1084367" cy="458521"/>
              </a:xfrm>
              <a:custGeom>
                <a:avLst/>
                <a:gdLst>
                  <a:gd name="connsiteX0" fmla="*/ 767303 w 1084367"/>
                  <a:gd name="connsiteY0" fmla="*/ 419335 h 458521"/>
                  <a:gd name="connsiteX1" fmla="*/ 1019375 w 1084367"/>
                  <a:gd name="connsiteY1" fmla="*/ 432222 h 458521"/>
                  <a:gd name="connsiteX2" fmla="*/ 1084368 w 1084367"/>
                  <a:gd name="connsiteY2" fmla="*/ 124304 h 458521"/>
                  <a:gd name="connsiteX3" fmla="*/ 939693 w 1084367"/>
                  <a:gd name="connsiteY3" fmla="*/ 321776 h 458521"/>
                  <a:gd name="connsiteX4" fmla="*/ 607800 w 1084367"/>
                  <a:gd name="connsiteY4" fmla="*/ 258863 h 458521"/>
                  <a:gd name="connsiteX5" fmla="*/ 825228 w 1084367"/>
                  <a:gd name="connsiteY5" fmla="*/ 207312 h 458521"/>
                  <a:gd name="connsiteX6" fmla="*/ 395638 w 1084367"/>
                  <a:gd name="connsiteY6" fmla="*/ 144398 h 458521"/>
                  <a:gd name="connsiteX7" fmla="*/ 0 w 1084367"/>
                  <a:gd name="connsiteY7" fmla="*/ 0 h 458521"/>
                  <a:gd name="connsiteX8" fmla="*/ 280480 w 1084367"/>
                  <a:gd name="connsiteY8" fmla="*/ 213409 h 458521"/>
                  <a:gd name="connsiteX9" fmla="*/ 767303 w 1084367"/>
                  <a:gd name="connsiteY9" fmla="*/ 419335 h 45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4367" h="458521">
                    <a:moveTo>
                      <a:pt x="767303" y="419335"/>
                    </a:moveTo>
                    <a:cubicBezTo>
                      <a:pt x="898535" y="439845"/>
                      <a:pt x="989026" y="488624"/>
                      <a:pt x="1019375" y="432222"/>
                    </a:cubicBezTo>
                    <a:cubicBezTo>
                      <a:pt x="1041270" y="392174"/>
                      <a:pt x="1075775" y="241817"/>
                      <a:pt x="1084368" y="124304"/>
                    </a:cubicBezTo>
                    <a:cubicBezTo>
                      <a:pt x="1058176" y="176270"/>
                      <a:pt x="985839" y="312492"/>
                      <a:pt x="939693" y="321776"/>
                    </a:cubicBezTo>
                    <a:cubicBezTo>
                      <a:pt x="882460" y="333140"/>
                      <a:pt x="636486" y="264544"/>
                      <a:pt x="607800" y="258863"/>
                    </a:cubicBezTo>
                    <a:cubicBezTo>
                      <a:pt x="579114" y="253181"/>
                      <a:pt x="968101" y="241679"/>
                      <a:pt x="825228" y="207312"/>
                    </a:cubicBezTo>
                    <a:cubicBezTo>
                      <a:pt x="682355" y="172944"/>
                      <a:pt x="573571" y="195810"/>
                      <a:pt x="395638" y="144398"/>
                    </a:cubicBezTo>
                    <a:cubicBezTo>
                      <a:pt x="217705" y="92985"/>
                      <a:pt x="73585" y="55708"/>
                      <a:pt x="0" y="0"/>
                    </a:cubicBezTo>
                    <a:cubicBezTo>
                      <a:pt x="43790" y="64300"/>
                      <a:pt x="190405" y="143982"/>
                      <a:pt x="280480" y="213409"/>
                    </a:cubicBezTo>
                    <a:cubicBezTo>
                      <a:pt x="370556" y="282836"/>
                      <a:pt x="636070" y="398687"/>
                      <a:pt x="767303" y="419335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C930C313-7720-B14E-9114-CF89674380DB}"/>
                </a:ext>
              </a:extLst>
            </p:cNvPr>
            <p:cNvSpPr/>
            <p:nvPr/>
          </p:nvSpPr>
          <p:spPr>
            <a:xfrm>
              <a:off x="7830769" y="3011404"/>
              <a:ext cx="1160185" cy="1014387"/>
            </a:xfrm>
            <a:custGeom>
              <a:avLst/>
              <a:gdLst>
                <a:gd name="connsiteX0" fmla="*/ 1013139 w 1160185"/>
                <a:gd name="connsiteY0" fmla="*/ 646186 h 1014387"/>
                <a:gd name="connsiteX1" fmla="*/ 550013 w 1160185"/>
                <a:gd name="connsiteY1" fmla="*/ 623044 h 1014387"/>
                <a:gd name="connsiteX2" fmla="*/ 238769 w 1160185"/>
                <a:gd name="connsiteY2" fmla="*/ 491811 h 1014387"/>
                <a:gd name="connsiteX3" fmla="*/ 287548 w 1160185"/>
                <a:gd name="connsiteY3" fmla="*/ 417256 h 1014387"/>
                <a:gd name="connsiteX4" fmla="*/ 287548 w 1160185"/>
                <a:gd name="connsiteY4" fmla="*/ 268009 h 1014387"/>
                <a:gd name="connsiteX5" fmla="*/ 303069 w 1160185"/>
                <a:gd name="connsiteY5" fmla="*/ 147169 h 1014387"/>
                <a:gd name="connsiteX6" fmla="*/ 254151 w 1160185"/>
                <a:gd name="connsiteY6" fmla="*/ 147169 h 1014387"/>
                <a:gd name="connsiteX7" fmla="*/ 228376 w 1160185"/>
                <a:gd name="connsiteY7" fmla="*/ 260248 h 1014387"/>
                <a:gd name="connsiteX8" fmla="*/ 205233 w 1160185"/>
                <a:gd name="connsiteY8" fmla="*/ 183199 h 1014387"/>
                <a:gd name="connsiteX9" fmla="*/ 187218 w 1160185"/>
                <a:gd name="connsiteY9" fmla="*/ 41573 h 1014387"/>
                <a:gd name="connsiteX10" fmla="*/ 143566 w 1160185"/>
                <a:gd name="connsiteY10" fmla="*/ 41573 h 1014387"/>
                <a:gd name="connsiteX11" fmla="*/ 115158 w 1160185"/>
                <a:gd name="connsiteY11" fmla="*/ 0 h 1014387"/>
                <a:gd name="connsiteX12" fmla="*/ 81761 w 1160185"/>
                <a:gd name="connsiteY12" fmla="*/ 64439 h 1014387"/>
                <a:gd name="connsiteX13" fmla="*/ 55985 w 1160185"/>
                <a:gd name="connsiteY13" fmla="*/ 41157 h 1014387"/>
                <a:gd name="connsiteX14" fmla="*/ 43236 w 1160185"/>
                <a:gd name="connsiteY14" fmla="*/ 138993 h 1014387"/>
                <a:gd name="connsiteX15" fmla="*/ 27715 w 1160185"/>
                <a:gd name="connsiteY15" fmla="*/ 115851 h 1014387"/>
                <a:gd name="connsiteX16" fmla="*/ 0 w 1160185"/>
                <a:gd name="connsiteY16" fmla="*/ 164768 h 1014387"/>
                <a:gd name="connsiteX17" fmla="*/ 10255 w 1160185"/>
                <a:gd name="connsiteY17" fmla="*/ 331893 h 1014387"/>
                <a:gd name="connsiteX18" fmla="*/ 18015 w 1160185"/>
                <a:gd name="connsiteY18" fmla="*/ 429728 h 1014387"/>
                <a:gd name="connsiteX19" fmla="*/ 74555 w 1160185"/>
                <a:gd name="connsiteY19" fmla="*/ 555834 h 1014387"/>
                <a:gd name="connsiteX20" fmla="*/ 355035 w 1160185"/>
                <a:gd name="connsiteY20" fmla="*/ 769243 h 1014387"/>
                <a:gd name="connsiteX21" fmla="*/ 841303 w 1160185"/>
                <a:gd name="connsiteY21" fmla="*/ 975169 h 1014387"/>
                <a:gd name="connsiteX22" fmla="*/ 1093375 w 1160185"/>
                <a:gd name="connsiteY22" fmla="*/ 988057 h 1014387"/>
                <a:gd name="connsiteX23" fmla="*/ 1152548 w 1160185"/>
                <a:gd name="connsiteY23" fmla="*/ 560961 h 101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60185" h="1014387">
                  <a:moveTo>
                    <a:pt x="1013139" y="646186"/>
                  </a:moveTo>
                  <a:cubicBezTo>
                    <a:pt x="889667" y="566504"/>
                    <a:pt x="632328" y="628171"/>
                    <a:pt x="550013" y="623044"/>
                  </a:cubicBezTo>
                  <a:cubicBezTo>
                    <a:pt x="467698" y="617916"/>
                    <a:pt x="238769" y="491811"/>
                    <a:pt x="238769" y="491811"/>
                  </a:cubicBezTo>
                  <a:cubicBezTo>
                    <a:pt x="238769" y="491811"/>
                    <a:pt x="285054" y="445526"/>
                    <a:pt x="287548" y="417256"/>
                  </a:cubicBezTo>
                  <a:cubicBezTo>
                    <a:pt x="290042" y="388987"/>
                    <a:pt x="287548" y="311799"/>
                    <a:pt x="287548" y="268009"/>
                  </a:cubicBezTo>
                  <a:cubicBezTo>
                    <a:pt x="287548" y="224218"/>
                    <a:pt x="300436" y="180566"/>
                    <a:pt x="303069" y="147169"/>
                  </a:cubicBezTo>
                  <a:cubicBezTo>
                    <a:pt x="305702" y="113772"/>
                    <a:pt x="261495" y="136776"/>
                    <a:pt x="254151" y="147169"/>
                  </a:cubicBezTo>
                  <a:cubicBezTo>
                    <a:pt x="246806" y="157563"/>
                    <a:pt x="228376" y="260248"/>
                    <a:pt x="228376" y="260248"/>
                  </a:cubicBezTo>
                  <a:cubicBezTo>
                    <a:pt x="228376" y="260248"/>
                    <a:pt x="205233" y="190960"/>
                    <a:pt x="205233" y="183199"/>
                  </a:cubicBezTo>
                  <a:cubicBezTo>
                    <a:pt x="205233" y="175439"/>
                    <a:pt x="200106" y="80236"/>
                    <a:pt x="187218" y="41573"/>
                  </a:cubicBezTo>
                  <a:cubicBezTo>
                    <a:pt x="174331" y="2910"/>
                    <a:pt x="143566" y="41573"/>
                    <a:pt x="143566" y="41573"/>
                  </a:cubicBezTo>
                  <a:cubicBezTo>
                    <a:pt x="140933" y="18431"/>
                    <a:pt x="133173" y="0"/>
                    <a:pt x="115158" y="0"/>
                  </a:cubicBezTo>
                  <a:cubicBezTo>
                    <a:pt x="97143" y="0"/>
                    <a:pt x="81761" y="64439"/>
                    <a:pt x="81761" y="64439"/>
                  </a:cubicBezTo>
                  <a:cubicBezTo>
                    <a:pt x="81761" y="25775"/>
                    <a:pt x="68873" y="28408"/>
                    <a:pt x="55985" y="41157"/>
                  </a:cubicBezTo>
                  <a:cubicBezTo>
                    <a:pt x="43098" y="53907"/>
                    <a:pt x="43236" y="138993"/>
                    <a:pt x="43236" y="138993"/>
                  </a:cubicBezTo>
                  <a:lnTo>
                    <a:pt x="27715" y="115851"/>
                  </a:lnTo>
                  <a:cubicBezTo>
                    <a:pt x="9701" y="110723"/>
                    <a:pt x="0" y="138993"/>
                    <a:pt x="0" y="164768"/>
                  </a:cubicBezTo>
                  <a:cubicBezTo>
                    <a:pt x="0" y="190544"/>
                    <a:pt x="10255" y="267593"/>
                    <a:pt x="10255" y="331893"/>
                  </a:cubicBezTo>
                  <a:cubicBezTo>
                    <a:pt x="9506" y="364680"/>
                    <a:pt x="12098" y="397468"/>
                    <a:pt x="18015" y="429728"/>
                  </a:cubicBezTo>
                  <a:cubicBezTo>
                    <a:pt x="29295" y="474766"/>
                    <a:pt x="48433" y="517448"/>
                    <a:pt x="74555" y="555834"/>
                  </a:cubicBezTo>
                  <a:cubicBezTo>
                    <a:pt x="118345" y="620134"/>
                    <a:pt x="264960" y="699815"/>
                    <a:pt x="355035" y="769243"/>
                  </a:cubicBezTo>
                  <a:cubicBezTo>
                    <a:pt x="445110" y="838670"/>
                    <a:pt x="710071" y="954521"/>
                    <a:pt x="841303" y="975169"/>
                  </a:cubicBezTo>
                  <a:cubicBezTo>
                    <a:pt x="972536" y="995817"/>
                    <a:pt x="1063027" y="1044457"/>
                    <a:pt x="1093375" y="988057"/>
                  </a:cubicBezTo>
                  <a:cubicBezTo>
                    <a:pt x="1123723" y="931656"/>
                    <a:pt x="1180817" y="653531"/>
                    <a:pt x="1152548" y="560961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FBBFA809-444C-9C41-99F7-C6C1A0FEFD11}"/>
                </a:ext>
              </a:extLst>
            </p:cNvPr>
            <p:cNvSpPr/>
            <p:nvPr/>
          </p:nvSpPr>
          <p:spPr>
            <a:xfrm>
              <a:off x="8059144" y="3272207"/>
              <a:ext cx="20655" cy="105595"/>
            </a:xfrm>
            <a:custGeom>
              <a:avLst/>
              <a:gdLst>
                <a:gd name="connsiteX0" fmla="*/ 0 w 20655"/>
                <a:gd name="connsiteY0" fmla="*/ 0 h 105595"/>
                <a:gd name="connsiteX1" fmla="*/ 20648 w 20655"/>
                <a:gd name="connsiteY1" fmla="*/ 105596 h 1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55" h="105595">
                  <a:moveTo>
                    <a:pt x="0" y="0"/>
                  </a:moveTo>
                  <a:cubicBezTo>
                    <a:pt x="13885" y="33466"/>
                    <a:pt x="20911" y="69372"/>
                    <a:pt x="20648" y="105596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B6F5A37A-F258-394A-B32C-C07D7CAFD35A}"/>
                </a:ext>
              </a:extLst>
            </p:cNvPr>
            <p:cNvSpPr/>
            <p:nvPr/>
          </p:nvSpPr>
          <p:spPr>
            <a:xfrm>
              <a:off x="7974335" y="3053532"/>
              <a:ext cx="20509" cy="211191"/>
            </a:xfrm>
            <a:custGeom>
              <a:avLst/>
              <a:gdLst>
                <a:gd name="connsiteX0" fmla="*/ 0 w 20509"/>
                <a:gd name="connsiteY0" fmla="*/ 0 h 211191"/>
                <a:gd name="connsiteX1" fmla="*/ 15382 w 20509"/>
                <a:gd name="connsiteY1" fmla="*/ 100330 h 211191"/>
                <a:gd name="connsiteX2" fmla="*/ 20509 w 20509"/>
                <a:gd name="connsiteY2" fmla="*/ 211192 h 21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09" h="211191">
                  <a:moveTo>
                    <a:pt x="0" y="0"/>
                  </a:moveTo>
                  <a:cubicBezTo>
                    <a:pt x="7774" y="32981"/>
                    <a:pt x="12929" y="66531"/>
                    <a:pt x="15382" y="100330"/>
                  </a:cubicBezTo>
                  <a:cubicBezTo>
                    <a:pt x="15382" y="133866"/>
                    <a:pt x="20509" y="211192"/>
                    <a:pt x="20509" y="211192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8C014D47-EB40-8E42-A280-C30CCF8C5D4B}"/>
                </a:ext>
              </a:extLst>
            </p:cNvPr>
            <p:cNvSpPr/>
            <p:nvPr/>
          </p:nvSpPr>
          <p:spPr>
            <a:xfrm>
              <a:off x="7912529" y="3076813"/>
              <a:ext cx="18685" cy="194701"/>
            </a:xfrm>
            <a:custGeom>
              <a:avLst/>
              <a:gdLst>
                <a:gd name="connsiteX0" fmla="*/ 0 w 18685"/>
                <a:gd name="connsiteY0" fmla="*/ 0 h 194701"/>
                <a:gd name="connsiteX1" fmla="*/ 15382 w 18685"/>
                <a:gd name="connsiteY1" fmla="*/ 97004 h 194701"/>
                <a:gd name="connsiteX2" fmla="*/ 18015 w 18685"/>
                <a:gd name="connsiteY2" fmla="*/ 194701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85" h="194701">
                  <a:moveTo>
                    <a:pt x="0" y="0"/>
                  </a:moveTo>
                  <a:cubicBezTo>
                    <a:pt x="0" y="0"/>
                    <a:pt x="10255" y="59173"/>
                    <a:pt x="15382" y="97004"/>
                  </a:cubicBezTo>
                  <a:cubicBezTo>
                    <a:pt x="18570" y="129473"/>
                    <a:pt x="19457" y="162108"/>
                    <a:pt x="18015" y="194701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9DBF1C08-A8FE-8D4E-98CF-2265A6C3CD56}"/>
                </a:ext>
              </a:extLst>
            </p:cNvPr>
            <p:cNvSpPr/>
            <p:nvPr/>
          </p:nvSpPr>
          <p:spPr>
            <a:xfrm>
              <a:off x="7874005" y="3151367"/>
              <a:ext cx="18046" cy="149247"/>
            </a:xfrm>
            <a:custGeom>
              <a:avLst/>
              <a:gdLst>
                <a:gd name="connsiteX0" fmla="*/ 0 w 18046"/>
                <a:gd name="connsiteY0" fmla="*/ 0 h 149247"/>
                <a:gd name="connsiteX1" fmla="*/ 12749 w 18046"/>
                <a:gd name="connsiteY1" fmla="*/ 66933 h 149247"/>
                <a:gd name="connsiteX2" fmla="*/ 18015 w 18046"/>
                <a:gd name="connsiteY2" fmla="*/ 149248 h 14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6" h="149247">
                  <a:moveTo>
                    <a:pt x="0" y="0"/>
                  </a:moveTo>
                  <a:cubicBezTo>
                    <a:pt x="0" y="0"/>
                    <a:pt x="7622" y="46285"/>
                    <a:pt x="12749" y="66933"/>
                  </a:cubicBezTo>
                  <a:cubicBezTo>
                    <a:pt x="16546" y="94205"/>
                    <a:pt x="18306" y="121713"/>
                    <a:pt x="18015" y="149248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1B616FFD-4894-D847-9A01-12DC18EC199F}"/>
                </a:ext>
              </a:extLst>
            </p:cNvPr>
            <p:cNvSpPr/>
            <p:nvPr/>
          </p:nvSpPr>
          <p:spPr>
            <a:xfrm>
              <a:off x="7215208" y="4425095"/>
              <a:ext cx="534989" cy="384741"/>
            </a:xfrm>
            <a:custGeom>
              <a:avLst/>
              <a:gdLst>
                <a:gd name="connsiteX0" fmla="*/ 494028 w 534989"/>
                <a:gd name="connsiteY0" fmla="*/ 216395 h 384741"/>
                <a:gd name="connsiteX1" fmla="*/ 416841 w 534989"/>
                <a:gd name="connsiteY1" fmla="*/ 164983 h 384741"/>
                <a:gd name="connsiteX2" fmla="*/ 375267 w 534989"/>
                <a:gd name="connsiteY2" fmla="*/ 26405 h 384741"/>
                <a:gd name="connsiteX3" fmla="*/ 236690 w 534989"/>
                <a:gd name="connsiteY3" fmla="*/ 31671 h 384741"/>
                <a:gd name="connsiteX4" fmla="*/ 180012 w 534989"/>
                <a:gd name="connsiteY4" fmla="*/ 119113 h 384741"/>
                <a:gd name="connsiteX5" fmla="*/ 56540 w 534989"/>
                <a:gd name="connsiteY5" fmla="*/ 155143 h 384741"/>
                <a:gd name="connsiteX6" fmla="*/ 0 w 534989"/>
                <a:gd name="connsiteY6" fmla="*/ 273488 h 384741"/>
                <a:gd name="connsiteX7" fmla="*/ 318728 w 534989"/>
                <a:gd name="connsiteY7" fmla="*/ 350676 h 384741"/>
                <a:gd name="connsiteX8" fmla="*/ 534770 w 534989"/>
                <a:gd name="connsiteY8" fmla="*/ 376313 h 384741"/>
                <a:gd name="connsiteX9" fmla="*/ 494028 w 534989"/>
                <a:gd name="connsiteY9" fmla="*/ 216395 h 38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989" h="384741">
                  <a:moveTo>
                    <a:pt x="494028" y="216395"/>
                  </a:moveTo>
                  <a:cubicBezTo>
                    <a:pt x="465758" y="203424"/>
                    <a:pt x="439706" y="186074"/>
                    <a:pt x="416841" y="164983"/>
                  </a:cubicBezTo>
                  <a:cubicBezTo>
                    <a:pt x="386076" y="134080"/>
                    <a:pt x="416841" y="56892"/>
                    <a:pt x="375267" y="26405"/>
                  </a:cubicBezTo>
                  <a:cubicBezTo>
                    <a:pt x="333694" y="-4082"/>
                    <a:pt x="251795" y="-15168"/>
                    <a:pt x="236690" y="31671"/>
                  </a:cubicBezTo>
                  <a:cubicBezTo>
                    <a:pt x="221585" y="78510"/>
                    <a:pt x="210915" y="108858"/>
                    <a:pt x="180012" y="119113"/>
                  </a:cubicBezTo>
                  <a:cubicBezTo>
                    <a:pt x="149109" y="129368"/>
                    <a:pt x="113218" y="129368"/>
                    <a:pt x="56540" y="155143"/>
                  </a:cubicBezTo>
                  <a:cubicBezTo>
                    <a:pt x="-138" y="180919"/>
                    <a:pt x="0" y="273488"/>
                    <a:pt x="0" y="273488"/>
                  </a:cubicBezTo>
                  <a:cubicBezTo>
                    <a:pt x="108645" y="287997"/>
                    <a:pt x="215474" y="313856"/>
                    <a:pt x="318728" y="350676"/>
                  </a:cubicBezTo>
                  <a:cubicBezTo>
                    <a:pt x="467976" y="407215"/>
                    <a:pt x="534770" y="376313"/>
                    <a:pt x="534770" y="376313"/>
                  </a:cubicBezTo>
                  <a:cubicBezTo>
                    <a:pt x="534770" y="376313"/>
                    <a:pt x="540452" y="272518"/>
                    <a:pt x="494028" y="216395"/>
                  </a:cubicBezTo>
                  <a:close/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34" name="Graphic 263">
              <a:extLst>
                <a:ext uri="{FF2B5EF4-FFF2-40B4-BE49-F238E27FC236}">
                  <a16:creationId xmlns:a16="http://schemas.microsoft.com/office/drawing/2014/main" id="{62CF618D-1B0C-F846-A155-72F8DDCC5D2C}"/>
                </a:ext>
              </a:extLst>
            </p:cNvPr>
            <p:cNvGrpSpPr/>
            <p:nvPr/>
          </p:nvGrpSpPr>
          <p:grpSpPr>
            <a:xfrm>
              <a:off x="7324638" y="4563748"/>
              <a:ext cx="341473" cy="209639"/>
              <a:chOff x="7324638" y="4563748"/>
              <a:chExt cx="341473" cy="209639"/>
            </a:xfrm>
          </p:grpSpPr>
          <p:sp>
            <p:nvSpPr>
              <p:cNvPr id="435" name="Freeform 434">
                <a:extLst>
                  <a:ext uri="{FF2B5EF4-FFF2-40B4-BE49-F238E27FC236}">
                    <a16:creationId xmlns:a16="http://schemas.microsoft.com/office/drawing/2014/main" id="{79F93D1C-11B4-BF4D-BCA2-AB280D97D7F1}"/>
                  </a:ext>
                </a:extLst>
              </p:cNvPr>
              <p:cNvSpPr/>
              <p:nvPr/>
            </p:nvSpPr>
            <p:spPr>
              <a:xfrm>
                <a:off x="7324638" y="4563748"/>
                <a:ext cx="341473" cy="209639"/>
              </a:xfrm>
              <a:custGeom>
                <a:avLst/>
                <a:gdLst>
                  <a:gd name="connsiteX0" fmla="*/ 322377 w 341473"/>
                  <a:gd name="connsiteY0" fmla="*/ 132064 h 209639"/>
                  <a:gd name="connsiteX1" fmla="*/ 215534 w 341473"/>
                  <a:gd name="connsiteY1" fmla="*/ 87996 h 209639"/>
                  <a:gd name="connsiteX2" fmla="*/ 177703 w 341473"/>
                  <a:gd name="connsiteY2" fmla="*/ 0 h 209639"/>
                  <a:gd name="connsiteX3" fmla="*/ 89706 w 341473"/>
                  <a:gd name="connsiteY3" fmla="*/ 50303 h 209639"/>
                  <a:gd name="connsiteX4" fmla="*/ 7945 w 341473"/>
                  <a:gd name="connsiteY4" fmla="*/ 81761 h 209639"/>
                  <a:gd name="connsiteX5" fmla="*/ 240617 w 341473"/>
                  <a:gd name="connsiteY5" fmla="*/ 207450 h 209639"/>
                  <a:gd name="connsiteX6" fmla="*/ 322377 w 341473"/>
                  <a:gd name="connsiteY6" fmla="*/ 132064 h 20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473" h="209639">
                    <a:moveTo>
                      <a:pt x="322377" y="132064"/>
                    </a:moveTo>
                    <a:cubicBezTo>
                      <a:pt x="322377" y="132064"/>
                      <a:pt x="234381" y="119454"/>
                      <a:pt x="215534" y="87996"/>
                    </a:cubicBezTo>
                    <a:cubicBezTo>
                      <a:pt x="196688" y="56539"/>
                      <a:pt x="228006" y="0"/>
                      <a:pt x="177703" y="0"/>
                    </a:cubicBezTo>
                    <a:cubicBezTo>
                      <a:pt x="127399" y="0"/>
                      <a:pt x="133774" y="37693"/>
                      <a:pt x="89706" y="50303"/>
                    </a:cubicBezTo>
                    <a:cubicBezTo>
                      <a:pt x="45638" y="62914"/>
                      <a:pt x="-23512" y="43929"/>
                      <a:pt x="7945" y="81761"/>
                    </a:cubicBezTo>
                    <a:cubicBezTo>
                      <a:pt x="39403" y="119592"/>
                      <a:pt x="165231" y="194840"/>
                      <a:pt x="240617" y="207450"/>
                    </a:cubicBezTo>
                    <a:cubicBezTo>
                      <a:pt x="316003" y="220060"/>
                      <a:pt x="372681" y="175993"/>
                      <a:pt x="322377" y="132064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6" name="Freeform 435">
                <a:extLst>
                  <a:ext uri="{FF2B5EF4-FFF2-40B4-BE49-F238E27FC236}">
                    <a16:creationId xmlns:a16="http://schemas.microsoft.com/office/drawing/2014/main" id="{DB3549BB-208C-D949-B891-B07BFF07B682}"/>
                  </a:ext>
                </a:extLst>
              </p:cNvPr>
              <p:cNvSpPr/>
              <p:nvPr/>
            </p:nvSpPr>
            <p:spPr>
              <a:xfrm>
                <a:off x="7324638" y="4563748"/>
                <a:ext cx="341473" cy="209639"/>
              </a:xfrm>
              <a:custGeom>
                <a:avLst/>
                <a:gdLst>
                  <a:gd name="connsiteX0" fmla="*/ 322377 w 341473"/>
                  <a:gd name="connsiteY0" fmla="*/ 132064 h 209639"/>
                  <a:gd name="connsiteX1" fmla="*/ 215534 w 341473"/>
                  <a:gd name="connsiteY1" fmla="*/ 87996 h 209639"/>
                  <a:gd name="connsiteX2" fmla="*/ 177703 w 341473"/>
                  <a:gd name="connsiteY2" fmla="*/ 0 h 209639"/>
                  <a:gd name="connsiteX3" fmla="*/ 89706 w 341473"/>
                  <a:gd name="connsiteY3" fmla="*/ 50303 h 209639"/>
                  <a:gd name="connsiteX4" fmla="*/ 7945 w 341473"/>
                  <a:gd name="connsiteY4" fmla="*/ 81761 h 209639"/>
                  <a:gd name="connsiteX5" fmla="*/ 240617 w 341473"/>
                  <a:gd name="connsiteY5" fmla="*/ 207450 h 209639"/>
                  <a:gd name="connsiteX6" fmla="*/ 322377 w 341473"/>
                  <a:gd name="connsiteY6" fmla="*/ 132064 h 20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473" h="209639">
                    <a:moveTo>
                      <a:pt x="322377" y="132064"/>
                    </a:moveTo>
                    <a:cubicBezTo>
                      <a:pt x="322377" y="132064"/>
                      <a:pt x="234381" y="119454"/>
                      <a:pt x="215534" y="87996"/>
                    </a:cubicBezTo>
                    <a:cubicBezTo>
                      <a:pt x="196688" y="56539"/>
                      <a:pt x="228006" y="0"/>
                      <a:pt x="177703" y="0"/>
                    </a:cubicBezTo>
                    <a:cubicBezTo>
                      <a:pt x="127399" y="0"/>
                      <a:pt x="133774" y="37693"/>
                      <a:pt x="89706" y="50303"/>
                    </a:cubicBezTo>
                    <a:cubicBezTo>
                      <a:pt x="45638" y="62914"/>
                      <a:pt x="-23512" y="43929"/>
                      <a:pt x="7945" y="81761"/>
                    </a:cubicBezTo>
                    <a:cubicBezTo>
                      <a:pt x="39403" y="119592"/>
                      <a:pt x="165231" y="194840"/>
                      <a:pt x="240617" y="207450"/>
                    </a:cubicBezTo>
                    <a:cubicBezTo>
                      <a:pt x="316003" y="220060"/>
                      <a:pt x="372681" y="175993"/>
                      <a:pt x="322377" y="13206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E7AB152D-94C9-C34E-910D-C356DB7E0928}"/>
                </a:ext>
              </a:extLst>
            </p:cNvPr>
            <p:cNvSpPr/>
            <p:nvPr/>
          </p:nvSpPr>
          <p:spPr>
            <a:xfrm>
              <a:off x="7215208" y="4425095"/>
              <a:ext cx="534989" cy="384741"/>
            </a:xfrm>
            <a:custGeom>
              <a:avLst/>
              <a:gdLst>
                <a:gd name="connsiteX0" fmla="*/ 494028 w 534989"/>
                <a:gd name="connsiteY0" fmla="*/ 216395 h 384741"/>
                <a:gd name="connsiteX1" fmla="*/ 416841 w 534989"/>
                <a:gd name="connsiteY1" fmla="*/ 164983 h 384741"/>
                <a:gd name="connsiteX2" fmla="*/ 375267 w 534989"/>
                <a:gd name="connsiteY2" fmla="*/ 26405 h 384741"/>
                <a:gd name="connsiteX3" fmla="*/ 236690 w 534989"/>
                <a:gd name="connsiteY3" fmla="*/ 31671 h 384741"/>
                <a:gd name="connsiteX4" fmla="*/ 180012 w 534989"/>
                <a:gd name="connsiteY4" fmla="*/ 119113 h 384741"/>
                <a:gd name="connsiteX5" fmla="*/ 56540 w 534989"/>
                <a:gd name="connsiteY5" fmla="*/ 155143 h 384741"/>
                <a:gd name="connsiteX6" fmla="*/ 0 w 534989"/>
                <a:gd name="connsiteY6" fmla="*/ 273488 h 384741"/>
                <a:gd name="connsiteX7" fmla="*/ 318728 w 534989"/>
                <a:gd name="connsiteY7" fmla="*/ 350676 h 384741"/>
                <a:gd name="connsiteX8" fmla="*/ 534770 w 534989"/>
                <a:gd name="connsiteY8" fmla="*/ 376313 h 384741"/>
                <a:gd name="connsiteX9" fmla="*/ 494028 w 534989"/>
                <a:gd name="connsiteY9" fmla="*/ 216395 h 38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989" h="384741">
                  <a:moveTo>
                    <a:pt x="494028" y="216395"/>
                  </a:moveTo>
                  <a:cubicBezTo>
                    <a:pt x="465758" y="203424"/>
                    <a:pt x="439706" y="186074"/>
                    <a:pt x="416841" y="164983"/>
                  </a:cubicBezTo>
                  <a:cubicBezTo>
                    <a:pt x="386076" y="134080"/>
                    <a:pt x="416841" y="56892"/>
                    <a:pt x="375267" y="26405"/>
                  </a:cubicBezTo>
                  <a:cubicBezTo>
                    <a:pt x="333694" y="-4082"/>
                    <a:pt x="251795" y="-15168"/>
                    <a:pt x="236690" y="31671"/>
                  </a:cubicBezTo>
                  <a:cubicBezTo>
                    <a:pt x="221585" y="78510"/>
                    <a:pt x="210915" y="108858"/>
                    <a:pt x="180012" y="119113"/>
                  </a:cubicBezTo>
                  <a:cubicBezTo>
                    <a:pt x="149109" y="129368"/>
                    <a:pt x="113218" y="129368"/>
                    <a:pt x="56540" y="155143"/>
                  </a:cubicBezTo>
                  <a:cubicBezTo>
                    <a:pt x="-138" y="180919"/>
                    <a:pt x="0" y="273488"/>
                    <a:pt x="0" y="273488"/>
                  </a:cubicBezTo>
                  <a:cubicBezTo>
                    <a:pt x="108645" y="287997"/>
                    <a:pt x="215474" y="313856"/>
                    <a:pt x="318728" y="350676"/>
                  </a:cubicBezTo>
                  <a:cubicBezTo>
                    <a:pt x="467976" y="407215"/>
                    <a:pt x="534770" y="376313"/>
                    <a:pt x="534770" y="376313"/>
                  </a:cubicBezTo>
                  <a:cubicBezTo>
                    <a:pt x="534770" y="376313"/>
                    <a:pt x="540452" y="272518"/>
                    <a:pt x="494028" y="216395"/>
                  </a:cubicBezTo>
                  <a:close/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1CB111CA-4EA3-2A4E-B0C6-28E39DED5FA0}"/>
                </a:ext>
              </a:extLst>
            </p:cNvPr>
            <p:cNvSpPr/>
            <p:nvPr/>
          </p:nvSpPr>
          <p:spPr>
            <a:xfrm>
              <a:off x="7604659" y="4073986"/>
              <a:ext cx="1180355" cy="745799"/>
            </a:xfrm>
            <a:custGeom>
              <a:avLst/>
              <a:gdLst>
                <a:gd name="connsiteX0" fmla="*/ 487328 w 1180355"/>
                <a:gd name="connsiteY0" fmla="*/ 718968 h 745799"/>
                <a:gd name="connsiteX1" fmla="*/ 716951 w 1180355"/>
                <a:gd name="connsiteY1" fmla="*/ 642197 h 745799"/>
                <a:gd name="connsiteX2" fmla="*/ 1009765 w 1180355"/>
                <a:gd name="connsiteY2" fmla="*/ 515537 h 745799"/>
                <a:gd name="connsiteX3" fmla="*/ 1169267 w 1180355"/>
                <a:gd name="connsiteY3" fmla="*/ 201659 h 745799"/>
                <a:gd name="connsiteX4" fmla="*/ 808966 w 1180355"/>
                <a:gd name="connsiteY4" fmla="*/ 11254 h 745799"/>
                <a:gd name="connsiteX5" fmla="*/ 351661 w 1180355"/>
                <a:gd name="connsiteY5" fmla="*/ 335386 h 745799"/>
                <a:gd name="connsiteX6" fmla="*/ 48038 w 1180355"/>
                <a:gd name="connsiteY6" fmla="*/ 551567 h 745799"/>
                <a:gd name="connsiteX7" fmla="*/ 58293 w 1180355"/>
                <a:gd name="connsiteY7" fmla="*/ 695687 h 745799"/>
                <a:gd name="connsiteX8" fmla="*/ 487328 w 1180355"/>
                <a:gd name="connsiteY8" fmla="*/ 718968 h 7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0355" h="745799">
                  <a:moveTo>
                    <a:pt x="487328" y="718968"/>
                  </a:moveTo>
                  <a:cubicBezTo>
                    <a:pt x="565583" y="698819"/>
                    <a:pt x="642313" y="673155"/>
                    <a:pt x="716951" y="642197"/>
                  </a:cubicBezTo>
                  <a:cubicBezTo>
                    <a:pt x="815341" y="602286"/>
                    <a:pt x="914839" y="563069"/>
                    <a:pt x="1009765" y="515537"/>
                  </a:cubicBezTo>
                  <a:cubicBezTo>
                    <a:pt x="1153885" y="443476"/>
                    <a:pt x="1205297" y="335386"/>
                    <a:pt x="1169267" y="201659"/>
                  </a:cubicBezTo>
                  <a:cubicBezTo>
                    <a:pt x="1133237" y="67932"/>
                    <a:pt x="1071570" y="-35031"/>
                    <a:pt x="808966" y="11254"/>
                  </a:cubicBezTo>
                  <a:cubicBezTo>
                    <a:pt x="546362" y="57539"/>
                    <a:pt x="463216" y="215517"/>
                    <a:pt x="351661" y="335386"/>
                  </a:cubicBezTo>
                  <a:cubicBezTo>
                    <a:pt x="213776" y="482971"/>
                    <a:pt x="100143" y="558912"/>
                    <a:pt x="48038" y="551567"/>
                  </a:cubicBezTo>
                  <a:cubicBezTo>
                    <a:pt x="-11412" y="543252"/>
                    <a:pt x="-24022" y="654391"/>
                    <a:pt x="58293" y="695687"/>
                  </a:cubicBezTo>
                  <a:cubicBezTo>
                    <a:pt x="191327" y="762204"/>
                    <a:pt x="343069" y="754444"/>
                    <a:pt x="487328" y="718968"/>
                  </a:cubicBezTo>
                  <a:close/>
                </a:path>
              </a:pathLst>
            </a:custGeom>
            <a:solidFill>
              <a:srgbClr val="263238"/>
            </a:solidFill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C908E871-990A-9B44-A22F-9D87149AE94E}"/>
                </a:ext>
              </a:extLst>
            </p:cNvPr>
            <p:cNvSpPr/>
            <p:nvPr/>
          </p:nvSpPr>
          <p:spPr>
            <a:xfrm>
              <a:off x="7697319" y="4268162"/>
              <a:ext cx="408525" cy="352125"/>
            </a:xfrm>
            <a:custGeom>
              <a:avLst/>
              <a:gdLst>
                <a:gd name="connsiteX0" fmla="*/ 0 w 408525"/>
                <a:gd name="connsiteY0" fmla="*/ 352125 h 352125"/>
                <a:gd name="connsiteX1" fmla="*/ 257754 w 408525"/>
                <a:gd name="connsiteY1" fmla="*/ 176132 h 352125"/>
                <a:gd name="connsiteX2" fmla="*/ 408526 w 408525"/>
                <a:gd name="connsiteY2" fmla="*/ 0 h 35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525" h="352125">
                  <a:moveTo>
                    <a:pt x="0" y="352125"/>
                  </a:moveTo>
                  <a:cubicBezTo>
                    <a:pt x="0" y="352125"/>
                    <a:pt x="125690" y="327043"/>
                    <a:pt x="257754" y="176132"/>
                  </a:cubicBezTo>
                  <a:cubicBezTo>
                    <a:pt x="389818" y="25221"/>
                    <a:pt x="408526" y="0"/>
                    <a:pt x="408526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FE962CE9-FCC1-174D-A79B-59FD7FBB5430}"/>
                </a:ext>
              </a:extLst>
            </p:cNvPr>
            <p:cNvSpPr/>
            <p:nvPr/>
          </p:nvSpPr>
          <p:spPr>
            <a:xfrm>
              <a:off x="8641585" y="4519680"/>
              <a:ext cx="61805" cy="60142"/>
            </a:xfrm>
            <a:custGeom>
              <a:avLst/>
              <a:gdLst>
                <a:gd name="connsiteX0" fmla="*/ 0 w 61805"/>
                <a:gd name="connsiteY0" fmla="*/ 60143 h 60142"/>
                <a:gd name="connsiteX1" fmla="*/ 61805 w 61805"/>
                <a:gd name="connsiteY1" fmla="*/ 0 h 6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05" h="60142">
                  <a:moveTo>
                    <a:pt x="0" y="60143"/>
                  </a:moveTo>
                  <a:cubicBezTo>
                    <a:pt x="22325" y="41947"/>
                    <a:pt x="43014" y="21826"/>
                    <a:pt x="61805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AA178368-12AE-9D41-9099-1ECFAD535695}"/>
                </a:ext>
              </a:extLst>
            </p:cNvPr>
            <p:cNvSpPr/>
            <p:nvPr/>
          </p:nvSpPr>
          <p:spPr>
            <a:xfrm>
              <a:off x="8231811" y="4623890"/>
              <a:ext cx="350323" cy="159917"/>
            </a:xfrm>
            <a:custGeom>
              <a:avLst/>
              <a:gdLst>
                <a:gd name="connsiteX0" fmla="*/ 0 w 350323"/>
                <a:gd name="connsiteY0" fmla="*/ 159918 h 159917"/>
                <a:gd name="connsiteX1" fmla="*/ 350323 w 350323"/>
                <a:gd name="connsiteY1" fmla="*/ 0 h 15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0323" h="159917">
                  <a:moveTo>
                    <a:pt x="0" y="159918"/>
                  </a:moveTo>
                  <a:cubicBezTo>
                    <a:pt x="0" y="159918"/>
                    <a:pt x="194840" y="103656"/>
                    <a:pt x="350323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952EB545-B389-1B46-BC1D-B87A7F6A43A3}"/>
                </a:ext>
              </a:extLst>
            </p:cNvPr>
            <p:cNvSpPr/>
            <p:nvPr/>
          </p:nvSpPr>
          <p:spPr>
            <a:xfrm>
              <a:off x="6301613" y="4078534"/>
              <a:ext cx="1165529" cy="822931"/>
            </a:xfrm>
            <a:custGeom>
              <a:avLst/>
              <a:gdLst>
                <a:gd name="connsiteX0" fmla="*/ 368294 w 1165529"/>
                <a:gd name="connsiteY0" fmla="*/ 8646 h 822931"/>
                <a:gd name="connsiteX1" fmla="*/ 229717 w 1165529"/>
                <a:gd name="connsiteY1" fmla="*/ 2271 h 822931"/>
                <a:gd name="connsiteX2" fmla="*/ 3420 w 1165529"/>
                <a:gd name="connsiteY2" fmla="*/ 156646 h 822931"/>
                <a:gd name="connsiteX3" fmla="*/ 214334 w 1165529"/>
                <a:gd name="connsiteY3" fmla="*/ 506554 h 822931"/>
                <a:gd name="connsiteX4" fmla="*/ 759775 w 1165529"/>
                <a:gd name="connsiteY4" fmla="*/ 707214 h 822931"/>
                <a:gd name="connsiteX5" fmla="*/ 1147791 w 1165529"/>
                <a:gd name="connsiteY5" fmla="*/ 822787 h 822931"/>
                <a:gd name="connsiteX6" fmla="*/ 1104139 w 1165529"/>
                <a:gd name="connsiteY6" fmla="*/ 717469 h 822931"/>
                <a:gd name="connsiteX7" fmla="*/ 1165529 w 1165529"/>
                <a:gd name="connsiteY7" fmla="*/ 610071 h 822931"/>
                <a:gd name="connsiteX8" fmla="*/ 949764 w 1165529"/>
                <a:gd name="connsiteY8" fmla="*/ 449876 h 822931"/>
                <a:gd name="connsiteX9" fmla="*/ 503130 w 1165529"/>
                <a:gd name="connsiteY9" fmla="*/ 63106 h 82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5529" h="822931">
                  <a:moveTo>
                    <a:pt x="368294" y="8646"/>
                  </a:moveTo>
                  <a:cubicBezTo>
                    <a:pt x="322633" y="-57"/>
                    <a:pt x="275974" y="-2205"/>
                    <a:pt x="229717" y="2271"/>
                  </a:cubicBezTo>
                  <a:cubicBezTo>
                    <a:pt x="106244" y="12526"/>
                    <a:pt x="23929" y="89713"/>
                    <a:pt x="3420" y="156646"/>
                  </a:cubicBezTo>
                  <a:cubicBezTo>
                    <a:pt x="-17090" y="223579"/>
                    <a:pt x="54832" y="393336"/>
                    <a:pt x="214334" y="506554"/>
                  </a:cubicBezTo>
                  <a:cubicBezTo>
                    <a:pt x="373837" y="619772"/>
                    <a:pt x="538467" y="645131"/>
                    <a:pt x="759775" y="707214"/>
                  </a:cubicBezTo>
                  <a:cubicBezTo>
                    <a:pt x="955862" y="761952"/>
                    <a:pt x="1161649" y="826390"/>
                    <a:pt x="1147791" y="822787"/>
                  </a:cubicBezTo>
                  <a:cubicBezTo>
                    <a:pt x="1119494" y="795100"/>
                    <a:pt x="1103724" y="757060"/>
                    <a:pt x="1104139" y="717469"/>
                  </a:cubicBezTo>
                  <a:cubicBezTo>
                    <a:pt x="1107050" y="670075"/>
                    <a:pt x="1138922" y="633075"/>
                    <a:pt x="1165529" y="610071"/>
                  </a:cubicBezTo>
                  <a:cubicBezTo>
                    <a:pt x="1123956" y="590947"/>
                    <a:pt x="1055637" y="547711"/>
                    <a:pt x="949764" y="449876"/>
                  </a:cubicBezTo>
                  <a:cubicBezTo>
                    <a:pt x="779314" y="292729"/>
                    <a:pt x="605261" y="135444"/>
                    <a:pt x="503130" y="63106"/>
                  </a:cubicBezTo>
                </a:path>
              </a:pathLst>
            </a:custGeom>
            <a:solidFill>
              <a:srgbClr val="263238"/>
            </a:solidFill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479A155C-8C11-6F4A-BDEC-20B4A6C28000}"/>
                </a:ext>
              </a:extLst>
            </p:cNvPr>
            <p:cNvSpPr/>
            <p:nvPr/>
          </p:nvSpPr>
          <p:spPr>
            <a:xfrm>
              <a:off x="6703858" y="4129862"/>
              <a:ext cx="46007" cy="21064"/>
            </a:xfrm>
            <a:custGeom>
              <a:avLst/>
              <a:gdLst>
                <a:gd name="connsiteX0" fmla="*/ 46008 w 46007"/>
                <a:gd name="connsiteY0" fmla="*/ 21064 h 21064"/>
                <a:gd name="connsiteX1" fmla="*/ 0 w 46007"/>
                <a:gd name="connsiteY1" fmla="*/ 0 h 2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007" h="21064">
                  <a:moveTo>
                    <a:pt x="46008" y="21064"/>
                  </a:moveTo>
                  <a:cubicBezTo>
                    <a:pt x="17461" y="7206"/>
                    <a:pt x="0" y="0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AE072D79-9E81-AE4A-89A0-A8CB14E1CA74}"/>
                </a:ext>
              </a:extLst>
            </p:cNvPr>
            <p:cNvSpPr/>
            <p:nvPr/>
          </p:nvSpPr>
          <p:spPr>
            <a:xfrm>
              <a:off x="6799892" y="4177117"/>
              <a:ext cx="482387" cy="355173"/>
            </a:xfrm>
            <a:custGeom>
              <a:avLst/>
              <a:gdLst>
                <a:gd name="connsiteX0" fmla="*/ 482388 w 482387"/>
                <a:gd name="connsiteY0" fmla="*/ 355174 h 355173"/>
                <a:gd name="connsiteX1" fmla="*/ 105180 w 482387"/>
                <a:gd name="connsiteY1" fmla="*/ 65963 h 355173"/>
                <a:gd name="connsiteX2" fmla="*/ 0 w 482387"/>
                <a:gd name="connsiteY2" fmla="*/ 0 h 3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87" h="355173">
                  <a:moveTo>
                    <a:pt x="482388" y="355174"/>
                  </a:moveTo>
                  <a:cubicBezTo>
                    <a:pt x="482388" y="355174"/>
                    <a:pt x="212023" y="141349"/>
                    <a:pt x="105180" y="65963"/>
                  </a:cubicBezTo>
                  <a:cubicBezTo>
                    <a:pt x="71340" y="42086"/>
                    <a:pt x="36238" y="20066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5579FB37-38AF-D043-ADE5-6282E76BD968}"/>
                </a:ext>
              </a:extLst>
            </p:cNvPr>
            <p:cNvSpPr/>
            <p:nvPr/>
          </p:nvSpPr>
          <p:spPr>
            <a:xfrm>
              <a:off x="7405744" y="4687913"/>
              <a:ext cx="893597" cy="378647"/>
            </a:xfrm>
            <a:custGeom>
              <a:avLst/>
              <a:gdLst>
                <a:gd name="connsiteX0" fmla="*/ 679175 w 893597"/>
                <a:gd name="connsiteY0" fmla="*/ 81761 h 378647"/>
                <a:gd name="connsiteX1" fmla="*/ 447613 w 893597"/>
                <a:gd name="connsiteY1" fmla="*/ 76495 h 378647"/>
                <a:gd name="connsiteX2" fmla="*/ 113226 w 893597"/>
                <a:gd name="connsiteY2" fmla="*/ 14828 h 378647"/>
                <a:gd name="connsiteX3" fmla="*/ 61398 w 893597"/>
                <a:gd name="connsiteY3" fmla="*/ 0 h 378647"/>
                <a:gd name="connsiteX4" fmla="*/ 8 w 893597"/>
                <a:gd name="connsiteY4" fmla="*/ 107397 h 378647"/>
                <a:gd name="connsiteX5" fmla="*/ 43660 w 893597"/>
                <a:gd name="connsiteY5" fmla="*/ 212716 h 378647"/>
                <a:gd name="connsiteX6" fmla="*/ 123480 w 893597"/>
                <a:gd name="connsiteY6" fmla="*/ 230870 h 378647"/>
                <a:gd name="connsiteX7" fmla="*/ 447613 w 893597"/>
                <a:gd name="connsiteY7" fmla="*/ 333833 h 378647"/>
                <a:gd name="connsiteX8" fmla="*/ 632891 w 893597"/>
                <a:gd name="connsiteY8" fmla="*/ 375406 h 378647"/>
                <a:gd name="connsiteX9" fmla="*/ 708692 w 893597"/>
                <a:gd name="connsiteY9" fmla="*/ 373466 h 378647"/>
                <a:gd name="connsiteX10" fmla="*/ 735715 w 893597"/>
                <a:gd name="connsiteY10" fmla="*/ 334248 h 378647"/>
                <a:gd name="connsiteX11" fmla="*/ 787266 w 893597"/>
                <a:gd name="connsiteY11" fmla="*/ 323994 h 378647"/>
                <a:gd name="connsiteX12" fmla="*/ 807775 w 893597"/>
                <a:gd name="connsiteY12" fmla="*/ 272443 h 378647"/>
                <a:gd name="connsiteX13" fmla="*/ 867086 w 893597"/>
                <a:gd name="connsiteY13" fmla="*/ 262881 h 378647"/>
                <a:gd name="connsiteX14" fmla="*/ 884963 w 893597"/>
                <a:gd name="connsiteY14" fmla="*/ 179735 h 378647"/>
                <a:gd name="connsiteX15" fmla="*/ 679175 w 893597"/>
                <a:gd name="connsiteY15" fmla="*/ 81761 h 3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3597" h="378647">
                  <a:moveTo>
                    <a:pt x="679175" y="81761"/>
                  </a:moveTo>
                  <a:cubicBezTo>
                    <a:pt x="612243" y="66240"/>
                    <a:pt x="607115" y="81761"/>
                    <a:pt x="447613" y="76495"/>
                  </a:cubicBezTo>
                  <a:cubicBezTo>
                    <a:pt x="288110" y="71229"/>
                    <a:pt x="113226" y="14828"/>
                    <a:pt x="113226" y="14828"/>
                  </a:cubicBezTo>
                  <a:cubicBezTo>
                    <a:pt x="113226" y="14828"/>
                    <a:pt x="98260" y="17045"/>
                    <a:pt x="61398" y="0"/>
                  </a:cubicBezTo>
                  <a:cubicBezTo>
                    <a:pt x="34791" y="23004"/>
                    <a:pt x="2918" y="60004"/>
                    <a:pt x="8" y="107397"/>
                  </a:cubicBezTo>
                  <a:cubicBezTo>
                    <a:pt x="-408" y="146989"/>
                    <a:pt x="15362" y="185028"/>
                    <a:pt x="43660" y="212716"/>
                  </a:cubicBezTo>
                  <a:cubicBezTo>
                    <a:pt x="71375" y="220061"/>
                    <a:pt x="98121" y="226574"/>
                    <a:pt x="123480" y="230870"/>
                  </a:cubicBezTo>
                  <a:cubicBezTo>
                    <a:pt x="236698" y="251518"/>
                    <a:pt x="375553" y="302930"/>
                    <a:pt x="447613" y="333833"/>
                  </a:cubicBezTo>
                  <a:cubicBezTo>
                    <a:pt x="505704" y="360731"/>
                    <a:pt x="568868" y="374907"/>
                    <a:pt x="632891" y="375406"/>
                  </a:cubicBezTo>
                  <a:cubicBezTo>
                    <a:pt x="689430" y="375406"/>
                    <a:pt x="667397" y="383859"/>
                    <a:pt x="708692" y="373466"/>
                  </a:cubicBezTo>
                  <a:cubicBezTo>
                    <a:pt x="749989" y="363072"/>
                    <a:pt x="735715" y="334248"/>
                    <a:pt x="735715" y="334248"/>
                  </a:cubicBezTo>
                  <a:cubicBezTo>
                    <a:pt x="753300" y="333362"/>
                    <a:pt x="770678" y="329897"/>
                    <a:pt x="787266" y="323994"/>
                  </a:cubicBezTo>
                  <a:cubicBezTo>
                    <a:pt x="818030" y="313601"/>
                    <a:pt x="807775" y="272443"/>
                    <a:pt x="807775" y="272443"/>
                  </a:cubicBezTo>
                  <a:cubicBezTo>
                    <a:pt x="827980" y="273164"/>
                    <a:pt x="848129" y="269921"/>
                    <a:pt x="867086" y="262881"/>
                  </a:cubicBezTo>
                  <a:cubicBezTo>
                    <a:pt x="898544" y="246390"/>
                    <a:pt x="898544" y="211746"/>
                    <a:pt x="884963" y="179735"/>
                  </a:cubicBezTo>
                  <a:cubicBezTo>
                    <a:pt x="864453" y="131233"/>
                    <a:pt x="746108" y="97142"/>
                    <a:pt x="679175" y="81761"/>
                  </a:cubicBezTo>
                  <a:close/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46" name="Graphic 263">
              <a:extLst>
                <a:ext uri="{FF2B5EF4-FFF2-40B4-BE49-F238E27FC236}">
                  <a16:creationId xmlns:a16="http://schemas.microsoft.com/office/drawing/2014/main" id="{3B521C0E-877F-D145-9FC6-BE2E934924A4}"/>
                </a:ext>
              </a:extLst>
            </p:cNvPr>
            <p:cNvGrpSpPr/>
            <p:nvPr/>
          </p:nvGrpSpPr>
          <p:grpSpPr>
            <a:xfrm>
              <a:off x="7437209" y="4885524"/>
              <a:ext cx="706632" cy="180507"/>
              <a:chOff x="7437209" y="4885524"/>
              <a:chExt cx="706632" cy="180507"/>
            </a:xfrm>
          </p:grpSpPr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D871263E-50C0-1244-B0CB-92A5DC0A73CA}"/>
                  </a:ext>
                </a:extLst>
              </p:cNvPr>
              <p:cNvSpPr/>
              <p:nvPr/>
            </p:nvSpPr>
            <p:spPr>
              <a:xfrm>
                <a:off x="7437209" y="4885524"/>
                <a:ext cx="706632" cy="180507"/>
              </a:xfrm>
              <a:custGeom>
                <a:avLst/>
                <a:gdLst>
                  <a:gd name="connsiteX0" fmla="*/ 677227 w 706632"/>
                  <a:gd name="connsiteY0" fmla="*/ 175439 h 180507"/>
                  <a:gd name="connsiteX1" fmla="*/ 706606 w 706632"/>
                  <a:gd name="connsiteY1" fmla="*/ 145922 h 180507"/>
                  <a:gd name="connsiteX2" fmla="*/ 662538 w 706632"/>
                  <a:gd name="connsiteY2" fmla="*/ 149802 h 180507"/>
                  <a:gd name="connsiteX3" fmla="*/ 329260 w 706632"/>
                  <a:gd name="connsiteY3" fmla="*/ 55431 h 180507"/>
                  <a:gd name="connsiteX4" fmla="*/ 0 w 706632"/>
                  <a:gd name="connsiteY4" fmla="*/ 0 h 180507"/>
                  <a:gd name="connsiteX5" fmla="*/ 12195 w 706632"/>
                  <a:gd name="connsiteY5" fmla="*/ 14828 h 180507"/>
                  <a:gd name="connsiteX6" fmla="*/ 92015 w 706632"/>
                  <a:gd name="connsiteY6" fmla="*/ 32981 h 180507"/>
                  <a:gd name="connsiteX7" fmla="*/ 416148 w 706632"/>
                  <a:gd name="connsiteY7" fmla="*/ 135945 h 180507"/>
                  <a:gd name="connsiteX8" fmla="*/ 601426 w 706632"/>
                  <a:gd name="connsiteY8" fmla="*/ 177518 h 180507"/>
                  <a:gd name="connsiteX9" fmla="*/ 677227 w 706632"/>
                  <a:gd name="connsiteY9" fmla="*/ 175439 h 1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632" h="180507">
                    <a:moveTo>
                      <a:pt x="677227" y="175439"/>
                    </a:moveTo>
                    <a:cubicBezTo>
                      <a:pt x="702864" y="169065"/>
                      <a:pt x="707021" y="155345"/>
                      <a:pt x="706606" y="145922"/>
                    </a:cubicBezTo>
                    <a:cubicBezTo>
                      <a:pt x="692014" y="148195"/>
                      <a:pt x="677297" y="149498"/>
                      <a:pt x="662538" y="149802"/>
                    </a:cubicBezTo>
                    <a:cubicBezTo>
                      <a:pt x="580778" y="149802"/>
                      <a:pt x="486545" y="80514"/>
                      <a:pt x="329260" y="55431"/>
                    </a:cubicBezTo>
                    <a:cubicBezTo>
                      <a:pt x="243203" y="41573"/>
                      <a:pt x="106289" y="18570"/>
                      <a:pt x="0" y="0"/>
                    </a:cubicBezTo>
                    <a:cubicBezTo>
                      <a:pt x="4019" y="5266"/>
                      <a:pt x="8038" y="10255"/>
                      <a:pt x="12195" y="14828"/>
                    </a:cubicBezTo>
                    <a:cubicBezTo>
                      <a:pt x="39910" y="22172"/>
                      <a:pt x="66656" y="28686"/>
                      <a:pt x="92015" y="32981"/>
                    </a:cubicBezTo>
                    <a:cubicBezTo>
                      <a:pt x="205233" y="53630"/>
                      <a:pt x="344088" y="105042"/>
                      <a:pt x="416148" y="135945"/>
                    </a:cubicBezTo>
                    <a:cubicBezTo>
                      <a:pt x="474239" y="162842"/>
                      <a:pt x="537403" y="177019"/>
                      <a:pt x="601426" y="177518"/>
                    </a:cubicBezTo>
                    <a:cubicBezTo>
                      <a:pt x="657965" y="177379"/>
                      <a:pt x="635932" y="185555"/>
                      <a:pt x="677227" y="175439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AE652485-E4CA-604C-8AD5-6EA60DBACE66}"/>
                  </a:ext>
                </a:extLst>
              </p:cNvPr>
              <p:cNvSpPr/>
              <p:nvPr/>
            </p:nvSpPr>
            <p:spPr>
              <a:xfrm>
                <a:off x="7437209" y="4885524"/>
                <a:ext cx="706632" cy="180507"/>
              </a:xfrm>
              <a:custGeom>
                <a:avLst/>
                <a:gdLst>
                  <a:gd name="connsiteX0" fmla="*/ 677227 w 706632"/>
                  <a:gd name="connsiteY0" fmla="*/ 175439 h 180507"/>
                  <a:gd name="connsiteX1" fmla="*/ 706606 w 706632"/>
                  <a:gd name="connsiteY1" fmla="*/ 145922 h 180507"/>
                  <a:gd name="connsiteX2" fmla="*/ 662538 w 706632"/>
                  <a:gd name="connsiteY2" fmla="*/ 149802 h 180507"/>
                  <a:gd name="connsiteX3" fmla="*/ 329260 w 706632"/>
                  <a:gd name="connsiteY3" fmla="*/ 55431 h 180507"/>
                  <a:gd name="connsiteX4" fmla="*/ 0 w 706632"/>
                  <a:gd name="connsiteY4" fmla="*/ 0 h 180507"/>
                  <a:gd name="connsiteX5" fmla="*/ 12195 w 706632"/>
                  <a:gd name="connsiteY5" fmla="*/ 14828 h 180507"/>
                  <a:gd name="connsiteX6" fmla="*/ 92015 w 706632"/>
                  <a:gd name="connsiteY6" fmla="*/ 32981 h 180507"/>
                  <a:gd name="connsiteX7" fmla="*/ 416148 w 706632"/>
                  <a:gd name="connsiteY7" fmla="*/ 135945 h 180507"/>
                  <a:gd name="connsiteX8" fmla="*/ 601426 w 706632"/>
                  <a:gd name="connsiteY8" fmla="*/ 177518 h 180507"/>
                  <a:gd name="connsiteX9" fmla="*/ 677227 w 706632"/>
                  <a:gd name="connsiteY9" fmla="*/ 175439 h 1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632" h="180507">
                    <a:moveTo>
                      <a:pt x="677227" y="175439"/>
                    </a:moveTo>
                    <a:cubicBezTo>
                      <a:pt x="702864" y="169065"/>
                      <a:pt x="707021" y="155345"/>
                      <a:pt x="706606" y="145922"/>
                    </a:cubicBezTo>
                    <a:cubicBezTo>
                      <a:pt x="692014" y="148195"/>
                      <a:pt x="677297" y="149498"/>
                      <a:pt x="662538" y="149802"/>
                    </a:cubicBezTo>
                    <a:cubicBezTo>
                      <a:pt x="580778" y="149802"/>
                      <a:pt x="486545" y="80514"/>
                      <a:pt x="329260" y="55431"/>
                    </a:cubicBezTo>
                    <a:cubicBezTo>
                      <a:pt x="243203" y="41573"/>
                      <a:pt x="106289" y="18570"/>
                      <a:pt x="0" y="0"/>
                    </a:cubicBezTo>
                    <a:cubicBezTo>
                      <a:pt x="4019" y="5266"/>
                      <a:pt x="8038" y="10255"/>
                      <a:pt x="12195" y="14828"/>
                    </a:cubicBezTo>
                    <a:cubicBezTo>
                      <a:pt x="39910" y="22172"/>
                      <a:pt x="66656" y="28686"/>
                      <a:pt x="92015" y="32981"/>
                    </a:cubicBezTo>
                    <a:cubicBezTo>
                      <a:pt x="205233" y="53630"/>
                      <a:pt x="344088" y="105042"/>
                      <a:pt x="416148" y="135945"/>
                    </a:cubicBezTo>
                    <a:cubicBezTo>
                      <a:pt x="474239" y="162842"/>
                      <a:pt x="537403" y="177019"/>
                      <a:pt x="601426" y="177518"/>
                    </a:cubicBezTo>
                    <a:cubicBezTo>
                      <a:pt x="657965" y="177379"/>
                      <a:pt x="635932" y="185555"/>
                      <a:pt x="677227" y="175439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BAA1CF92-CE3A-1547-B6D8-4A68C0C009DE}"/>
                </a:ext>
              </a:extLst>
            </p:cNvPr>
            <p:cNvSpPr/>
            <p:nvPr/>
          </p:nvSpPr>
          <p:spPr>
            <a:xfrm>
              <a:off x="7405744" y="4687913"/>
              <a:ext cx="893597" cy="378647"/>
            </a:xfrm>
            <a:custGeom>
              <a:avLst/>
              <a:gdLst>
                <a:gd name="connsiteX0" fmla="*/ 679175 w 893597"/>
                <a:gd name="connsiteY0" fmla="*/ 81761 h 378647"/>
                <a:gd name="connsiteX1" fmla="*/ 447613 w 893597"/>
                <a:gd name="connsiteY1" fmla="*/ 76495 h 378647"/>
                <a:gd name="connsiteX2" fmla="*/ 113226 w 893597"/>
                <a:gd name="connsiteY2" fmla="*/ 14828 h 378647"/>
                <a:gd name="connsiteX3" fmla="*/ 61398 w 893597"/>
                <a:gd name="connsiteY3" fmla="*/ 0 h 378647"/>
                <a:gd name="connsiteX4" fmla="*/ 8 w 893597"/>
                <a:gd name="connsiteY4" fmla="*/ 107397 h 378647"/>
                <a:gd name="connsiteX5" fmla="*/ 43660 w 893597"/>
                <a:gd name="connsiteY5" fmla="*/ 212716 h 378647"/>
                <a:gd name="connsiteX6" fmla="*/ 123480 w 893597"/>
                <a:gd name="connsiteY6" fmla="*/ 230870 h 378647"/>
                <a:gd name="connsiteX7" fmla="*/ 447613 w 893597"/>
                <a:gd name="connsiteY7" fmla="*/ 333833 h 378647"/>
                <a:gd name="connsiteX8" fmla="*/ 632891 w 893597"/>
                <a:gd name="connsiteY8" fmla="*/ 375406 h 378647"/>
                <a:gd name="connsiteX9" fmla="*/ 708692 w 893597"/>
                <a:gd name="connsiteY9" fmla="*/ 373466 h 378647"/>
                <a:gd name="connsiteX10" fmla="*/ 735715 w 893597"/>
                <a:gd name="connsiteY10" fmla="*/ 334248 h 378647"/>
                <a:gd name="connsiteX11" fmla="*/ 787266 w 893597"/>
                <a:gd name="connsiteY11" fmla="*/ 323994 h 378647"/>
                <a:gd name="connsiteX12" fmla="*/ 807775 w 893597"/>
                <a:gd name="connsiteY12" fmla="*/ 272443 h 378647"/>
                <a:gd name="connsiteX13" fmla="*/ 867086 w 893597"/>
                <a:gd name="connsiteY13" fmla="*/ 262881 h 378647"/>
                <a:gd name="connsiteX14" fmla="*/ 884963 w 893597"/>
                <a:gd name="connsiteY14" fmla="*/ 179735 h 378647"/>
                <a:gd name="connsiteX15" fmla="*/ 679175 w 893597"/>
                <a:gd name="connsiteY15" fmla="*/ 81761 h 3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3597" h="378647">
                  <a:moveTo>
                    <a:pt x="679175" y="81761"/>
                  </a:moveTo>
                  <a:cubicBezTo>
                    <a:pt x="612243" y="66240"/>
                    <a:pt x="607115" y="81761"/>
                    <a:pt x="447613" y="76495"/>
                  </a:cubicBezTo>
                  <a:cubicBezTo>
                    <a:pt x="288110" y="71229"/>
                    <a:pt x="113226" y="14828"/>
                    <a:pt x="113226" y="14828"/>
                  </a:cubicBezTo>
                  <a:cubicBezTo>
                    <a:pt x="113226" y="14828"/>
                    <a:pt x="98260" y="17045"/>
                    <a:pt x="61398" y="0"/>
                  </a:cubicBezTo>
                  <a:cubicBezTo>
                    <a:pt x="34791" y="23004"/>
                    <a:pt x="2918" y="60004"/>
                    <a:pt x="8" y="107397"/>
                  </a:cubicBezTo>
                  <a:cubicBezTo>
                    <a:pt x="-408" y="146989"/>
                    <a:pt x="15362" y="185028"/>
                    <a:pt x="43660" y="212716"/>
                  </a:cubicBezTo>
                  <a:cubicBezTo>
                    <a:pt x="71375" y="220061"/>
                    <a:pt x="98121" y="226574"/>
                    <a:pt x="123480" y="230870"/>
                  </a:cubicBezTo>
                  <a:cubicBezTo>
                    <a:pt x="236698" y="251518"/>
                    <a:pt x="375553" y="302930"/>
                    <a:pt x="447613" y="333833"/>
                  </a:cubicBezTo>
                  <a:cubicBezTo>
                    <a:pt x="505704" y="360731"/>
                    <a:pt x="568868" y="374907"/>
                    <a:pt x="632891" y="375406"/>
                  </a:cubicBezTo>
                  <a:cubicBezTo>
                    <a:pt x="689430" y="375406"/>
                    <a:pt x="667397" y="383859"/>
                    <a:pt x="708692" y="373466"/>
                  </a:cubicBezTo>
                  <a:cubicBezTo>
                    <a:pt x="749989" y="363072"/>
                    <a:pt x="735715" y="334248"/>
                    <a:pt x="735715" y="334248"/>
                  </a:cubicBezTo>
                  <a:cubicBezTo>
                    <a:pt x="753300" y="333362"/>
                    <a:pt x="770678" y="329897"/>
                    <a:pt x="787266" y="323994"/>
                  </a:cubicBezTo>
                  <a:cubicBezTo>
                    <a:pt x="818030" y="313601"/>
                    <a:pt x="807775" y="272443"/>
                    <a:pt x="807775" y="272443"/>
                  </a:cubicBezTo>
                  <a:cubicBezTo>
                    <a:pt x="827980" y="273164"/>
                    <a:pt x="848129" y="269921"/>
                    <a:pt x="867086" y="262881"/>
                  </a:cubicBezTo>
                  <a:cubicBezTo>
                    <a:pt x="898544" y="246390"/>
                    <a:pt x="898544" y="211746"/>
                    <a:pt x="884963" y="179735"/>
                  </a:cubicBezTo>
                  <a:cubicBezTo>
                    <a:pt x="864453" y="131233"/>
                    <a:pt x="746108" y="97142"/>
                    <a:pt x="679175" y="81761"/>
                  </a:cubicBezTo>
                  <a:close/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A63529CD-EA60-A049-A39F-0D46389B8A82}"/>
                </a:ext>
              </a:extLst>
            </p:cNvPr>
            <p:cNvSpPr/>
            <p:nvPr/>
          </p:nvSpPr>
          <p:spPr>
            <a:xfrm>
              <a:off x="8135777" y="4906033"/>
              <a:ext cx="77741" cy="54183"/>
            </a:xfrm>
            <a:custGeom>
              <a:avLst/>
              <a:gdLst>
                <a:gd name="connsiteX0" fmla="*/ 77742 w 77741"/>
                <a:gd name="connsiteY0" fmla="*/ 54184 h 54183"/>
                <a:gd name="connsiteX1" fmla="*/ 0 w 77741"/>
                <a:gd name="connsiteY1" fmla="*/ 0 h 5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741" h="54183">
                  <a:moveTo>
                    <a:pt x="77742" y="54184"/>
                  </a:moveTo>
                  <a:cubicBezTo>
                    <a:pt x="54087" y="33078"/>
                    <a:pt x="27992" y="14883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F24C0063-5AFD-AF4D-8FC3-86884B5F1478}"/>
                </a:ext>
              </a:extLst>
            </p:cNvPr>
            <p:cNvSpPr/>
            <p:nvPr/>
          </p:nvSpPr>
          <p:spPr>
            <a:xfrm>
              <a:off x="8084919" y="4970333"/>
              <a:ext cx="56539" cy="51412"/>
            </a:xfrm>
            <a:custGeom>
              <a:avLst/>
              <a:gdLst>
                <a:gd name="connsiteX0" fmla="*/ 56540 w 56539"/>
                <a:gd name="connsiteY0" fmla="*/ 51412 h 51412"/>
                <a:gd name="connsiteX1" fmla="*/ 0 w 56539"/>
                <a:gd name="connsiteY1" fmla="*/ 0 h 5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539" h="51412">
                  <a:moveTo>
                    <a:pt x="56540" y="51412"/>
                  </a:moveTo>
                  <a:cubicBezTo>
                    <a:pt x="56540" y="51412"/>
                    <a:pt x="10255" y="20509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6FEA1498-11AC-914E-A2D0-9171C1573FCB}"/>
                </a:ext>
              </a:extLst>
            </p:cNvPr>
            <p:cNvSpPr/>
            <p:nvPr/>
          </p:nvSpPr>
          <p:spPr>
            <a:xfrm>
              <a:off x="8022698" y="5011491"/>
              <a:ext cx="46839" cy="45730"/>
            </a:xfrm>
            <a:custGeom>
              <a:avLst/>
              <a:gdLst>
                <a:gd name="connsiteX0" fmla="*/ 46839 w 46839"/>
                <a:gd name="connsiteY0" fmla="*/ 45730 h 45730"/>
                <a:gd name="connsiteX1" fmla="*/ 0 w 46839"/>
                <a:gd name="connsiteY1" fmla="*/ 0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39" h="45730">
                  <a:moveTo>
                    <a:pt x="46839" y="45730"/>
                  </a:moveTo>
                  <a:cubicBezTo>
                    <a:pt x="27175" y="35282"/>
                    <a:pt x="10920" y="19415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BAED037B-A235-5443-85AA-EC63C8D04BBC}"/>
                </a:ext>
              </a:extLst>
            </p:cNvPr>
            <p:cNvSpPr/>
            <p:nvPr/>
          </p:nvSpPr>
          <p:spPr>
            <a:xfrm>
              <a:off x="7945926" y="5026873"/>
              <a:ext cx="61805" cy="36030"/>
            </a:xfrm>
            <a:custGeom>
              <a:avLst/>
              <a:gdLst>
                <a:gd name="connsiteX0" fmla="*/ 61806 w 61805"/>
                <a:gd name="connsiteY0" fmla="*/ 36030 h 36030"/>
                <a:gd name="connsiteX1" fmla="*/ 0 w 61805"/>
                <a:gd name="connsiteY1" fmla="*/ 0 h 3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05" h="36030">
                  <a:moveTo>
                    <a:pt x="61806" y="36030"/>
                  </a:moveTo>
                  <a:cubicBezTo>
                    <a:pt x="37721" y="31360"/>
                    <a:pt x="15923" y="18667"/>
                    <a:pt x="0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8CE057B1-CA37-AD43-A383-DB9C3FD41164}"/>
                </a:ext>
              </a:extLst>
            </p:cNvPr>
            <p:cNvSpPr/>
            <p:nvPr/>
          </p:nvSpPr>
          <p:spPr>
            <a:xfrm>
              <a:off x="7849715" y="1791745"/>
              <a:ext cx="631504" cy="769835"/>
            </a:xfrm>
            <a:custGeom>
              <a:avLst/>
              <a:gdLst>
                <a:gd name="connsiteX0" fmla="*/ 104387 w 631504"/>
                <a:gd name="connsiteY0" fmla="*/ 8910 h 769835"/>
                <a:gd name="connsiteX1" fmla="*/ 14451 w 631504"/>
                <a:gd name="connsiteY1" fmla="*/ 196682 h 769835"/>
                <a:gd name="connsiteX2" fmla="*/ 2672 w 631504"/>
                <a:gd name="connsiteY2" fmla="*/ 419791 h 769835"/>
                <a:gd name="connsiteX3" fmla="*/ 58103 w 631504"/>
                <a:gd name="connsiteY3" fmla="*/ 662440 h 769835"/>
                <a:gd name="connsiteX4" fmla="*/ 116860 w 631504"/>
                <a:gd name="connsiteY4" fmla="*/ 756396 h 769835"/>
                <a:gd name="connsiteX5" fmla="*/ 257793 w 631504"/>
                <a:gd name="connsiteY5" fmla="*/ 744617 h 769835"/>
                <a:gd name="connsiteX6" fmla="*/ 500442 w 631504"/>
                <a:gd name="connsiteY6" fmla="*/ 548945 h 769835"/>
                <a:gd name="connsiteX7" fmla="*/ 512221 w 631504"/>
                <a:gd name="connsiteY7" fmla="*/ 494207 h 769835"/>
                <a:gd name="connsiteX8" fmla="*/ 629596 w 631504"/>
                <a:gd name="connsiteY8" fmla="*/ 341772 h 769835"/>
                <a:gd name="connsiteX9" fmla="*/ 523861 w 631504"/>
                <a:gd name="connsiteY9" fmla="*/ 267495 h 769835"/>
                <a:gd name="connsiteX10" fmla="*/ 488662 w 631504"/>
                <a:gd name="connsiteY10" fmla="*/ 302693 h 769835"/>
                <a:gd name="connsiteX11" fmla="*/ 422422 w 631504"/>
                <a:gd name="connsiteY11" fmla="*/ 197929 h 769835"/>
                <a:gd name="connsiteX12" fmla="*/ 471340 w 631504"/>
                <a:gd name="connsiteY12" fmla="*/ 70854 h 769835"/>
                <a:gd name="connsiteX13" fmla="*/ 214002 w 631504"/>
                <a:gd name="connsiteY13" fmla="*/ 51037 h 769835"/>
                <a:gd name="connsiteX14" fmla="*/ 104387 w 631504"/>
                <a:gd name="connsiteY14" fmla="*/ 8910 h 76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1504" h="769835">
                  <a:moveTo>
                    <a:pt x="104387" y="8910"/>
                  </a:moveTo>
                  <a:cubicBezTo>
                    <a:pt x="104387" y="8910"/>
                    <a:pt x="6552" y="98846"/>
                    <a:pt x="14451" y="196682"/>
                  </a:cubicBezTo>
                  <a:cubicBezTo>
                    <a:pt x="22350" y="294517"/>
                    <a:pt x="-9107" y="349117"/>
                    <a:pt x="2672" y="419791"/>
                  </a:cubicBezTo>
                  <a:cubicBezTo>
                    <a:pt x="14451" y="490466"/>
                    <a:pt x="30387" y="627657"/>
                    <a:pt x="58103" y="662440"/>
                  </a:cubicBezTo>
                  <a:cubicBezTo>
                    <a:pt x="85818" y="697223"/>
                    <a:pt x="89421" y="736856"/>
                    <a:pt x="116860" y="756396"/>
                  </a:cubicBezTo>
                  <a:cubicBezTo>
                    <a:pt x="144298" y="775935"/>
                    <a:pt x="238253" y="775935"/>
                    <a:pt x="257793" y="744617"/>
                  </a:cubicBezTo>
                  <a:cubicBezTo>
                    <a:pt x="277332" y="713298"/>
                    <a:pt x="484782" y="592181"/>
                    <a:pt x="500442" y="548945"/>
                  </a:cubicBezTo>
                  <a:cubicBezTo>
                    <a:pt x="516101" y="505709"/>
                    <a:pt x="512221" y="494207"/>
                    <a:pt x="512221" y="494207"/>
                  </a:cubicBezTo>
                  <a:cubicBezTo>
                    <a:pt x="512221" y="494207"/>
                    <a:pt x="649135" y="412031"/>
                    <a:pt x="629596" y="341772"/>
                  </a:cubicBezTo>
                  <a:cubicBezTo>
                    <a:pt x="610056" y="271514"/>
                    <a:pt x="555179" y="243937"/>
                    <a:pt x="523861" y="267495"/>
                  </a:cubicBezTo>
                  <a:cubicBezTo>
                    <a:pt x="492543" y="291053"/>
                    <a:pt x="488662" y="302693"/>
                    <a:pt x="488662" y="302693"/>
                  </a:cubicBezTo>
                  <a:cubicBezTo>
                    <a:pt x="488662" y="302693"/>
                    <a:pt x="406763" y="248787"/>
                    <a:pt x="422422" y="197929"/>
                  </a:cubicBezTo>
                  <a:cubicBezTo>
                    <a:pt x="438082" y="147071"/>
                    <a:pt x="487000" y="129610"/>
                    <a:pt x="471340" y="70854"/>
                  </a:cubicBezTo>
                  <a:cubicBezTo>
                    <a:pt x="455681" y="12097"/>
                    <a:pt x="338583" y="41475"/>
                    <a:pt x="214002" y="51037"/>
                  </a:cubicBezTo>
                  <a:cubicBezTo>
                    <a:pt x="115751" y="58243"/>
                    <a:pt x="148040" y="-27121"/>
                    <a:pt x="104387" y="8910"/>
                  </a:cubicBezTo>
                  <a:close/>
                </a:path>
              </a:pathLst>
            </a:custGeom>
            <a:solidFill>
              <a:srgbClr val="FFFFFF"/>
            </a:solidFill>
            <a:ln w="13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grpSp>
          <p:nvGrpSpPr>
            <p:cNvPr id="455" name="Graphic 263">
              <a:extLst>
                <a:ext uri="{FF2B5EF4-FFF2-40B4-BE49-F238E27FC236}">
                  <a16:creationId xmlns:a16="http://schemas.microsoft.com/office/drawing/2014/main" id="{39B9A96D-CD43-2842-9C76-33C4F5166068}"/>
                </a:ext>
              </a:extLst>
            </p:cNvPr>
            <p:cNvGrpSpPr/>
            <p:nvPr/>
          </p:nvGrpSpPr>
          <p:grpSpPr>
            <a:xfrm>
              <a:off x="8037249" y="1748696"/>
              <a:ext cx="443270" cy="807343"/>
              <a:chOff x="8037249" y="1748696"/>
              <a:chExt cx="443270" cy="807343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8470768B-7F50-7C47-845C-DC425F058330}"/>
                  </a:ext>
                </a:extLst>
              </p:cNvPr>
              <p:cNvSpPr/>
              <p:nvPr/>
            </p:nvSpPr>
            <p:spPr>
              <a:xfrm>
                <a:off x="8037249" y="1748696"/>
                <a:ext cx="443270" cy="807343"/>
              </a:xfrm>
              <a:custGeom>
                <a:avLst/>
                <a:gdLst>
                  <a:gd name="connsiteX0" fmla="*/ 441369 w 443270"/>
                  <a:gd name="connsiteY0" fmla="*/ 384544 h 807343"/>
                  <a:gd name="connsiteX1" fmla="*/ 335634 w 443270"/>
                  <a:gd name="connsiteY1" fmla="*/ 310267 h 807343"/>
                  <a:gd name="connsiteX2" fmla="*/ 300436 w 443270"/>
                  <a:gd name="connsiteY2" fmla="*/ 345465 h 807343"/>
                  <a:gd name="connsiteX3" fmla="*/ 234196 w 443270"/>
                  <a:gd name="connsiteY3" fmla="*/ 240701 h 807343"/>
                  <a:gd name="connsiteX4" fmla="*/ 283114 w 443270"/>
                  <a:gd name="connsiteY4" fmla="*/ 113625 h 807343"/>
                  <a:gd name="connsiteX5" fmla="*/ 65686 w 443270"/>
                  <a:gd name="connsiteY5" fmla="*/ 962 h 807343"/>
                  <a:gd name="connsiteX6" fmla="*/ 0 w 443270"/>
                  <a:gd name="connsiteY6" fmla="*/ 8307 h 807343"/>
                  <a:gd name="connsiteX7" fmla="*/ 188743 w 443270"/>
                  <a:gd name="connsiteY7" fmla="*/ 47385 h 807343"/>
                  <a:gd name="connsiteX8" fmla="*/ 177379 w 443270"/>
                  <a:gd name="connsiteY8" fmla="*/ 236266 h 807343"/>
                  <a:gd name="connsiteX9" fmla="*/ 188743 w 443270"/>
                  <a:gd name="connsiteY9" fmla="*/ 447874 h 807343"/>
                  <a:gd name="connsiteX10" fmla="*/ 120147 w 443270"/>
                  <a:gd name="connsiteY10" fmla="*/ 636616 h 807343"/>
                  <a:gd name="connsiteX11" fmla="*/ 50858 w 443270"/>
                  <a:gd name="connsiteY11" fmla="*/ 796812 h 807343"/>
                  <a:gd name="connsiteX12" fmla="*/ 36169 w 443270"/>
                  <a:gd name="connsiteY12" fmla="*/ 807343 h 807343"/>
                  <a:gd name="connsiteX13" fmla="*/ 69012 w 443270"/>
                  <a:gd name="connsiteY13" fmla="*/ 787665 h 807343"/>
                  <a:gd name="connsiteX14" fmla="*/ 311661 w 443270"/>
                  <a:gd name="connsiteY14" fmla="*/ 591994 h 807343"/>
                  <a:gd name="connsiteX15" fmla="*/ 323440 w 443270"/>
                  <a:gd name="connsiteY15" fmla="*/ 537256 h 807343"/>
                  <a:gd name="connsiteX16" fmla="*/ 441369 w 443270"/>
                  <a:gd name="connsiteY16" fmla="*/ 384544 h 80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3270" h="807343">
                    <a:moveTo>
                      <a:pt x="441369" y="384544"/>
                    </a:moveTo>
                    <a:cubicBezTo>
                      <a:pt x="421829" y="314147"/>
                      <a:pt x="366953" y="286708"/>
                      <a:pt x="335634" y="310267"/>
                    </a:cubicBezTo>
                    <a:cubicBezTo>
                      <a:pt x="304316" y="333825"/>
                      <a:pt x="300436" y="345465"/>
                      <a:pt x="300436" y="345465"/>
                    </a:cubicBezTo>
                    <a:cubicBezTo>
                      <a:pt x="300436" y="345465"/>
                      <a:pt x="218537" y="291559"/>
                      <a:pt x="234196" y="240701"/>
                    </a:cubicBezTo>
                    <a:cubicBezTo>
                      <a:pt x="249855" y="189843"/>
                      <a:pt x="298773" y="172382"/>
                      <a:pt x="283114" y="113625"/>
                    </a:cubicBezTo>
                    <a:cubicBezTo>
                      <a:pt x="267454" y="54869"/>
                      <a:pt x="190267" y="-8600"/>
                      <a:pt x="65686" y="962"/>
                    </a:cubicBezTo>
                    <a:cubicBezTo>
                      <a:pt x="37000" y="3179"/>
                      <a:pt x="16214" y="5396"/>
                      <a:pt x="0" y="8307"/>
                    </a:cubicBezTo>
                    <a:cubicBezTo>
                      <a:pt x="51966" y="4149"/>
                      <a:pt x="141765" y="4426"/>
                      <a:pt x="188743" y="47385"/>
                    </a:cubicBezTo>
                    <a:cubicBezTo>
                      <a:pt x="258031" y="110300"/>
                      <a:pt x="194563" y="173214"/>
                      <a:pt x="177379" y="236266"/>
                    </a:cubicBezTo>
                    <a:cubicBezTo>
                      <a:pt x="160195" y="299319"/>
                      <a:pt x="200244" y="384960"/>
                      <a:pt x="188743" y="447874"/>
                    </a:cubicBezTo>
                    <a:cubicBezTo>
                      <a:pt x="177241" y="510788"/>
                      <a:pt x="120147" y="556519"/>
                      <a:pt x="120147" y="636616"/>
                    </a:cubicBezTo>
                    <a:cubicBezTo>
                      <a:pt x="120147" y="716714"/>
                      <a:pt x="125828" y="745399"/>
                      <a:pt x="50858" y="796812"/>
                    </a:cubicBezTo>
                    <a:lnTo>
                      <a:pt x="36169" y="807343"/>
                    </a:lnTo>
                    <a:cubicBezTo>
                      <a:pt x="49112" y="804891"/>
                      <a:pt x="60752" y="797920"/>
                      <a:pt x="69012" y="787665"/>
                    </a:cubicBezTo>
                    <a:cubicBezTo>
                      <a:pt x="88551" y="756347"/>
                      <a:pt x="296001" y="635230"/>
                      <a:pt x="311661" y="591994"/>
                    </a:cubicBezTo>
                    <a:cubicBezTo>
                      <a:pt x="327320" y="548758"/>
                      <a:pt x="323440" y="537256"/>
                      <a:pt x="323440" y="537256"/>
                    </a:cubicBezTo>
                    <a:cubicBezTo>
                      <a:pt x="323440" y="537256"/>
                      <a:pt x="460908" y="455080"/>
                      <a:pt x="441369" y="384544"/>
                    </a:cubicBezTo>
                    <a:close/>
                  </a:path>
                </a:pathLst>
              </a:custGeom>
              <a:solidFill>
                <a:srgbClr val="34327C"/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72EA2918-5D12-4248-AA73-577E1E70CF9F}"/>
                  </a:ext>
                </a:extLst>
              </p:cNvPr>
              <p:cNvSpPr/>
              <p:nvPr/>
            </p:nvSpPr>
            <p:spPr>
              <a:xfrm>
                <a:off x="8037249" y="1748696"/>
                <a:ext cx="443270" cy="807343"/>
              </a:xfrm>
              <a:custGeom>
                <a:avLst/>
                <a:gdLst>
                  <a:gd name="connsiteX0" fmla="*/ 441369 w 443270"/>
                  <a:gd name="connsiteY0" fmla="*/ 384544 h 807343"/>
                  <a:gd name="connsiteX1" fmla="*/ 335634 w 443270"/>
                  <a:gd name="connsiteY1" fmla="*/ 310267 h 807343"/>
                  <a:gd name="connsiteX2" fmla="*/ 300436 w 443270"/>
                  <a:gd name="connsiteY2" fmla="*/ 345465 h 807343"/>
                  <a:gd name="connsiteX3" fmla="*/ 234196 w 443270"/>
                  <a:gd name="connsiteY3" fmla="*/ 240701 h 807343"/>
                  <a:gd name="connsiteX4" fmla="*/ 283114 w 443270"/>
                  <a:gd name="connsiteY4" fmla="*/ 113625 h 807343"/>
                  <a:gd name="connsiteX5" fmla="*/ 65686 w 443270"/>
                  <a:gd name="connsiteY5" fmla="*/ 962 h 807343"/>
                  <a:gd name="connsiteX6" fmla="*/ 0 w 443270"/>
                  <a:gd name="connsiteY6" fmla="*/ 8307 h 807343"/>
                  <a:gd name="connsiteX7" fmla="*/ 188743 w 443270"/>
                  <a:gd name="connsiteY7" fmla="*/ 47385 h 807343"/>
                  <a:gd name="connsiteX8" fmla="*/ 177379 w 443270"/>
                  <a:gd name="connsiteY8" fmla="*/ 236266 h 807343"/>
                  <a:gd name="connsiteX9" fmla="*/ 188743 w 443270"/>
                  <a:gd name="connsiteY9" fmla="*/ 447874 h 807343"/>
                  <a:gd name="connsiteX10" fmla="*/ 120147 w 443270"/>
                  <a:gd name="connsiteY10" fmla="*/ 636616 h 807343"/>
                  <a:gd name="connsiteX11" fmla="*/ 50858 w 443270"/>
                  <a:gd name="connsiteY11" fmla="*/ 796812 h 807343"/>
                  <a:gd name="connsiteX12" fmla="*/ 36169 w 443270"/>
                  <a:gd name="connsiteY12" fmla="*/ 807343 h 807343"/>
                  <a:gd name="connsiteX13" fmla="*/ 69012 w 443270"/>
                  <a:gd name="connsiteY13" fmla="*/ 787665 h 807343"/>
                  <a:gd name="connsiteX14" fmla="*/ 311661 w 443270"/>
                  <a:gd name="connsiteY14" fmla="*/ 591994 h 807343"/>
                  <a:gd name="connsiteX15" fmla="*/ 323440 w 443270"/>
                  <a:gd name="connsiteY15" fmla="*/ 537256 h 807343"/>
                  <a:gd name="connsiteX16" fmla="*/ 441369 w 443270"/>
                  <a:gd name="connsiteY16" fmla="*/ 384544 h 80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3270" h="807343">
                    <a:moveTo>
                      <a:pt x="441369" y="384544"/>
                    </a:moveTo>
                    <a:cubicBezTo>
                      <a:pt x="421829" y="314147"/>
                      <a:pt x="366953" y="286708"/>
                      <a:pt x="335634" y="310267"/>
                    </a:cubicBezTo>
                    <a:cubicBezTo>
                      <a:pt x="304316" y="333825"/>
                      <a:pt x="300436" y="345465"/>
                      <a:pt x="300436" y="345465"/>
                    </a:cubicBezTo>
                    <a:cubicBezTo>
                      <a:pt x="300436" y="345465"/>
                      <a:pt x="218537" y="291559"/>
                      <a:pt x="234196" y="240701"/>
                    </a:cubicBezTo>
                    <a:cubicBezTo>
                      <a:pt x="249855" y="189843"/>
                      <a:pt x="298773" y="172382"/>
                      <a:pt x="283114" y="113625"/>
                    </a:cubicBezTo>
                    <a:cubicBezTo>
                      <a:pt x="267454" y="54869"/>
                      <a:pt x="190267" y="-8600"/>
                      <a:pt x="65686" y="962"/>
                    </a:cubicBezTo>
                    <a:cubicBezTo>
                      <a:pt x="37000" y="3179"/>
                      <a:pt x="16214" y="5396"/>
                      <a:pt x="0" y="8307"/>
                    </a:cubicBezTo>
                    <a:cubicBezTo>
                      <a:pt x="51966" y="4149"/>
                      <a:pt x="141765" y="4426"/>
                      <a:pt x="188743" y="47385"/>
                    </a:cubicBezTo>
                    <a:cubicBezTo>
                      <a:pt x="258031" y="110300"/>
                      <a:pt x="194563" y="173214"/>
                      <a:pt x="177379" y="236266"/>
                    </a:cubicBezTo>
                    <a:cubicBezTo>
                      <a:pt x="160195" y="299319"/>
                      <a:pt x="200244" y="384960"/>
                      <a:pt x="188743" y="447874"/>
                    </a:cubicBezTo>
                    <a:cubicBezTo>
                      <a:pt x="177241" y="510788"/>
                      <a:pt x="120147" y="556519"/>
                      <a:pt x="120147" y="636616"/>
                    </a:cubicBezTo>
                    <a:cubicBezTo>
                      <a:pt x="120147" y="716714"/>
                      <a:pt x="125828" y="745399"/>
                      <a:pt x="50858" y="796812"/>
                    </a:cubicBezTo>
                    <a:lnTo>
                      <a:pt x="36169" y="807343"/>
                    </a:lnTo>
                    <a:cubicBezTo>
                      <a:pt x="49112" y="804891"/>
                      <a:pt x="60752" y="797920"/>
                      <a:pt x="69012" y="787665"/>
                    </a:cubicBezTo>
                    <a:cubicBezTo>
                      <a:pt x="88551" y="756347"/>
                      <a:pt x="296001" y="635230"/>
                      <a:pt x="311661" y="591994"/>
                    </a:cubicBezTo>
                    <a:cubicBezTo>
                      <a:pt x="327320" y="548758"/>
                      <a:pt x="323440" y="537256"/>
                      <a:pt x="323440" y="537256"/>
                    </a:cubicBezTo>
                    <a:cubicBezTo>
                      <a:pt x="323440" y="537256"/>
                      <a:pt x="460908" y="455080"/>
                      <a:pt x="441369" y="3845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38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AA26C249-ABC9-AF43-B745-1E2626C04CDB}"/>
                </a:ext>
              </a:extLst>
            </p:cNvPr>
            <p:cNvSpPr/>
            <p:nvPr/>
          </p:nvSpPr>
          <p:spPr>
            <a:xfrm>
              <a:off x="7849715" y="1791745"/>
              <a:ext cx="631504" cy="769835"/>
            </a:xfrm>
            <a:custGeom>
              <a:avLst/>
              <a:gdLst>
                <a:gd name="connsiteX0" fmla="*/ 104387 w 631504"/>
                <a:gd name="connsiteY0" fmla="*/ 8910 h 769835"/>
                <a:gd name="connsiteX1" fmla="*/ 14451 w 631504"/>
                <a:gd name="connsiteY1" fmla="*/ 196682 h 769835"/>
                <a:gd name="connsiteX2" fmla="*/ 2672 w 631504"/>
                <a:gd name="connsiteY2" fmla="*/ 419791 h 769835"/>
                <a:gd name="connsiteX3" fmla="*/ 58103 w 631504"/>
                <a:gd name="connsiteY3" fmla="*/ 662440 h 769835"/>
                <a:gd name="connsiteX4" fmla="*/ 116860 w 631504"/>
                <a:gd name="connsiteY4" fmla="*/ 756396 h 769835"/>
                <a:gd name="connsiteX5" fmla="*/ 257793 w 631504"/>
                <a:gd name="connsiteY5" fmla="*/ 744617 h 769835"/>
                <a:gd name="connsiteX6" fmla="*/ 500442 w 631504"/>
                <a:gd name="connsiteY6" fmla="*/ 548945 h 769835"/>
                <a:gd name="connsiteX7" fmla="*/ 512221 w 631504"/>
                <a:gd name="connsiteY7" fmla="*/ 494207 h 769835"/>
                <a:gd name="connsiteX8" fmla="*/ 629596 w 631504"/>
                <a:gd name="connsiteY8" fmla="*/ 341772 h 769835"/>
                <a:gd name="connsiteX9" fmla="*/ 523861 w 631504"/>
                <a:gd name="connsiteY9" fmla="*/ 267495 h 769835"/>
                <a:gd name="connsiteX10" fmla="*/ 488662 w 631504"/>
                <a:gd name="connsiteY10" fmla="*/ 302693 h 769835"/>
                <a:gd name="connsiteX11" fmla="*/ 422422 w 631504"/>
                <a:gd name="connsiteY11" fmla="*/ 197929 h 769835"/>
                <a:gd name="connsiteX12" fmla="*/ 471340 w 631504"/>
                <a:gd name="connsiteY12" fmla="*/ 70854 h 769835"/>
                <a:gd name="connsiteX13" fmla="*/ 214002 w 631504"/>
                <a:gd name="connsiteY13" fmla="*/ 51037 h 769835"/>
                <a:gd name="connsiteX14" fmla="*/ 104387 w 631504"/>
                <a:gd name="connsiteY14" fmla="*/ 8910 h 76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1504" h="769835">
                  <a:moveTo>
                    <a:pt x="104387" y="8910"/>
                  </a:moveTo>
                  <a:cubicBezTo>
                    <a:pt x="104387" y="8910"/>
                    <a:pt x="6552" y="98846"/>
                    <a:pt x="14451" y="196682"/>
                  </a:cubicBezTo>
                  <a:cubicBezTo>
                    <a:pt x="22350" y="294517"/>
                    <a:pt x="-9107" y="349117"/>
                    <a:pt x="2672" y="419791"/>
                  </a:cubicBezTo>
                  <a:cubicBezTo>
                    <a:pt x="14451" y="490466"/>
                    <a:pt x="30387" y="627657"/>
                    <a:pt x="58103" y="662440"/>
                  </a:cubicBezTo>
                  <a:cubicBezTo>
                    <a:pt x="85818" y="697223"/>
                    <a:pt x="89421" y="736856"/>
                    <a:pt x="116860" y="756396"/>
                  </a:cubicBezTo>
                  <a:cubicBezTo>
                    <a:pt x="144298" y="775935"/>
                    <a:pt x="238253" y="775935"/>
                    <a:pt x="257793" y="744617"/>
                  </a:cubicBezTo>
                  <a:cubicBezTo>
                    <a:pt x="277332" y="713298"/>
                    <a:pt x="484782" y="592181"/>
                    <a:pt x="500442" y="548945"/>
                  </a:cubicBezTo>
                  <a:cubicBezTo>
                    <a:pt x="516101" y="505709"/>
                    <a:pt x="512221" y="494207"/>
                    <a:pt x="512221" y="494207"/>
                  </a:cubicBezTo>
                  <a:cubicBezTo>
                    <a:pt x="512221" y="494207"/>
                    <a:pt x="649135" y="412031"/>
                    <a:pt x="629596" y="341772"/>
                  </a:cubicBezTo>
                  <a:cubicBezTo>
                    <a:pt x="610056" y="271514"/>
                    <a:pt x="555179" y="243937"/>
                    <a:pt x="523861" y="267495"/>
                  </a:cubicBezTo>
                  <a:cubicBezTo>
                    <a:pt x="492543" y="291053"/>
                    <a:pt x="488662" y="302693"/>
                    <a:pt x="488662" y="302693"/>
                  </a:cubicBezTo>
                  <a:cubicBezTo>
                    <a:pt x="488662" y="302693"/>
                    <a:pt x="406763" y="248787"/>
                    <a:pt x="422422" y="197929"/>
                  </a:cubicBezTo>
                  <a:cubicBezTo>
                    <a:pt x="438082" y="147071"/>
                    <a:pt x="487000" y="129610"/>
                    <a:pt x="471340" y="70854"/>
                  </a:cubicBezTo>
                  <a:cubicBezTo>
                    <a:pt x="455681" y="12097"/>
                    <a:pt x="338583" y="41475"/>
                    <a:pt x="214002" y="51037"/>
                  </a:cubicBezTo>
                  <a:cubicBezTo>
                    <a:pt x="115751" y="58243"/>
                    <a:pt x="148040" y="-27121"/>
                    <a:pt x="104387" y="8910"/>
                  </a:cubicBezTo>
                  <a:close/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3F81E7C7-FDD7-F340-B7EE-0A443BBCF8C6}"/>
                </a:ext>
              </a:extLst>
            </p:cNvPr>
            <p:cNvSpPr/>
            <p:nvPr/>
          </p:nvSpPr>
          <p:spPr>
            <a:xfrm>
              <a:off x="8050414" y="2145296"/>
              <a:ext cx="113079" cy="26052"/>
            </a:xfrm>
            <a:custGeom>
              <a:avLst/>
              <a:gdLst>
                <a:gd name="connsiteX0" fmla="*/ 0 w 113079"/>
                <a:gd name="connsiteY0" fmla="*/ 0 h 26052"/>
                <a:gd name="connsiteX1" fmla="*/ 113079 w 113079"/>
                <a:gd name="connsiteY1" fmla="*/ 0 h 2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079" h="26052">
                  <a:moveTo>
                    <a:pt x="0" y="0"/>
                  </a:moveTo>
                  <a:cubicBezTo>
                    <a:pt x="0" y="0"/>
                    <a:pt x="42820" y="58618"/>
                    <a:pt x="113079" y="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6660CD47-9D2B-6B47-A595-9CFC59DB0764}"/>
                </a:ext>
              </a:extLst>
            </p:cNvPr>
            <p:cNvSpPr/>
            <p:nvPr/>
          </p:nvSpPr>
          <p:spPr>
            <a:xfrm>
              <a:off x="7875806" y="2137120"/>
              <a:ext cx="62637" cy="16375"/>
            </a:xfrm>
            <a:custGeom>
              <a:avLst/>
              <a:gdLst>
                <a:gd name="connsiteX0" fmla="*/ 0 w 62637"/>
                <a:gd name="connsiteY0" fmla="*/ 0 h 16375"/>
                <a:gd name="connsiteX1" fmla="*/ 58272 w 62637"/>
                <a:gd name="connsiteY1" fmla="*/ 7857 h 16375"/>
                <a:gd name="connsiteX2" fmla="*/ 62637 w 62637"/>
                <a:gd name="connsiteY2" fmla="*/ 4019 h 1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37" h="16375">
                  <a:moveTo>
                    <a:pt x="0" y="0"/>
                  </a:moveTo>
                  <a:cubicBezTo>
                    <a:pt x="13913" y="18265"/>
                    <a:pt x="40007" y="21784"/>
                    <a:pt x="58272" y="7857"/>
                  </a:cubicBezTo>
                  <a:cubicBezTo>
                    <a:pt x="59810" y="6679"/>
                    <a:pt x="61265" y="5405"/>
                    <a:pt x="62637" y="4019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314B54F4-95B4-A940-B1AD-30766EA0D28D}"/>
                </a:ext>
              </a:extLst>
            </p:cNvPr>
            <p:cNvSpPr/>
            <p:nvPr/>
          </p:nvSpPr>
          <p:spPr>
            <a:xfrm>
              <a:off x="7874975" y="2066502"/>
              <a:ext cx="141764" cy="249455"/>
            </a:xfrm>
            <a:custGeom>
              <a:avLst/>
              <a:gdLst>
                <a:gd name="connsiteX0" fmla="*/ 141765 w 141764"/>
                <a:gd name="connsiteY0" fmla="*/ 246888 h 249455"/>
                <a:gd name="connsiteX1" fmla="*/ 63469 w 141764"/>
                <a:gd name="connsiteY1" fmla="*/ 231229 h 249455"/>
                <a:gd name="connsiteX2" fmla="*/ 83146 w 141764"/>
                <a:gd name="connsiteY2" fmla="*/ 66738 h 249455"/>
                <a:gd name="connsiteX3" fmla="*/ 55431 w 141764"/>
                <a:gd name="connsiteY3" fmla="*/ 19760 h 249455"/>
                <a:gd name="connsiteX4" fmla="*/ 0 w 141764"/>
                <a:gd name="connsiteY4" fmla="*/ 812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4" h="249455">
                  <a:moveTo>
                    <a:pt x="141765" y="246888"/>
                  </a:moveTo>
                  <a:cubicBezTo>
                    <a:pt x="110446" y="254787"/>
                    <a:pt x="67487" y="243008"/>
                    <a:pt x="63469" y="231229"/>
                  </a:cubicBezTo>
                  <a:cubicBezTo>
                    <a:pt x="59450" y="219450"/>
                    <a:pt x="83146" y="66738"/>
                    <a:pt x="83146" y="66738"/>
                  </a:cubicBezTo>
                  <a:lnTo>
                    <a:pt x="55431" y="19760"/>
                  </a:lnTo>
                  <a:cubicBezTo>
                    <a:pt x="55431" y="19760"/>
                    <a:pt x="31873" y="-15438"/>
                    <a:pt x="0" y="8120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C82B1795-FF55-4F48-8C49-C745AE803CB2}"/>
                </a:ext>
              </a:extLst>
            </p:cNvPr>
            <p:cNvSpPr/>
            <p:nvPr/>
          </p:nvSpPr>
          <p:spPr>
            <a:xfrm>
              <a:off x="7946342" y="2383372"/>
              <a:ext cx="92569" cy="415"/>
            </a:xfrm>
            <a:custGeom>
              <a:avLst/>
              <a:gdLst>
                <a:gd name="connsiteX0" fmla="*/ 0 w 92569"/>
                <a:gd name="connsiteY0" fmla="*/ 416 h 415"/>
                <a:gd name="connsiteX1" fmla="*/ 92570 w 92569"/>
                <a:gd name="connsiteY1" fmla="*/ 0 h 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69" h="415">
                  <a:moveTo>
                    <a:pt x="0" y="416"/>
                  </a:moveTo>
                  <a:lnTo>
                    <a:pt x="92570" y="0"/>
                  </a:lnTo>
                </a:path>
              </a:pathLst>
            </a:custGeom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2EA0BC5B-67B6-584A-93A3-51D3F2D42377}"/>
                </a:ext>
              </a:extLst>
            </p:cNvPr>
            <p:cNvSpPr/>
            <p:nvPr/>
          </p:nvSpPr>
          <p:spPr>
            <a:xfrm>
              <a:off x="8012859" y="2055623"/>
              <a:ext cx="176131" cy="26758"/>
            </a:xfrm>
            <a:custGeom>
              <a:avLst/>
              <a:gdLst>
                <a:gd name="connsiteX0" fmla="*/ 176132 w 176131"/>
                <a:gd name="connsiteY0" fmla="*/ 26759 h 26758"/>
                <a:gd name="connsiteX1" fmla="*/ 0 w 176131"/>
                <a:gd name="connsiteY1" fmla="*/ 22879 h 2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131" h="26758">
                  <a:moveTo>
                    <a:pt x="176132" y="26759"/>
                  </a:moveTo>
                  <a:cubicBezTo>
                    <a:pt x="122793" y="-7470"/>
                    <a:pt x="54793" y="-8967"/>
                    <a:pt x="0" y="22879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C93230F0-5510-394A-845B-44342394E06B}"/>
                </a:ext>
              </a:extLst>
            </p:cNvPr>
            <p:cNvSpPr/>
            <p:nvPr/>
          </p:nvSpPr>
          <p:spPr>
            <a:xfrm>
              <a:off x="8356808" y="2115233"/>
              <a:ext cx="91461" cy="102940"/>
            </a:xfrm>
            <a:custGeom>
              <a:avLst/>
              <a:gdLst>
                <a:gd name="connsiteX0" fmla="*/ 91461 w 91461"/>
                <a:gd name="connsiteY0" fmla="*/ 31864 h 102940"/>
                <a:gd name="connsiteX1" fmla="*/ 42405 w 91461"/>
                <a:gd name="connsiteY1" fmla="*/ 2486 h 102940"/>
                <a:gd name="connsiteX2" fmla="*/ 3187 w 91461"/>
                <a:gd name="connsiteY2" fmla="*/ 57917 h 102940"/>
                <a:gd name="connsiteX3" fmla="*/ 29379 w 91461"/>
                <a:gd name="connsiteY3" fmla="*/ 80782 h 102940"/>
                <a:gd name="connsiteX4" fmla="*/ 0 w 91461"/>
                <a:gd name="connsiteY4" fmla="*/ 100322 h 10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61" h="102940">
                  <a:moveTo>
                    <a:pt x="91461" y="31864"/>
                  </a:moveTo>
                  <a:cubicBezTo>
                    <a:pt x="91461" y="31864"/>
                    <a:pt x="75109" y="-10540"/>
                    <a:pt x="42405" y="2486"/>
                  </a:cubicBezTo>
                  <a:cubicBezTo>
                    <a:pt x="9701" y="15512"/>
                    <a:pt x="3187" y="57917"/>
                    <a:pt x="3187" y="57917"/>
                  </a:cubicBezTo>
                  <a:cubicBezTo>
                    <a:pt x="3187" y="57917"/>
                    <a:pt x="29379" y="48078"/>
                    <a:pt x="29379" y="80782"/>
                  </a:cubicBezTo>
                  <a:cubicBezTo>
                    <a:pt x="29379" y="113486"/>
                    <a:pt x="0" y="100322"/>
                    <a:pt x="0" y="100322"/>
                  </a:cubicBezTo>
                </a:path>
              </a:pathLst>
            </a:custGeom>
            <a:noFill/>
            <a:ln w="13849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466" name="Title 6">
            <a:extLst>
              <a:ext uri="{FF2B5EF4-FFF2-40B4-BE49-F238E27FC236}">
                <a16:creationId xmlns:a16="http://schemas.microsoft.com/office/drawing/2014/main" id="{D529FFC3-126B-8148-A0DE-F8A19BCE8D6B}"/>
              </a:ext>
            </a:extLst>
          </p:cNvPr>
          <p:cNvSpPr txBox="1">
            <a:spLocks/>
          </p:cNvSpPr>
          <p:nvPr/>
        </p:nvSpPr>
        <p:spPr>
          <a:xfrm>
            <a:off x="1470991" y="200261"/>
            <a:ext cx="9986825" cy="2006226"/>
          </a:xfrm>
          <a:prstGeom prst="rect">
            <a:avLst/>
          </a:prstGeom>
          <a:effectLst/>
        </p:spPr>
        <p:txBody>
          <a:bodyPr vert="horz" lIns="0" tIns="45720" rIns="91440" bIns="45720" rtlCol="0" anchor="t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How did you distribute tasks among team members</a:t>
            </a:r>
            <a:r>
              <a:rPr lang="ru-RU" sz="3200" dirty="0" smtClean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?</a:t>
            </a:r>
            <a:endParaRPr lang="lt-LT" sz="3200" dirty="0">
              <a:solidFill>
                <a:sysClr val="window" lastClr="FFFFFF"/>
              </a:solidFill>
              <a:effectLst>
                <a:outerShdw blurRad="381000" dist="176531" dir="5400000" algn="t" rotWithShape="0">
                  <a:srgbClr val="3B1B6B">
                    <a:alpha val="30000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713" y="1431235"/>
            <a:ext cx="35283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Zalgas </a:t>
            </a:r>
            <a:r>
              <a:rPr lang="en-US" sz="2400" dirty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took over the practical part of creating the interface and adding music using the mixer. </a:t>
            </a:r>
            <a:endParaRPr lang="ru-KZ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713" y="4174265"/>
            <a:ext cx="3528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Abylai took over the theoretical part of creating the interface, as well as activating and deactivating the </a:t>
            </a:r>
            <a:r>
              <a:rPr lang="en-US" sz="2400" dirty="0" err="1" smtClean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gui</a:t>
            </a:r>
            <a:r>
              <a:rPr lang="en-US" sz="2400" dirty="0" smtClean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 alarm </a:t>
            </a:r>
            <a:r>
              <a:rPr lang="en-US" sz="2400" dirty="0">
                <a:solidFill>
                  <a:sysClr val="window" lastClr="FFFFFF"/>
                </a:solidFill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rPr>
              <a:t>clock.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9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04650-F014-4BA9-B2E9-F4D47407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1"/>
            <a:ext cx="12192000" cy="69573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060" y="231711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difficulties did you face while creating the project?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574" y="3990316"/>
            <a:ext cx="11290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During the creation of the project, we encountered several problems. To be more precise, there was a problem with installing the tkinter library and a problem with adding music to the alarm. To solve these two problems, we had to completely reinstall the source code, and use the pygame library.</a:t>
            </a:r>
          </a:p>
        </p:txBody>
      </p:sp>
    </p:spTree>
    <p:extLst>
      <p:ext uri="{BB962C8B-B14F-4D97-AF65-F5344CB8AC3E}">
        <p14:creationId xmlns:p14="http://schemas.microsoft.com/office/powerpoint/2010/main" val="14138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E4C02-0937-453A-964C-4051D112B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4631543-5A5C-7D49-A898-1BA1C44E0CDC}"/>
              </a:ext>
            </a:extLst>
          </p:cNvPr>
          <p:cNvGrpSpPr/>
          <p:nvPr/>
        </p:nvGrpSpPr>
        <p:grpSpPr>
          <a:xfrm>
            <a:off x="715617" y="161497"/>
            <a:ext cx="11251096" cy="365277"/>
            <a:chOff x="882702" y="117430"/>
            <a:chExt cx="11251096" cy="3338615"/>
          </a:xfrm>
        </p:grpSpPr>
        <p:sp>
          <p:nvSpPr>
            <p:cNvPr id="41" name="Title 6">
              <a:extLst>
                <a:ext uri="{FF2B5EF4-FFF2-40B4-BE49-F238E27FC236}">
                  <a16:creationId xmlns:a16="http://schemas.microsoft.com/office/drawing/2014/main" id="{D2D4E8E2-0D0F-0A40-AB3E-DC59E268CA8A}"/>
                </a:ext>
              </a:extLst>
            </p:cNvPr>
            <p:cNvSpPr txBox="1">
              <a:spLocks/>
            </p:cNvSpPr>
            <p:nvPr/>
          </p:nvSpPr>
          <p:spPr>
            <a:xfrm>
              <a:off x="882702" y="117430"/>
              <a:ext cx="11251096" cy="319958"/>
            </a:xfrm>
            <a:prstGeom prst="rect">
              <a:avLst/>
            </a:prstGeom>
            <a:effectLst/>
          </p:spPr>
          <p:txBody>
            <a:bodyPr vert="horz" lIns="0" tIns="45720" rIns="91440" bIns="4572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3200" dirty="0">
                  <a:effectLst>
                    <a:outerShdw blurRad="381000" dist="176531" dir="5400000" algn="t" rotWithShape="0">
                      <a:srgbClr val="3B1B6B">
                        <a:alpha val="30000"/>
                      </a:srgbClr>
                    </a:outerShdw>
                  </a:effectLst>
                  <a:latin typeface="Montserrat SemiBold"/>
                </a:rPr>
                <a:t>What new things did you learn while developing the project?</a:t>
              </a:r>
              <a:endParaRPr lang="lt-LT" sz="3200" dirty="0">
                <a:effectLst>
                  <a:outerShdw blurRad="381000" dist="176531" dir="5400000" algn="t" rotWithShape="0">
                    <a:srgbClr val="3B1B6B">
                      <a:alpha val="30000"/>
                    </a:srgbClr>
                  </a:outerShdw>
                </a:effectLst>
                <a:latin typeface="Montserrat SemiBold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FA14A1-54AB-AD43-9E1B-E5240AAE3945}"/>
                </a:ext>
              </a:extLst>
            </p:cNvPr>
            <p:cNvSpPr/>
            <p:nvPr/>
          </p:nvSpPr>
          <p:spPr>
            <a:xfrm>
              <a:off x="7613196" y="3402808"/>
              <a:ext cx="694532" cy="53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>
                <a:solidFill>
                  <a:prstClr val="white"/>
                </a:solidFill>
                <a:latin typeface="Raleway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47033" y="4681331"/>
            <a:ext cx="728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datetime and tkinter libraries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work in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music using mixer module(from pygame)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8079B0-66BC-4530-B295-F944A1C0B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34"/>
            <a:ext cx="12192000" cy="6891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0991" y="119294"/>
            <a:ext cx="1015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experience did you get while doing project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9179" y="4611756"/>
            <a:ext cx="585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We got good experience in interface </a:t>
            </a:r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ru-KZ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Gained experience in working with such libraries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datetime, tkinter, pygame, pillow.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Learned to work in a team and share responsibility in half</a:t>
            </a:r>
          </a:p>
        </p:txBody>
      </p:sp>
    </p:spTree>
    <p:extLst>
      <p:ext uri="{BB962C8B-B14F-4D97-AF65-F5344CB8AC3E}">
        <p14:creationId xmlns:p14="http://schemas.microsoft.com/office/powerpoint/2010/main" val="30513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5635" y="2673626"/>
            <a:ext cx="7434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Thanks for attention!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234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SemiBold</vt:lpstr>
      <vt:lpstr>Raleway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Shumaher</cp:lastModifiedBy>
  <cp:revision>14</cp:revision>
  <dcterms:created xsi:type="dcterms:W3CDTF">2021-09-20T14:52:29Z</dcterms:created>
  <dcterms:modified xsi:type="dcterms:W3CDTF">2022-11-09T17:55:19Z</dcterms:modified>
</cp:coreProperties>
</file>