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4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530975" y="7150100"/>
            <a:ext cx="347821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Powered by www.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Office.com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20250"/>
              </p:ext>
            </p:extLst>
          </p:nvPr>
        </p:nvGraphicFramePr>
        <p:xfrm>
          <a:off x="2056703" y="2627709"/>
          <a:ext cx="7736137" cy="4774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kument" r:id="rId3" imgW="5905500" imgH="3644900" progId="Word.Document.12">
                  <p:embed/>
                </p:oleObj>
              </mc:Choice>
              <mc:Fallback>
                <p:oleObj name="Dokument" r:id="rId3" imgW="59055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6703" y="2627709"/>
                        <a:ext cx="7736137" cy="4774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Benutzerdefiniert</PresentationFormat>
  <Paragraphs>23</Paragraphs>
  <Slides>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Office-Design</vt:lpstr>
      <vt:lpstr>Microsoft Word-Dokument</vt:lpstr>
      <vt:lpstr>NecaREx Projektskizze</vt:lpstr>
      <vt:lpstr>Ressouren</vt:lpstr>
      <vt:lpstr>Risiken</vt:lpstr>
      <vt:lpstr>Grobplanung</vt:lpstr>
      <vt:lpstr>Kundennutzen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Nadri Mamuti</cp:lastModifiedBy>
  <cp:revision>7</cp:revision>
  <cp:lastPrinted>1601-01-01T00:00:00Z</cp:lastPrinted>
  <dcterms:created xsi:type="dcterms:W3CDTF">2012-09-25T16:00:26Z</dcterms:created>
  <dcterms:modified xsi:type="dcterms:W3CDTF">2012-09-30T16:23:39Z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