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9" r:id="rId4"/>
    <p:sldId id="264" r:id="rId5"/>
    <p:sldId id="265" r:id="rId6"/>
    <p:sldId id="271" r:id="rId7"/>
    <p:sldId id="257" r:id="rId8"/>
    <p:sldId id="258" r:id="rId9"/>
    <p:sldId id="259" r:id="rId10"/>
    <p:sldId id="260" r:id="rId11"/>
    <p:sldId id="266" r:id="rId12"/>
    <p:sldId id="268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12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852439" y="1979637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 rot="10800000">
            <a:off x="7332545" y="5724052"/>
            <a:ext cx="607241" cy="973543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3934241" y="2448110"/>
            <a:ext cx="607241" cy="1043696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Anzeige von Statistiken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 smtClean="0"/>
              <a:t>Usability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Reaktionszeit des Programms unter 2 Sekunden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CH" dirty="0" smtClean="0"/>
              <a:t>Computerspieler je nach künstlicher Intelligenz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Schlagen en </a:t>
            </a:r>
            <a:r>
              <a:rPr lang="de-CH" dirty="0" err="1" smtClean="0"/>
              <a:t>passant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Rochade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Umwandlung des Bauern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/>
            <a:r>
              <a:rPr lang="de-CH" b="1" dirty="0" smtClean="0"/>
              <a:t>Technische Erweiterungen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Verschiedene Schwierigkeitsstufen</a:t>
            </a:r>
          </a:p>
          <a:p>
            <a:pPr marL="457200" indent="-457200">
              <a:buFont typeface="Arial"/>
              <a:buChar char="•"/>
            </a:pPr>
            <a:r>
              <a:rPr lang="de-CH" dirty="0" smtClean="0"/>
              <a:t>Spiel über Netzwerk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21" y="1547590"/>
            <a:ext cx="308034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Benutzerdefiniert</PresentationFormat>
  <Paragraphs>116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Mögliche Erweiterungen</vt:lpstr>
      <vt:lpstr>Ressouren</vt:lpstr>
      <vt:lpstr>Risiken</vt:lpstr>
      <vt:lpstr>Grobplanung</vt:lpstr>
      <vt:lpstr>Kundennutzen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Beni</cp:lastModifiedBy>
  <cp:revision>15</cp:revision>
  <cp:lastPrinted>1601-01-01T00:00:00Z</cp:lastPrinted>
  <dcterms:created xsi:type="dcterms:W3CDTF">2012-09-25T16:00:26Z</dcterms:created>
  <dcterms:modified xsi:type="dcterms:W3CDTF">2012-10-02T06:07:03Z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