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9" r:id="rId4"/>
    <p:sldId id="264" r:id="rId5"/>
    <p:sldId id="265" r:id="rId6"/>
    <p:sldId id="271" r:id="rId7"/>
    <p:sldId id="257" r:id="rId8"/>
    <p:sldId id="258" r:id="rId9"/>
    <p:sldId id="259" r:id="rId10"/>
    <p:sldId id="260" r:id="rId11"/>
    <p:sldId id="272" r:id="rId12"/>
    <p:sldId id="266" r:id="rId13"/>
    <p:sldId id="268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7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91E6C-1F4A-4B43-89A2-5415E6396D0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13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44379" y="5647749"/>
            <a:ext cx="5740349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Durch den Modularen Aufbau einfach zu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erweiterbar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Wettbewerbs</a:t>
            </a:r>
            <a:r>
              <a:rPr lang="en-US" sz="2600" b="1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>
                <a:solidFill>
                  <a:srgbClr val="000000"/>
                </a:solidFill>
              </a:rPr>
              <a:t>v</a:t>
            </a:r>
            <a:r>
              <a:rPr lang="en-US" sz="2600" b="1" dirty="0" err="1" smtClean="0">
                <a:solidFill>
                  <a:srgbClr val="000000"/>
                </a:solidFill>
              </a:rPr>
              <a:t>orteil</a:t>
            </a: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9225" name="AutoShape 9"/>
          <p:cNvCxnSpPr>
            <a:cxnSpLocks noChangeShapeType="1"/>
            <a:stCxn id="9223" idx="4"/>
            <a:endCxn id="9224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Kundennutzen</a:t>
            </a:r>
            <a:endParaRPr lang="en-US" sz="2600" dirty="0">
              <a:solidFill>
                <a:srgbClr val="647E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9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8" grpId="0" animBg="1"/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852439" y="1979637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 rot="10800000">
            <a:off x="7332545" y="5724052"/>
            <a:ext cx="607241" cy="973543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3934241" y="2448110"/>
            <a:ext cx="607241" cy="1043696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Benutzerdefiniert</PresentationFormat>
  <Paragraphs>135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Ressouren</vt:lpstr>
      <vt:lpstr>Risiken</vt:lpstr>
      <vt:lpstr>Grobplanung</vt:lpstr>
      <vt:lpstr>Kundennutzen</vt:lpstr>
      <vt:lpstr>PowerPoint-Präsentation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Nadri Mamuti</cp:lastModifiedBy>
  <cp:revision>18</cp:revision>
  <cp:lastPrinted>1601-01-01T00:00:00Z</cp:lastPrinted>
  <dcterms:created xsi:type="dcterms:W3CDTF">2012-09-25T16:00:26Z</dcterms:created>
  <dcterms:modified xsi:type="dcterms:W3CDTF">2012-10-02T06:52:04Z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