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6" r:id="rId1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7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Namen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656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Hauptanwendungsfall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999" y="1562100"/>
            <a:ext cx="7340625" cy="54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Weitere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64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9410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Team bestehend aus 4 Informatikingenieuren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173692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- 1 Projektleiter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51564" y="2562567"/>
            <a:ext cx="151905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Fähigkeiten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77027" y="2922607"/>
            <a:ext cx="23262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Systemarchitektur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80272" y="3282647"/>
            <a:ext cx="39421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 Programmierung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80272" y="3642687"/>
            <a:ext cx="305724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Objektorientiertes Design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96096" y="4074735"/>
            <a:ext cx="504758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Wissen zur Entwicklung von Spielen aneignen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96096" y="4434775"/>
            <a:ext cx="47015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Gesamtaufwand ca. 250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28767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50985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/>
              <a:t>Fehlende Erfahrung in Game-Programmierung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568891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 err="1"/>
              <a:t>Grosser</a:t>
            </a:r>
            <a:r>
              <a:rPr lang="de-DE" dirty="0"/>
              <a:t> Umfang für die zur Verfügung stehende Zeit</a:t>
            </a:r>
          </a:p>
        </p:txBody>
      </p:sp>
    </p:spTree>
    <p:extLst>
      <p:ext uri="{BB962C8B-B14F-4D97-AF65-F5344CB8AC3E}">
        <p14:creationId xmlns:p14="http://schemas.microsoft.com/office/powerpoint/2010/main" val="10102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28611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Gesamtdauer des Projekts 14 Wochen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36576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Iterationsdauer von einer Woche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44784"/>
              </p:ext>
            </p:extLst>
          </p:nvPr>
        </p:nvGraphicFramePr>
        <p:xfrm>
          <a:off x="2083793" y="2699717"/>
          <a:ext cx="7488832" cy="439249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444351"/>
                <a:gridCol w="1296239"/>
                <a:gridCol w="4748242"/>
              </a:tblGrid>
              <a:tr h="462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Phase</a:t>
                      </a:r>
                      <a:endParaRPr lang="de-CH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Iteration</a:t>
                      </a:r>
                      <a:endParaRPr lang="de-CH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Ziel</a:t>
                      </a:r>
                      <a:endParaRPr lang="de-CH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Inception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Gruppenbildung, Themeneruierung, Wahl des PL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Projektskizze erstellt,  Präsentation erstellt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Elaboration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</a:rPr>
                        <a:t>50 % der Anwendungsfälle detailliert ausformuliert, Rest identifiziert und priorisiert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80 % der Anwendungsfälle detailliert ausformuliert, eine erste Architektur wurde erstellt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Zusätzliche Spezifikationen definiert, Anwendungsfalldiagramm erstellt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System-Sequenzdiagramm und Systemverträge Domänenmodell und Glossar erstellt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Construction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20 % der UCs realisiert und getestet, UI Prototyp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40 % der UCs realisiert und getestet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9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70 % der UCs realisiert und getestet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10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85 % der UCs realisiert und getestet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11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100 % der UCs realisiert und getestet, UI fertig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Transition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12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Systemtest und Dokumentation 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13</a:t>
                      </a:r>
                      <a:endParaRPr lang="de-C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Schlusspräsentation</a:t>
                      </a:r>
                      <a:endParaRPr lang="de-C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907629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In Schachvereinen und Schachkursen kann „</a:t>
            </a:r>
            <a:r>
              <a:rPr lang="de-DE" dirty="0" err="1"/>
              <a:t>necaREx</a:t>
            </a:r>
            <a:r>
              <a:rPr lang="de-DE" dirty="0"/>
              <a:t>“ als effiziente Lernsoftware eingesetzt werden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44379" y="2839437"/>
            <a:ext cx="5740349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Durch das schlichte und intuitive Design ist „</a:t>
            </a:r>
            <a:r>
              <a:rPr lang="de-DE" dirty="0" err="1"/>
              <a:t>necaREx</a:t>
            </a:r>
            <a:r>
              <a:rPr lang="de-DE" dirty="0"/>
              <a:t>“ einfach und schnell zu erlernen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044379" y="3529094"/>
            <a:ext cx="5740349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Da ein „</a:t>
            </a:r>
            <a:r>
              <a:rPr lang="de-DE" dirty="0" err="1"/>
              <a:t>necaREx</a:t>
            </a:r>
            <a:r>
              <a:rPr lang="de-DE" dirty="0"/>
              <a:t>“ Lizenzpaket für einen angemessenen Preis erworben werden kann und ein Paket fünf Lizenzen beinhaltet, stellt es eine kostengünstige Investition dar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44379" y="4742068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Dank unserer übersichtlichen Benutzeroberfläche kann der Spieler zu jeder Zeit wichtige Spielinformationen entnehmen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Wirtschaftlichkeit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70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Custom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Mincho</vt:lpstr>
      <vt:lpstr>MS PGothic</vt:lpstr>
      <vt:lpstr>SimSun</vt:lpstr>
      <vt:lpstr>Arial</vt:lpstr>
      <vt:lpstr>Cambria</vt:lpstr>
      <vt:lpstr>Times New Roman</vt:lpstr>
      <vt:lpstr>Office-Design</vt:lpstr>
      <vt:lpstr>NecaREx Projektskizze</vt:lpstr>
      <vt:lpstr>Idee</vt:lpstr>
      <vt:lpstr>Hauptanwendungsfall</vt:lpstr>
      <vt:lpstr>Weitere Anforderungen</vt:lpstr>
      <vt:lpstr>Ressouren</vt:lpstr>
      <vt:lpstr>Risiken</vt:lpstr>
      <vt:lpstr>Grobplanung</vt:lpstr>
      <vt:lpstr>Kundennutzen</vt:lpstr>
      <vt:lpstr>Wirtschaftlichkeit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Sebastian Sprenger</cp:lastModifiedBy>
  <cp:revision>9</cp:revision>
  <cp:lastPrinted>1601-01-01T00:00:00Z</cp:lastPrinted>
  <dcterms:created xsi:type="dcterms:W3CDTF">2012-09-25T16:00:26Z</dcterms:created>
  <dcterms:modified xsi:type="dcterms:W3CDTF">2012-10-01T10:43:26Z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