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2056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759A24F2-03E5-AD4B-98CB-4B6B1551B26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3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6EB3B0-3CA7-214C-B93F-59EEFB831916}" type="slidenum">
              <a:rPr lang="en-US"/>
              <a:pPr/>
              <a:t>10</a:t>
            </a:fld>
            <a:endParaRPr lang="en-US"/>
          </a:p>
        </p:txBody>
      </p:sp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2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B45C49-296A-8C48-B10F-76D18157285C}" type="slidenum">
              <a:rPr lang="en-US"/>
              <a:pPr/>
              <a:t>3</a:t>
            </a:fld>
            <a:endParaRPr lang="en-US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08CDC7-60CF-7C4F-BDE9-7234611DA5C9}" type="slidenum">
              <a:rPr lang="en-US"/>
              <a:pPr/>
              <a:t>4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BB5372-193B-534B-BD70-5BEB59CF5AB7}" type="slidenum">
              <a:rPr lang="en-US"/>
              <a:pPr/>
              <a:t>5</a:t>
            </a:fld>
            <a:endParaRPr lang="en-US"/>
          </a:p>
        </p:txBody>
      </p:sp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E91E6C-1F4A-4B43-89A2-5415E6396D0E}" type="slidenum">
              <a:rPr lang="en-US"/>
              <a:pPr/>
              <a:t>6</a:t>
            </a:fld>
            <a:endParaRPr 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0E6EE1-3409-7F45-97A0-F765B7F004E1}" type="slidenum">
              <a:rPr lang="en-US"/>
              <a:pPr/>
              <a:t>7</a:t>
            </a:fld>
            <a:endParaRPr lang="en-US"/>
          </a:p>
        </p:txBody>
      </p:sp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D5F482-7D57-FC40-9920-F0B3054F7E61}" type="slidenum">
              <a:rPr lang="en-US"/>
              <a:pPr/>
              <a:t>8</a:t>
            </a:fld>
            <a:endParaRPr lang="en-US"/>
          </a:p>
        </p:txBody>
      </p:sp>
      <p:sp>
        <p:nvSpPr>
          <p:cNvPr id="225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1B93B2-0938-C741-82E1-A0156EE30E78}" type="slidenum">
              <a:rPr lang="en-US"/>
              <a:pPr/>
              <a:t>9</a:t>
            </a:fld>
            <a:endParaRPr lang="en-US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5A8052-D477-544A-AB0D-848BBBD6B0C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2967EBE-35BC-E84D-8881-9876F786AE5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38864AB-7166-544C-B585-C6F7B5A93DC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31565884-69F6-B244-9CD6-FBB84CD4B4F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7E8DC2-405D-9749-AF85-D27B8B1FCFF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91F4C8-C6A7-134E-8016-4F28EE8B578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63571E-1D00-C745-8D96-D34E3203BB4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4CE838-1F0A-4740-97F3-2F17A06A3A3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F6048A-94CB-E54E-83BF-FDFB0D0276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B9C0BE-5E7B-B440-AF19-1270DDC367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9D816E-57E9-F449-A7E3-85A45A58FF4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E24F3E-EFB2-1C42-A072-A2D267BEF8A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3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5C6DD839-2E5C-A142-A315-95906FA82491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49263" y="184150"/>
            <a:ext cx="9070975" cy="1171575"/>
          </a:xfrm>
          <a:ln/>
        </p:spPr>
        <p:txBody>
          <a:bodyPr tIns="38808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err="1" smtClean="0">
                <a:solidFill>
                  <a:srgbClr val="FFFFFF"/>
                </a:solidFill>
              </a:rPr>
              <a:t>NecaREx</a:t>
            </a: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sz="2600" dirty="0" err="1" smtClean="0">
                <a:solidFill>
                  <a:srgbClr val="9CA8CB"/>
                </a:solidFill>
              </a:rPr>
              <a:t>Projektskizze</a:t>
            </a:r>
            <a:endParaRPr lang="en-US" sz="2600" dirty="0">
              <a:solidFill>
                <a:srgbClr val="9CA8CB"/>
              </a:solidFill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530975" y="7150100"/>
            <a:ext cx="3478213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/>
              <a:t>Powered by www.</a:t>
            </a:r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/>
              <a:t>Office.com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504825" y="266700"/>
            <a:ext cx="75946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08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sz="4400" b="1" dirty="0" err="1" smtClean="0">
                <a:solidFill>
                  <a:srgbClr val="FFFFFF"/>
                </a:solidFill>
              </a:rPr>
              <a:t>Danke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für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ihre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Aufmerksamkeit</a:t>
            </a:r>
            <a:endParaRPr lang="en-US" sz="4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3152775" y="2320925"/>
            <a:ext cx="6429375" cy="898525"/>
          </a:xfrm>
          <a:prstGeom prst="roundRect">
            <a:avLst>
              <a:gd name="adj" fmla="val 11741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7F7E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Einleitung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3152775" y="3648075"/>
            <a:ext cx="6432550" cy="879475"/>
          </a:xfrm>
          <a:prstGeom prst="roundRect">
            <a:avLst>
              <a:gd name="adj" fmla="val 11741"/>
            </a:avLst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000">
                <a:solidFill>
                  <a:srgbClr val="84838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54000" rIns="99000" bIns="54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200">
                <a:solidFill>
                  <a:srgbClr val="000000"/>
                </a:solidFill>
              </a:rPr>
              <a:t>Please insert your own text</a:t>
            </a: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3152775" y="4995863"/>
            <a:ext cx="6432550" cy="903287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000">
                <a:solidFill>
                  <a:srgbClr val="84838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54000" rIns="99000" bIns="54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200">
                <a:solidFill>
                  <a:srgbClr val="000000"/>
                </a:solidFill>
              </a:rPr>
              <a:t>Please insert your own text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 smtClean="0">
                <a:latin typeface="Arial Black" charset="0"/>
              </a:rPr>
              <a:t>Inhalt</a:t>
            </a:r>
            <a:endParaRPr lang="en-US" sz="3600" dirty="0">
              <a:latin typeface="Arial Black" charset="0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2055813" y="2314575"/>
            <a:ext cx="917575" cy="868363"/>
          </a:xfrm>
          <a:prstGeom prst="roundRect">
            <a:avLst>
              <a:gd name="adj" fmla="val 16667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7F7E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lnSpc>
                <a:spcPct val="118000"/>
              </a:lnSpc>
              <a:tabLst>
                <a:tab pos="723900" algn="l"/>
              </a:tabLst>
            </a:pPr>
            <a:r>
              <a:rPr lang="en-US" sz="2200">
                <a:solidFill>
                  <a:srgbClr val="000000"/>
                </a:solidFill>
                <a:latin typeface="Arial Black" charset="0"/>
              </a:rPr>
              <a:t>1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2055813" y="3660775"/>
            <a:ext cx="917575" cy="882650"/>
          </a:xfrm>
          <a:prstGeom prst="roundRect">
            <a:avLst>
              <a:gd name="adj" fmla="val 16667"/>
            </a:avLst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000">
                <a:solidFill>
                  <a:srgbClr val="84838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9000" tIns="54000" rIns="99000" bIns="54000" anchor="ctr"/>
          <a:lstStyle/>
          <a:p>
            <a:pPr algn="ctr">
              <a:lnSpc>
                <a:spcPct val="118000"/>
              </a:lnSpc>
              <a:tabLst>
                <a:tab pos="723900" algn="l"/>
              </a:tabLst>
            </a:pPr>
            <a:r>
              <a:rPr lang="en-US" sz="2200">
                <a:solidFill>
                  <a:srgbClr val="000000"/>
                </a:solidFill>
                <a:latin typeface="Arial Black" charset="0"/>
              </a:rPr>
              <a:t>2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2055813" y="5011738"/>
            <a:ext cx="917575" cy="906462"/>
          </a:xfrm>
          <a:prstGeom prst="roundRect">
            <a:avLst>
              <a:gd name="adj" fmla="val 16667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000">
                <a:solidFill>
                  <a:srgbClr val="84838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9000" tIns="54000" rIns="99000" bIns="54000" anchor="ctr"/>
          <a:lstStyle/>
          <a:p>
            <a:pPr algn="ctr">
              <a:lnSpc>
                <a:spcPct val="118000"/>
              </a:lnSpc>
              <a:tabLst>
                <a:tab pos="723900" algn="l"/>
              </a:tabLst>
            </a:pPr>
            <a:r>
              <a:rPr lang="en-US" sz="2200">
                <a:solidFill>
                  <a:srgbClr val="000000"/>
                </a:solidFill>
                <a:latin typeface="Arial Black" charset="0"/>
              </a:rP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2147888" y="2257425"/>
            <a:ext cx="7364412" cy="784225"/>
          </a:xfrm>
          <a:prstGeom prst="roundRect">
            <a:avLst>
              <a:gd name="adj" fmla="val 11741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4404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>
                <a:solidFill>
                  <a:srgbClr val="000000"/>
                </a:solidFill>
              </a:rPr>
              <a:t>Please insert your own text</a:t>
            </a:r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2166938" y="4292600"/>
            <a:ext cx="7326312" cy="714375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4404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>
                <a:solidFill>
                  <a:srgbClr val="000000"/>
                </a:solidFill>
              </a:rPr>
              <a:t>Please insert your own text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224088" y="3187700"/>
            <a:ext cx="725805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>
                <a:cs typeface="方正宋体" charset="0"/>
              </a:rPr>
              <a:t> Please insert your own text... </a:t>
            </a:r>
          </a:p>
          <a:p>
            <a:pPr>
              <a:lnSpc>
                <a:spcPct val="140000"/>
              </a:lnSpc>
            </a:pPr>
            <a:r>
              <a:rPr lang="en-US">
                <a:cs typeface="方正宋体" charset="0"/>
              </a:rPr>
              <a:t> Please insert your own text...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24088" y="5168900"/>
            <a:ext cx="725805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/>
              <a:t> </a:t>
            </a:r>
            <a:r>
              <a:rPr lang="en-US">
                <a:cs typeface="方正宋体" charset="0"/>
              </a:rPr>
              <a:t>Please insert your own text...</a:t>
            </a:r>
            <a:r>
              <a:rPr lang="en-US"/>
              <a:t> </a:t>
            </a:r>
          </a:p>
          <a:p>
            <a:pPr>
              <a:lnSpc>
                <a:spcPct val="140000"/>
              </a:lnSpc>
            </a:pPr>
            <a:r>
              <a:rPr lang="en-US">
                <a:cs typeface="方正宋体" charset="0"/>
              </a:rPr>
              <a:t> Please insert your own text...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>
                <a:latin typeface="Arial Black" charset="0"/>
              </a:rPr>
              <a:t>Please insert Title</a:t>
            </a:r>
          </a:p>
          <a:p>
            <a:r>
              <a:rPr lang="en-US" sz="2600">
                <a:solidFill>
                  <a:srgbClr val="647ED0"/>
                </a:solidFill>
              </a:rPr>
              <a:t>Please insert sub-title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val 1"/>
          <p:cNvSpPr>
            <a:spLocks noChangeArrowheads="1"/>
          </p:cNvSpPr>
          <p:nvPr/>
        </p:nvSpPr>
        <p:spPr bwMode="auto">
          <a:xfrm>
            <a:off x="5262563" y="3735388"/>
            <a:ext cx="1435100" cy="1435100"/>
          </a:xfrm>
          <a:prstGeom prst="ellipse">
            <a:avLst/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600" b="1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7170" name="Oval 2"/>
          <p:cNvSpPr>
            <a:spLocks noChangeArrowheads="1"/>
          </p:cNvSpPr>
          <p:nvPr/>
        </p:nvSpPr>
        <p:spPr bwMode="auto">
          <a:xfrm>
            <a:off x="5473700" y="2355850"/>
            <a:ext cx="1038225" cy="1038225"/>
          </a:xfrm>
          <a:prstGeom prst="ellipse">
            <a:avLst/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 b="1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7042150" y="4916488"/>
            <a:ext cx="1038225" cy="1038225"/>
          </a:xfrm>
          <a:prstGeom prst="ellipse">
            <a:avLst/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 b="1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3808413" y="4916488"/>
            <a:ext cx="1038225" cy="1038225"/>
          </a:xfrm>
          <a:prstGeom prst="ellipse">
            <a:avLst/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 b="1">
                <a:solidFill>
                  <a:srgbClr val="000000"/>
                </a:solidFill>
              </a:rPr>
              <a:t>Text</a:t>
            </a:r>
          </a:p>
        </p:txBody>
      </p:sp>
      <p:cxnSp>
        <p:nvCxnSpPr>
          <p:cNvPr id="7173" name="AutoShape 5"/>
          <p:cNvCxnSpPr>
            <a:cxnSpLocks noChangeShapeType="1"/>
            <a:stCxn id="7172" idx="0"/>
            <a:endCxn id="7170" idx="3"/>
          </p:cNvCxnSpPr>
          <p:nvPr/>
        </p:nvCxnSpPr>
        <p:spPr bwMode="auto">
          <a:xfrm flipV="1">
            <a:off x="4327525" y="3243263"/>
            <a:ext cx="1296988" cy="1673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74" name="AutoShape 6"/>
          <p:cNvCxnSpPr>
            <a:cxnSpLocks noChangeShapeType="1"/>
            <a:stCxn id="7170" idx="5"/>
            <a:endCxn id="7171" idx="0"/>
          </p:cNvCxnSpPr>
          <p:nvPr/>
        </p:nvCxnSpPr>
        <p:spPr bwMode="auto">
          <a:xfrm>
            <a:off x="6359525" y="3243263"/>
            <a:ext cx="1201738" cy="16748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175" name="AutoShape 7"/>
          <p:cNvCxnSpPr>
            <a:cxnSpLocks noChangeShapeType="1"/>
            <a:stCxn id="7171" idx="11"/>
            <a:endCxn id="7172" idx="11"/>
          </p:cNvCxnSpPr>
          <p:nvPr/>
        </p:nvCxnSpPr>
        <p:spPr bwMode="auto">
          <a:xfrm flipH="1">
            <a:off x="4833938" y="5540375"/>
            <a:ext cx="221932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3452813" y="2462213"/>
            <a:ext cx="1744662" cy="658812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b="1">
                <a:solidFill>
                  <a:srgbClr val="000000"/>
                </a:solidFill>
              </a:rPr>
              <a:t>Your own text</a:t>
            </a:r>
          </a:p>
        </p:txBody>
      </p:sp>
      <p:sp>
        <p:nvSpPr>
          <p:cNvPr id="7177" name="Freeform 9"/>
          <p:cNvSpPr>
            <a:spLocks noChangeArrowheads="1"/>
          </p:cNvSpPr>
          <p:nvPr/>
        </p:nvSpPr>
        <p:spPr bwMode="auto">
          <a:xfrm>
            <a:off x="3468688" y="2424113"/>
            <a:ext cx="2359025" cy="142875"/>
          </a:xfrm>
          <a:custGeom>
            <a:avLst/>
            <a:gdLst>
              <a:gd name="T0" fmla="*/ 6554 w 6555"/>
              <a:gd name="T1" fmla="*/ 396 h 397"/>
              <a:gd name="T2" fmla="*/ 6054 w 6555"/>
              <a:gd name="T3" fmla="*/ 0 h 397"/>
              <a:gd name="T4" fmla="*/ 0 w 6555"/>
              <a:gd name="T5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55" h="397">
                <a:moveTo>
                  <a:pt x="6554" y="396"/>
                </a:moveTo>
                <a:lnTo>
                  <a:pt x="6054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8191500" y="4184650"/>
            <a:ext cx="1744663" cy="658813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b="1">
                <a:solidFill>
                  <a:srgbClr val="000000"/>
                </a:solidFill>
              </a:rPr>
              <a:t>Your own text</a:t>
            </a: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1697038" y="4899025"/>
            <a:ext cx="1744662" cy="658813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b="1">
                <a:solidFill>
                  <a:srgbClr val="000000"/>
                </a:solidFill>
              </a:rPr>
              <a:t>Your own text</a:t>
            </a: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1685925" y="5600700"/>
            <a:ext cx="23780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181" name="Freeform 13"/>
          <p:cNvSpPr>
            <a:spLocks noChangeArrowheads="1"/>
          </p:cNvSpPr>
          <p:nvPr/>
        </p:nvSpPr>
        <p:spPr bwMode="auto">
          <a:xfrm>
            <a:off x="7693025" y="4895850"/>
            <a:ext cx="2279650" cy="217488"/>
          </a:xfrm>
          <a:custGeom>
            <a:avLst/>
            <a:gdLst>
              <a:gd name="T0" fmla="*/ 0 w 6331"/>
              <a:gd name="T1" fmla="*/ 604 h 605"/>
              <a:gd name="T2" fmla="*/ 604 w 6331"/>
              <a:gd name="T3" fmla="*/ 0 h 605"/>
              <a:gd name="T4" fmla="*/ 6330 w 6331"/>
              <a:gd name="T5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31" h="605">
                <a:moveTo>
                  <a:pt x="0" y="604"/>
                </a:moveTo>
                <a:lnTo>
                  <a:pt x="604" y="0"/>
                </a:lnTo>
                <a:lnTo>
                  <a:pt x="633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>
                <a:latin typeface="Arial Black" charset="0"/>
              </a:rPr>
              <a:t>Please insert Title</a:t>
            </a:r>
          </a:p>
          <a:p>
            <a:r>
              <a:rPr lang="en-US" sz="2600">
                <a:solidFill>
                  <a:srgbClr val="647ED0"/>
                </a:solidFill>
              </a:rPr>
              <a:t>Please insert sub-title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val 1"/>
          <p:cNvSpPr>
            <a:spLocks noChangeArrowheads="1"/>
          </p:cNvSpPr>
          <p:nvPr/>
        </p:nvSpPr>
        <p:spPr bwMode="auto">
          <a:xfrm>
            <a:off x="1971675" y="3321050"/>
            <a:ext cx="1685925" cy="1685925"/>
          </a:xfrm>
          <a:prstGeom prst="ellipse">
            <a:avLst/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600" b="1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8194" name="Oval 2"/>
          <p:cNvSpPr>
            <a:spLocks noChangeArrowheads="1"/>
          </p:cNvSpPr>
          <p:nvPr/>
        </p:nvSpPr>
        <p:spPr bwMode="auto">
          <a:xfrm>
            <a:off x="4619625" y="3570288"/>
            <a:ext cx="1168400" cy="1168400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4367213" y="5146675"/>
            <a:ext cx="1168400" cy="1168400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4367213" y="2036763"/>
            <a:ext cx="1168400" cy="1168400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972175" y="2020888"/>
            <a:ext cx="3535363" cy="1117600"/>
          </a:xfrm>
          <a:prstGeom prst="roundRect">
            <a:avLst>
              <a:gd name="adj" fmla="val 8153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-18000" rIns="90000" bIns="-18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>
                <a:solidFill>
                  <a:srgbClr val="000000"/>
                </a:solidFill>
                <a:cs typeface="Arial" charset="0"/>
              </a:rPr>
              <a:t>Your own text</a:t>
            </a:r>
          </a:p>
        </p:txBody>
      </p:sp>
      <p:cxnSp>
        <p:nvCxnSpPr>
          <p:cNvPr id="8198" name="AutoShape 6"/>
          <p:cNvCxnSpPr>
            <a:cxnSpLocks noChangeShapeType="1"/>
            <a:stCxn id="8193" idx="7"/>
            <a:endCxn id="8196" idx="2"/>
          </p:cNvCxnSpPr>
          <p:nvPr/>
        </p:nvCxnSpPr>
        <p:spPr bwMode="auto">
          <a:xfrm flipV="1">
            <a:off x="3409950" y="2619375"/>
            <a:ext cx="958850" cy="946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199" name="AutoShape 7"/>
          <p:cNvCxnSpPr>
            <a:cxnSpLocks noChangeShapeType="1"/>
            <a:stCxn id="8193" idx="5"/>
            <a:endCxn id="8195" idx="2"/>
          </p:cNvCxnSpPr>
          <p:nvPr/>
        </p:nvCxnSpPr>
        <p:spPr bwMode="auto">
          <a:xfrm>
            <a:off x="3409950" y="4759325"/>
            <a:ext cx="958850" cy="973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200" name="AutoShape 8"/>
          <p:cNvCxnSpPr>
            <a:cxnSpLocks noChangeShapeType="1"/>
            <a:stCxn id="8193" idx="6"/>
            <a:endCxn id="8194" idx="2"/>
          </p:cNvCxnSpPr>
          <p:nvPr/>
        </p:nvCxnSpPr>
        <p:spPr bwMode="auto">
          <a:xfrm flipV="1">
            <a:off x="3656013" y="4152900"/>
            <a:ext cx="963612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5972175" y="3584575"/>
            <a:ext cx="3535363" cy="1117600"/>
          </a:xfrm>
          <a:prstGeom prst="roundRect">
            <a:avLst>
              <a:gd name="adj" fmla="val 8153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-18000" rIns="90000" bIns="-18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>
                <a:solidFill>
                  <a:srgbClr val="000000"/>
                </a:solidFill>
                <a:cs typeface="Arial" charset="0"/>
              </a:rPr>
              <a:t>Your own text</a:t>
            </a: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5972175" y="5116513"/>
            <a:ext cx="3535363" cy="1117600"/>
          </a:xfrm>
          <a:prstGeom prst="roundRect">
            <a:avLst>
              <a:gd name="adj" fmla="val 8153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-18000" rIns="90000" bIns="-18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>
                <a:solidFill>
                  <a:srgbClr val="000000"/>
                </a:solidFill>
                <a:cs typeface="Arial" charset="0"/>
              </a:rPr>
              <a:t>Your own text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>
                <a:latin typeface="Arial Black" charset="0"/>
              </a:rPr>
              <a:t>Please insert Title</a:t>
            </a:r>
          </a:p>
          <a:p>
            <a:r>
              <a:rPr lang="en-US" sz="2600">
                <a:solidFill>
                  <a:srgbClr val="647ED0"/>
                </a:solidFill>
              </a:rPr>
              <a:t>Please insert sub-title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3249613" y="2084388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2025650" y="276860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>
                <a:solidFill>
                  <a:srgbClr val="000000"/>
                </a:solidFill>
                <a:cs typeface="方正宋体" charset="0"/>
              </a:rPr>
              <a:t>Text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2025650" y="417195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>
                <a:solidFill>
                  <a:srgbClr val="000000"/>
                </a:solidFill>
                <a:cs typeface="方正宋体" charset="0"/>
              </a:rPr>
              <a:t>Text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473575" y="276860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3249613" y="3487738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3249613" y="4892675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4471988" y="417195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noFill/>
          <a:ln w="9525">
            <a:solidFill>
              <a:srgbClr val="B2C2F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7037388" y="3702050"/>
            <a:ext cx="2600325" cy="2216150"/>
          </a:xfrm>
          <a:prstGeom prst="hexagon">
            <a:avLst>
              <a:gd name="adj" fmla="val 29334"/>
              <a:gd name="vf" fmla="val 115470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>
                <a:solidFill>
                  <a:srgbClr val="000000"/>
                </a:solidFill>
              </a:rPr>
              <a:t>Text</a:t>
            </a:r>
          </a:p>
        </p:txBody>
      </p:sp>
      <p:cxnSp>
        <p:nvCxnSpPr>
          <p:cNvPr id="9225" name="AutoShape 9"/>
          <p:cNvCxnSpPr>
            <a:cxnSpLocks noChangeShapeType="1"/>
            <a:stCxn id="9223" idx="4"/>
            <a:endCxn id="9224" idx="1"/>
          </p:cNvCxnSpPr>
          <p:nvPr/>
        </p:nvCxnSpPr>
        <p:spPr bwMode="auto">
          <a:xfrm flipV="1">
            <a:off x="5219700" y="4810125"/>
            <a:ext cx="1819275" cy="11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>
                <a:latin typeface="Arial Black" charset="0"/>
              </a:rPr>
              <a:t>Please insert Title</a:t>
            </a:r>
          </a:p>
          <a:p>
            <a:r>
              <a:rPr lang="en-US" sz="2600">
                <a:solidFill>
                  <a:srgbClr val="647ED0"/>
                </a:solidFill>
              </a:rPr>
              <a:t>Please insert sub-title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Oval 1"/>
          <p:cNvSpPr>
            <a:spLocks noChangeArrowheads="1"/>
          </p:cNvSpPr>
          <p:nvPr/>
        </p:nvSpPr>
        <p:spPr bwMode="auto">
          <a:xfrm>
            <a:off x="4543425" y="3908425"/>
            <a:ext cx="2381250" cy="2382838"/>
          </a:xfrm>
          <a:prstGeom prst="ellipse">
            <a:avLst/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7932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8037513" y="4189413"/>
            <a:ext cx="1963737" cy="904875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>
                <a:solidFill>
                  <a:srgbClr val="000000"/>
                </a:solidFill>
              </a:rPr>
              <a:t>Your own text</a:t>
            </a: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1620838" y="2320925"/>
            <a:ext cx="1963737" cy="903288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>
                <a:solidFill>
                  <a:srgbClr val="000000"/>
                </a:solidFill>
              </a:rPr>
              <a:t>Your own text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1600200" y="4589463"/>
            <a:ext cx="1963738" cy="904875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>
                <a:solidFill>
                  <a:srgbClr val="000000"/>
                </a:solidFill>
              </a:rPr>
              <a:t>Your own text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3673475" y="2446338"/>
            <a:ext cx="2381250" cy="2382837"/>
          </a:xfrm>
          <a:prstGeom prst="ellipse">
            <a:avLst/>
          </a:prstGeom>
          <a:solidFill>
            <a:srgbClr val="9CA8C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7932" rIns="36000" bIns="45000" anchor="ctr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>
            <a:off x="1592263" y="4537075"/>
            <a:ext cx="36052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5545138" y="2444750"/>
            <a:ext cx="2382837" cy="2382838"/>
          </a:xfrm>
          <a:prstGeom prst="ellipse">
            <a:avLst/>
          </a:prstGeom>
          <a:solidFill>
            <a:srgbClr val="7985A9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7932" rIns="3600" bIns="45000" anchor="ctr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10248" name="Freeform 8"/>
          <p:cNvSpPr>
            <a:spLocks noChangeArrowheads="1"/>
          </p:cNvSpPr>
          <p:nvPr/>
        </p:nvSpPr>
        <p:spPr bwMode="auto">
          <a:xfrm>
            <a:off x="6419850" y="4416425"/>
            <a:ext cx="3589338" cy="727075"/>
          </a:xfrm>
          <a:custGeom>
            <a:avLst/>
            <a:gdLst>
              <a:gd name="T0" fmla="*/ 0 w 9970"/>
              <a:gd name="T1" fmla="*/ 0 h 2020"/>
              <a:gd name="T2" fmla="*/ 2677 w 9970"/>
              <a:gd name="T3" fmla="*/ 2019 h 2020"/>
              <a:gd name="T4" fmla="*/ 9969 w 9970"/>
              <a:gd name="T5" fmla="*/ 2019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70" h="2020">
                <a:moveTo>
                  <a:pt x="0" y="0"/>
                </a:moveTo>
                <a:lnTo>
                  <a:pt x="2677" y="2019"/>
                </a:lnTo>
                <a:lnTo>
                  <a:pt x="9969" y="201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49" name="Freeform 9"/>
          <p:cNvSpPr>
            <a:spLocks noChangeArrowheads="1"/>
          </p:cNvSpPr>
          <p:nvPr/>
        </p:nvSpPr>
        <p:spPr bwMode="auto">
          <a:xfrm>
            <a:off x="1625600" y="2266950"/>
            <a:ext cx="4141788" cy="1157288"/>
          </a:xfrm>
          <a:custGeom>
            <a:avLst/>
            <a:gdLst>
              <a:gd name="T0" fmla="*/ 11502 w 11503"/>
              <a:gd name="T1" fmla="*/ 3212 h 3213"/>
              <a:gd name="T2" fmla="*/ 9031 w 11503"/>
              <a:gd name="T3" fmla="*/ 0 h 3213"/>
              <a:gd name="T4" fmla="*/ 0 w 11503"/>
              <a:gd name="T5" fmla="*/ 0 h 3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03" h="3213">
                <a:moveTo>
                  <a:pt x="11502" y="3212"/>
                </a:moveTo>
                <a:lnTo>
                  <a:pt x="903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>
                <a:latin typeface="Arial Black" charset="0"/>
              </a:rPr>
              <a:t>Please insert Title</a:t>
            </a:r>
          </a:p>
          <a:p>
            <a:r>
              <a:rPr lang="en-US" sz="2600">
                <a:solidFill>
                  <a:srgbClr val="647ED0"/>
                </a:solidFill>
              </a:rPr>
              <a:t>Please insert sub-title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5062538" y="2112963"/>
            <a:ext cx="4683125" cy="1111250"/>
          </a:xfrm>
          <a:custGeom>
            <a:avLst/>
            <a:gdLst>
              <a:gd name="G0" fmla="+- 2930 0 0"/>
              <a:gd name="G1" fmla="+- 21600 0 2930"/>
              <a:gd name="G2" fmla="*/ 2930 1 2"/>
              <a:gd name="G3" fmla="+- 21600 0 G2"/>
              <a:gd name="G4" fmla="+/ 2930 21600 2"/>
              <a:gd name="G5" fmla="+/ G1 0 2"/>
              <a:gd name="G6" fmla="*/ 21600 21600 2930"/>
              <a:gd name="G7" fmla="*/ G6 1 2"/>
              <a:gd name="G8" fmla="+- 21600 0 G7"/>
              <a:gd name="G9" fmla="*/ 21600 1 2"/>
              <a:gd name="G10" fmla="+- 2930 0 G9"/>
              <a:gd name="G11" fmla="?: G10 G8 0"/>
              <a:gd name="G12" fmla="?: G10 G7 21600"/>
              <a:gd name="T0" fmla="*/ 20135 w 21600"/>
              <a:gd name="T1" fmla="*/ 10800 h 21600"/>
              <a:gd name="T2" fmla="*/ 10800 w 21600"/>
              <a:gd name="T3" fmla="*/ 21600 h 21600"/>
              <a:gd name="T4" fmla="*/ 1465 w 21600"/>
              <a:gd name="T5" fmla="*/ 10800 h 21600"/>
              <a:gd name="T6" fmla="*/ 10800 w 21600"/>
              <a:gd name="T7" fmla="*/ 0 h 21600"/>
              <a:gd name="T8" fmla="*/ 3265 w 21600"/>
              <a:gd name="T9" fmla="*/ 3265 h 21600"/>
              <a:gd name="T10" fmla="*/ 18335 w 21600"/>
              <a:gd name="T11" fmla="*/ 18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930" y="21600"/>
                </a:lnTo>
                <a:lnTo>
                  <a:pt x="1867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b="1">
                <a:solidFill>
                  <a:srgbClr val="000000"/>
                </a:solidFill>
              </a:rPr>
              <a:t>Product C</a:t>
            </a:r>
          </a:p>
        </p:txBody>
      </p:sp>
      <p:sp>
        <p:nvSpPr>
          <p:cNvPr id="11266" name="AutoShape 2"/>
          <p:cNvSpPr>
            <a:spLocks noChangeArrowheads="1"/>
          </p:cNvSpPr>
          <p:nvPr/>
        </p:nvSpPr>
        <p:spPr bwMode="auto">
          <a:xfrm flipV="1">
            <a:off x="1858963" y="5299075"/>
            <a:ext cx="4683125" cy="1111250"/>
          </a:xfrm>
          <a:custGeom>
            <a:avLst/>
            <a:gdLst>
              <a:gd name="G0" fmla="+- 2930 0 0"/>
              <a:gd name="G1" fmla="+- 21600 0 2930"/>
              <a:gd name="G2" fmla="*/ 2930 1 2"/>
              <a:gd name="G3" fmla="+- 21600 0 G2"/>
              <a:gd name="G4" fmla="+/ 2930 21600 2"/>
              <a:gd name="G5" fmla="+/ G1 0 2"/>
              <a:gd name="G6" fmla="*/ 21600 21600 2930"/>
              <a:gd name="G7" fmla="*/ G6 1 2"/>
              <a:gd name="G8" fmla="+- 21600 0 G7"/>
              <a:gd name="G9" fmla="*/ 21600 1 2"/>
              <a:gd name="G10" fmla="+- 2930 0 G9"/>
              <a:gd name="G11" fmla="?: G10 G8 0"/>
              <a:gd name="G12" fmla="?: G10 G7 21600"/>
              <a:gd name="T0" fmla="*/ 20135 w 21600"/>
              <a:gd name="T1" fmla="*/ 10800 h 21600"/>
              <a:gd name="T2" fmla="*/ 10800 w 21600"/>
              <a:gd name="T3" fmla="*/ 21600 h 21600"/>
              <a:gd name="T4" fmla="*/ 1465 w 21600"/>
              <a:gd name="T5" fmla="*/ 10800 h 21600"/>
              <a:gd name="T6" fmla="*/ 10800 w 21600"/>
              <a:gd name="T7" fmla="*/ 0 h 21600"/>
              <a:gd name="T8" fmla="*/ 3265 w 21600"/>
              <a:gd name="T9" fmla="*/ 3265 h 21600"/>
              <a:gd name="T10" fmla="*/ 18335 w 21600"/>
              <a:gd name="T11" fmla="*/ 18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930" y="21600"/>
                </a:lnTo>
                <a:lnTo>
                  <a:pt x="1867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5727700" y="3308350"/>
            <a:ext cx="3370263" cy="1079500"/>
          </a:xfrm>
          <a:custGeom>
            <a:avLst/>
            <a:gdLst>
              <a:gd name="G0" fmla="+- 3791 0 0"/>
              <a:gd name="G1" fmla="+- 21600 0 3791"/>
              <a:gd name="G2" fmla="*/ 3791 1 2"/>
              <a:gd name="G3" fmla="+- 21600 0 G2"/>
              <a:gd name="G4" fmla="+/ 3791 21600 2"/>
              <a:gd name="G5" fmla="+/ G1 0 2"/>
              <a:gd name="G6" fmla="*/ 21600 21600 3791"/>
              <a:gd name="G7" fmla="*/ G6 1 2"/>
              <a:gd name="G8" fmla="+- 21600 0 G7"/>
              <a:gd name="G9" fmla="*/ 21600 1 2"/>
              <a:gd name="G10" fmla="+- 3791 0 G9"/>
              <a:gd name="G11" fmla="?: G10 G8 0"/>
              <a:gd name="G12" fmla="?: G10 G7 21600"/>
              <a:gd name="T0" fmla="*/ 19704 w 21600"/>
              <a:gd name="T1" fmla="*/ 10800 h 21600"/>
              <a:gd name="T2" fmla="*/ 10800 w 21600"/>
              <a:gd name="T3" fmla="*/ 21600 h 21600"/>
              <a:gd name="T4" fmla="*/ 1896 w 21600"/>
              <a:gd name="T5" fmla="*/ 10800 h 21600"/>
              <a:gd name="T6" fmla="*/ 10800 w 21600"/>
              <a:gd name="T7" fmla="*/ 0 h 21600"/>
              <a:gd name="T8" fmla="*/ 3696 w 21600"/>
              <a:gd name="T9" fmla="*/ 3696 h 21600"/>
              <a:gd name="T10" fmla="*/ 17904 w 21600"/>
              <a:gd name="T11" fmla="*/ 1790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791" y="21600"/>
                </a:lnTo>
                <a:lnTo>
                  <a:pt x="1780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b="1">
                <a:solidFill>
                  <a:srgbClr val="000000"/>
                </a:solidFill>
              </a:rPr>
              <a:t>Product B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 flipV="1">
            <a:off x="2524125" y="4135438"/>
            <a:ext cx="3370263" cy="1079500"/>
          </a:xfrm>
          <a:custGeom>
            <a:avLst/>
            <a:gdLst>
              <a:gd name="G0" fmla="+- 3791 0 0"/>
              <a:gd name="G1" fmla="+- 21600 0 3791"/>
              <a:gd name="G2" fmla="*/ 3791 1 2"/>
              <a:gd name="G3" fmla="+- 21600 0 G2"/>
              <a:gd name="G4" fmla="+/ 3791 21600 2"/>
              <a:gd name="G5" fmla="+/ G1 0 2"/>
              <a:gd name="G6" fmla="*/ 21600 21600 3791"/>
              <a:gd name="G7" fmla="*/ G6 1 2"/>
              <a:gd name="G8" fmla="+- 21600 0 G7"/>
              <a:gd name="G9" fmla="*/ 21600 1 2"/>
              <a:gd name="G10" fmla="+- 3791 0 G9"/>
              <a:gd name="G11" fmla="?: G10 G8 0"/>
              <a:gd name="G12" fmla="?: G10 G7 21600"/>
              <a:gd name="T0" fmla="*/ 19704 w 21600"/>
              <a:gd name="T1" fmla="*/ 10800 h 21600"/>
              <a:gd name="T2" fmla="*/ 10800 w 21600"/>
              <a:gd name="T3" fmla="*/ 21600 h 21600"/>
              <a:gd name="T4" fmla="*/ 1896 w 21600"/>
              <a:gd name="T5" fmla="*/ 10800 h 21600"/>
              <a:gd name="T6" fmla="*/ 10800 w 21600"/>
              <a:gd name="T7" fmla="*/ 0 h 21600"/>
              <a:gd name="T8" fmla="*/ 3696 w 21600"/>
              <a:gd name="T9" fmla="*/ 3696 h 21600"/>
              <a:gd name="T10" fmla="*/ 17904 w 21600"/>
              <a:gd name="T11" fmla="*/ 1790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791" y="21600"/>
                </a:lnTo>
                <a:lnTo>
                  <a:pt x="1780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486150" y="4548188"/>
            <a:ext cx="14732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b="1"/>
              <a:t>Product B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 flipV="1">
            <a:off x="6356350" y="4487863"/>
            <a:ext cx="2128838" cy="1928812"/>
          </a:xfrm>
          <a:prstGeom prst="triangle">
            <a:avLst>
              <a:gd name="adj" fmla="val 50023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3152775" y="2147888"/>
            <a:ext cx="2128838" cy="1928812"/>
          </a:xfrm>
          <a:prstGeom prst="triangle">
            <a:avLst>
              <a:gd name="adj" fmla="val 50023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487738" y="5664200"/>
            <a:ext cx="14732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b="1"/>
              <a:t>Product C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727825" y="4979988"/>
            <a:ext cx="14732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b="1"/>
              <a:t>Product A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514725" y="3422650"/>
            <a:ext cx="136842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b="1"/>
              <a:t>Product A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>
                <a:latin typeface="Arial Black" charset="0"/>
              </a:rPr>
              <a:t>Please insert Title</a:t>
            </a:r>
          </a:p>
          <a:p>
            <a:r>
              <a:rPr lang="en-US" sz="2600">
                <a:solidFill>
                  <a:srgbClr val="647ED0"/>
                </a:solidFill>
              </a:rPr>
              <a:t>Please insert sub-title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1512888" y="2171700"/>
          <a:ext cx="8072437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r:id="rId4" imgW="8072280" imgH="4660560" progId="">
                  <p:embed/>
                </p:oleObj>
              </mc:Choice>
              <mc:Fallback>
                <p:oleObj r:id="rId4" imgW="8072280" imgH="466056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2171700"/>
                        <a:ext cx="8072437" cy="4660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90" name="AutoShape 2"/>
          <p:cNvCxnSpPr>
            <a:cxnSpLocks noChangeShapeType="1"/>
            <a:stCxn id="0" idx="0"/>
            <a:endCxn id="12291" idx="1"/>
          </p:cNvCxnSpPr>
          <p:nvPr/>
        </p:nvCxnSpPr>
        <p:spPr bwMode="auto">
          <a:xfrm flipV="1">
            <a:off x="5845175" y="2089150"/>
            <a:ext cx="11113" cy="2138363"/>
          </a:xfrm>
          <a:prstGeom prst="straightConnector1">
            <a:avLst/>
          </a:prstGeom>
          <a:noFill/>
          <a:ln w="43200">
            <a:solidFill>
              <a:srgbClr val="7985A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856288" y="1912938"/>
            <a:ext cx="31273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b="1">
                <a:solidFill>
                  <a:srgbClr val="807F7E"/>
                </a:solidFill>
              </a:rPr>
              <a:t>Your own text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 rot="16140000">
            <a:off x="9156701" y="4437062"/>
            <a:ext cx="11430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b="1">
                <a:solidFill>
                  <a:srgbClr val="848382"/>
                </a:solidFill>
              </a:rPr>
              <a:t>Add Text</a:t>
            </a:r>
          </a:p>
        </p:txBody>
      </p:sp>
      <p:cxnSp>
        <p:nvCxnSpPr>
          <p:cNvPr id="12293" name="AutoShape 5"/>
          <p:cNvCxnSpPr>
            <a:cxnSpLocks noChangeShapeType="1"/>
            <a:stCxn id="12292" idx="0"/>
            <a:endCxn id="12292" idx="0"/>
          </p:cNvCxnSpPr>
          <p:nvPr/>
        </p:nvCxnSpPr>
        <p:spPr bwMode="auto">
          <a:xfrm>
            <a:off x="9550400" y="4614863"/>
            <a:ext cx="1588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294" name="AutoShape 6"/>
          <p:cNvCxnSpPr>
            <a:cxnSpLocks noChangeShapeType="1"/>
            <a:stCxn id="0" idx="3"/>
            <a:endCxn id="12292" idx="0"/>
          </p:cNvCxnSpPr>
          <p:nvPr/>
        </p:nvCxnSpPr>
        <p:spPr bwMode="auto">
          <a:xfrm flipH="1">
            <a:off x="9550400" y="4502150"/>
            <a:ext cx="33338" cy="111125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43200">
                <a:solidFill>
                  <a:srgbClr val="C0C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>
                <a:latin typeface="Arial Black" charset="0"/>
              </a:rPr>
              <a:t>Please insert Title</a:t>
            </a:r>
          </a:p>
          <a:p>
            <a:r>
              <a:rPr lang="en-US" sz="2600">
                <a:solidFill>
                  <a:srgbClr val="647ED0"/>
                </a:solidFill>
              </a:rPr>
              <a:t>Please insert sub-title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Design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Macintosh PowerPoint</Application>
  <PresentationFormat>Benutzerdefiniert</PresentationFormat>
  <Paragraphs>76</Paragraphs>
  <Slides>10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Office-Design</vt:lpstr>
      <vt:lpstr>NecaREx Projektskizze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</dc:title>
  <dc:subject>&lt;a href="http://templates.redoffice.com/template/cateShow.php?class=mb&amp;categoryid=116&amp;sid=5772"&gt;Consulting&lt;/a&gt;</dc:subject>
  <cp:keywords>presentation background, Presentation, Black, White, Chess, Strategy, Redoffice Templates, Redoffice.com</cp:keywords>
  <dc:description>Chessboard and chessmen. This template will fit presentations on leadership, skill, strategy, challenge, chess game, etc.&lt;a href="http://templates.redoffice.com/template/cateShow.php?class=mb&amp;categoryid=116&amp;sid=5772"&gt;more about Consulting Impress Templates&lt;/a&gt;.</dc:description>
  <cp:lastModifiedBy>Florian Bosshard</cp:lastModifiedBy>
  <cp:revision>5</cp:revision>
  <cp:lastPrinted>1601-01-01T00:00:00Z</cp:lastPrinted>
  <dcterms:created xsi:type="dcterms:W3CDTF">2012-09-25T16:00:26Z</dcterms:created>
  <dcterms:modified xsi:type="dcterms:W3CDTF">2012-09-25T15:09:27Z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