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7" r:id="rId4"/>
    <p:sldId id="271" r:id="rId5"/>
    <p:sldId id="272" r:id="rId6"/>
    <p:sldId id="273" r:id="rId7"/>
    <p:sldId id="274" r:id="rId8"/>
    <p:sldId id="275" r:id="rId9"/>
    <p:sldId id="277" r:id="rId10"/>
    <p:sldId id="276" r:id="rId11"/>
    <p:sldId id="266" r:id="rId1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759A24F2-03E5-AD4B-98CB-4B6B1551B26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err="1" smtClean="0"/>
              <a:t>Nadri</a:t>
            </a:r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10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err="1" smtClean="0"/>
              <a:t>Flo</a:t>
            </a:r>
            <a:endParaRPr lang="de-DE" dirty="0" smtClean="0"/>
          </a:p>
          <a:p>
            <a:r>
              <a:rPr lang="de-DE" dirty="0" smtClean="0"/>
              <a:t>Schachmatt:</a:t>
            </a:r>
            <a:r>
              <a:rPr lang="de-DE" baseline="0" dirty="0" smtClean="0"/>
              <a:t> unten rechts sieht man, dass </a:t>
            </a:r>
            <a:r>
              <a:rPr lang="de-DE" baseline="0" dirty="0" err="1" smtClean="0"/>
              <a:t>Weiss</a:t>
            </a:r>
            <a:r>
              <a:rPr lang="de-DE" baseline="0" dirty="0" smtClean="0"/>
              <a:t> gewonnen hat</a:t>
            </a:r>
            <a:endParaRPr lang="de-D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6EB3B0-3CA7-214C-B93F-59EEFB831916}" type="slidenum">
              <a:rPr lang="en-US"/>
              <a:pPr/>
              <a:t>11</a:t>
            </a:fld>
            <a:endParaRPr lang="en-US"/>
          </a:p>
        </p:txBody>
      </p:sp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err="1" smtClean="0"/>
              <a:t>Flo</a:t>
            </a:r>
            <a:endParaRPr lang="de-DE" dirty="0" smtClean="0"/>
          </a:p>
          <a:p>
            <a:r>
              <a:rPr lang="de-DE" dirty="0" smtClean="0"/>
              <a:t>Wir beantworten nun </a:t>
            </a:r>
            <a:r>
              <a:rPr lang="de-DE" smtClean="0"/>
              <a:t>gerne</a:t>
            </a:r>
            <a:r>
              <a:rPr lang="de-DE" baseline="0" smtClean="0"/>
              <a:t> Ihre </a:t>
            </a:r>
            <a:r>
              <a:rPr lang="de-DE" smtClean="0"/>
              <a:t>Fragen.</a:t>
            </a: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2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err="1" smtClean="0"/>
              <a:t>Nadri</a:t>
            </a:r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3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err="1" smtClean="0"/>
              <a:t>Nadri</a:t>
            </a:r>
            <a:endParaRPr lang="de-DE" dirty="0" smtClean="0"/>
          </a:p>
          <a:p>
            <a:r>
              <a:rPr lang="de-DE" dirty="0" smtClean="0"/>
              <a:t>Das ist der Startbildschirm.</a:t>
            </a:r>
            <a:r>
              <a:rPr lang="de-DE" baseline="0" dirty="0" smtClean="0"/>
              <a:t> Man kann gegen einen menschlichen Mitspieler oder gegen den PC spielen. Sobald die Partie entschieden ist, sieht man unten rechts, wer gewonnen hat.</a:t>
            </a:r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4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smtClean="0"/>
              <a:t>Beni</a:t>
            </a:r>
          </a:p>
          <a:p>
            <a:r>
              <a:rPr lang="de-DE" dirty="0" smtClean="0"/>
              <a:t>Sobald eine Figur </a:t>
            </a:r>
            <a:r>
              <a:rPr lang="de-DE" dirty="0" err="1" smtClean="0"/>
              <a:t>ausgwählt</a:t>
            </a:r>
            <a:r>
              <a:rPr lang="de-DE" baseline="0" dirty="0" smtClean="0"/>
              <a:t> wird, wird ihr Feld rot eingefärbt. Die möglichen Felder der Figur sind grau hinterlegt.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Figur des Gegners eingefärbt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Eigene Figuren nicht (können nicht geschlagen werden)</a:t>
            </a: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5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smtClean="0"/>
              <a:t>Beni</a:t>
            </a:r>
          </a:p>
          <a:p>
            <a:r>
              <a:rPr lang="de-DE" dirty="0" smtClean="0"/>
              <a:t>Schwarzer König steht im Schach: Bauer hat keine möglichen Felder zur Auswahl</a:t>
            </a:r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6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de-DE" dirty="0" smtClean="0"/>
              <a:t>Beni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de-DE" dirty="0" smtClean="0"/>
              <a:t>Schwarzer König steht im Schach: Bauer hat (nur) einen möglich Zug zur Auswahl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7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de-DE" dirty="0" err="1" smtClean="0"/>
              <a:t>Sebi</a:t>
            </a:r>
            <a:endParaRPr lang="de-DE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de-DE" dirty="0" smtClean="0"/>
              <a:t>Schwarzer König steht im Schach: das Pferd hat 2 der normalerweise</a:t>
            </a:r>
            <a:r>
              <a:rPr lang="de-DE" baseline="0" dirty="0" smtClean="0"/>
              <a:t> </a:t>
            </a:r>
            <a:r>
              <a:rPr lang="de-DE" dirty="0" smtClean="0"/>
              <a:t>3 möglichen Felder zur Auswahl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8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de-DE" dirty="0" err="1" smtClean="0"/>
              <a:t>Sebi</a:t>
            </a:r>
            <a:endParaRPr lang="de-DE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de-DE" dirty="0" err="1" smtClean="0"/>
              <a:t>Weisser</a:t>
            </a:r>
            <a:r>
              <a:rPr lang="de-DE" dirty="0" smtClean="0"/>
              <a:t> König hat keine möglichen Felder zur Auswahl.</a:t>
            </a:r>
            <a:r>
              <a:rPr lang="de-DE" baseline="0" dirty="0" smtClean="0"/>
              <a:t> Er </a:t>
            </a:r>
            <a:r>
              <a:rPr lang="de-DE" dirty="0" smtClean="0"/>
              <a:t>steht sonst im Schach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9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err="1" smtClean="0"/>
              <a:t>Flo</a:t>
            </a:r>
            <a:endParaRPr lang="de-DE" dirty="0" smtClean="0"/>
          </a:p>
          <a:p>
            <a:r>
              <a:rPr lang="de-DE" dirty="0" smtClean="0"/>
              <a:t>Der schwarze Bauer  darf seinen König nicht ins Schach stellen</a:t>
            </a:r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5A8052-D477-544A-AB0D-848BBBD6B0C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967EBE-35BC-E84D-8881-9876F786AE5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8864AB-7166-544C-B585-C6F7B5A93DC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1565884-69F6-B244-9CD6-FBB84CD4B4F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7E8DC2-405D-9749-AF85-D27B8B1FCFF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91F4C8-C6A7-134E-8016-4F28EE8B578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63571E-1D00-C745-8D96-D34E3203BB4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4CE838-1F0A-4740-97F3-2F17A06A3A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F6048A-94CB-E54E-83BF-FDFB0D0276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B9C0BE-5E7B-B440-AF19-1270DDC367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9D816E-57E9-F449-A7E3-85A45A58FF4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E24F3E-EFB2-1C42-A072-A2D267BEF8A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5C6DD839-2E5C-A142-A315-95906FA82491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184150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 smtClean="0">
                <a:solidFill>
                  <a:srgbClr val="FFFFFF"/>
                </a:solidFill>
              </a:rPr>
              <a:t>NecaREx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sz="2600" dirty="0" err="1" smtClean="0">
                <a:solidFill>
                  <a:srgbClr val="9CA8CB"/>
                </a:solidFill>
              </a:rPr>
              <a:t>Abschluss</a:t>
            </a:r>
            <a:endParaRPr lang="en-US" sz="2600" dirty="0">
              <a:solidFill>
                <a:srgbClr val="9CA8CB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 smtClean="0">
                <a:latin typeface="Arial Black" charset="0"/>
              </a:rPr>
              <a:t>Schachmatt</a:t>
            </a:r>
            <a:endParaRPr lang="en-US" sz="3600" dirty="0">
              <a:latin typeface="Arial Black" charset="0"/>
            </a:endParaRPr>
          </a:p>
        </p:txBody>
      </p:sp>
      <p:pic>
        <p:nvPicPr>
          <p:cNvPr id="7170" name="Picture 2" descr="C:\Users\Beni\Desktop\presi\7_schachmat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08" y="1272411"/>
            <a:ext cx="6912768" cy="603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9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504825" y="266700"/>
            <a:ext cx="75946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08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sz="4400" b="1" dirty="0" err="1" smtClean="0">
                <a:solidFill>
                  <a:srgbClr val="FFFFFF"/>
                </a:solidFill>
              </a:rPr>
              <a:t>Danke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für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ihre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Aufmerksamkeit</a:t>
            </a:r>
            <a:endParaRPr lang="en-US" sz="4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3152775" y="1686620"/>
            <a:ext cx="6429375" cy="898525"/>
          </a:xfrm>
          <a:prstGeom prst="roundRect">
            <a:avLst>
              <a:gd name="adj" fmla="val 11741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7F7E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CH" sz="2200" dirty="0" smtClean="0">
                <a:solidFill>
                  <a:srgbClr val="000000"/>
                </a:solidFill>
              </a:rPr>
              <a:t>Spielelemente von </a:t>
            </a:r>
            <a:r>
              <a:rPr lang="de-CH" sz="2200" dirty="0" err="1" smtClean="0">
                <a:solidFill>
                  <a:srgbClr val="000000"/>
                </a:solidFill>
              </a:rPr>
              <a:t>NecaREx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3152775" y="3013770"/>
            <a:ext cx="6432550" cy="879475"/>
          </a:xfrm>
          <a:prstGeom prst="roundRect">
            <a:avLst>
              <a:gd name="adj" fmla="val 11741"/>
            </a:avLst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000">
                <a:solidFill>
                  <a:srgbClr val="84838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54000" rIns="99000" bIns="54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Mögliche</a:t>
            </a:r>
            <a:r>
              <a:rPr lang="en-US" sz="2200" dirty="0" smtClean="0">
                <a:solidFill>
                  <a:srgbClr val="000000"/>
                </a:solidFill>
              </a:rPr>
              <a:t> Felder der </a:t>
            </a:r>
            <a:r>
              <a:rPr lang="en-US" sz="2200" dirty="0" err="1" smtClean="0">
                <a:solidFill>
                  <a:srgbClr val="000000"/>
                </a:solidFill>
              </a:rPr>
              <a:t>Spielfiguren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3152775" y="4361558"/>
            <a:ext cx="6432550" cy="903287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000">
                <a:solidFill>
                  <a:srgbClr val="84838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54000" rIns="99000" bIns="54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Bedrohung</a:t>
            </a:r>
            <a:r>
              <a:rPr lang="en-US" sz="2200" dirty="0" smtClean="0">
                <a:solidFill>
                  <a:srgbClr val="000000"/>
                </a:solidFill>
              </a:rPr>
              <a:t> des </a:t>
            </a:r>
            <a:r>
              <a:rPr lang="en-US" sz="2200" dirty="0" err="1" smtClean="0">
                <a:solidFill>
                  <a:srgbClr val="000000"/>
                </a:solidFill>
              </a:rPr>
              <a:t>Königs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verhindern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 smtClean="0">
                <a:latin typeface="Arial Black" charset="0"/>
              </a:rPr>
              <a:t>Inhalt</a:t>
            </a:r>
            <a:endParaRPr lang="en-US" sz="3600" dirty="0">
              <a:latin typeface="Arial Black" charset="0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2055813" y="1680270"/>
            <a:ext cx="917575" cy="868363"/>
          </a:xfrm>
          <a:prstGeom prst="roundRect">
            <a:avLst>
              <a:gd name="adj" fmla="val 16667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7F7E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lnSpc>
                <a:spcPct val="118000"/>
              </a:lnSpc>
              <a:tabLst>
                <a:tab pos="723900" algn="l"/>
              </a:tabLst>
            </a:pPr>
            <a:r>
              <a:rPr lang="en-US" sz="2200">
                <a:solidFill>
                  <a:srgbClr val="000000"/>
                </a:solidFill>
                <a:latin typeface="Arial Black" charset="0"/>
              </a:rPr>
              <a:t>1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2055813" y="3026470"/>
            <a:ext cx="917575" cy="882650"/>
          </a:xfrm>
          <a:prstGeom prst="roundRect">
            <a:avLst>
              <a:gd name="adj" fmla="val 16667"/>
            </a:avLst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000">
                <a:solidFill>
                  <a:srgbClr val="84838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9000" tIns="54000" rIns="99000" bIns="54000" anchor="ctr"/>
          <a:lstStyle/>
          <a:p>
            <a:pPr algn="ctr">
              <a:lnSpc>
                <a:spcPct val="118000"/>
              </a:lnSpc>
              <a:tabLst>
                <a:tab pos="723900" algn="l"/>
              </a:tabLst>
            </a:pPr>
            <a:r>
              <a:rPr lang="en-US" sz="2200">
                <a:solidFill>
                  <a:srgbClr val="000000"/>
                </a:solidFill>
                <a:latin typeface="Arial Black" charset="0"/>
              </a:rPr>
              <a:t>2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2055813" y="4377433"/>
            <a:ext cx="917575" cy="906462"/>
          </a:xfrm>
          <a:prstGeom prst="roundRect">
            <a:avLst>
              <a:gd name="adj" fmla="val 16667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000">
                <a:solidFill>
                  <a:srgbClr val="84838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9000" tIns="54000" rIns="99000" bIns="54000" anchor="ctr"/>
          <a:lstStyle/>
          <a:p>
            <a:pPr algn="ctr">
              <a:lnSpc>
                <a:spcPct val="118000"/>
              </a:lnSpc>
              <a:tabLst>
                <a:tab pos="723900" algn="l"/>
              </a:tabLst>
            </a:pPr>
            <a:r>
              <a:rPr lang="en-US" sz="2200">
                <a:solidFill>
                  <a:srgbClr val="000000"/>
                </a:solidFill>
                <a:latin typeface="Arial Black" charset="0"/>
              </a:rPr>
              <a:t>3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174439" y="5737820"/>
            <a:ext cx="6432550" cy="903287"/>
          </a:xfrm>
          <a:prstGeom prst="roundRect">
            <a:avLst>
              <a:gd name="adj" fmla="val 1174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99000" tIns="54000" rIns="99000" bIns="54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Schachmatt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077477" y="5753695"/>
            <a:ext cx="917575" cy="906462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99000" tIns="54000" rIns="99000" bIns="54000" anchor="ctr"/>
          <a:lstStyle/>
          <a:p>
            <a:pPr algn="ctr">
              <a:lnSpc>
                <a:spcPct val="118000"/>
              </a:lnSpc>
              <a:tabLst>
                <a:tab pos="723900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Arial Black" charset="0"/>
              </a:rPr>
              <a:t>4</a:t>
            </a:r>
            <a:endParaRPr lang="en-US" sz="2200" dirty="0">
              <a:solidFill>
                <a:srgbClr val="000000"/>
              </a:solidFill>
              <a:latin typeface="Arial Bl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 smtClean="0">
                <a:latin typeface="Arial Black" charset="0"/>
              </a:rPr>
              <a:t>NecaREx</a:t>
            </a:r>
            <a:endParaRPr lang="en-US" sz="3600" dirty="0">
              <a:latin typeface="Arial Black" charset="0"/>
            </a:endParaRPr>
          </a:p>
        </p:txBody>
      </p:sp>
      <p:pic>
        <p:nvPicPr>
          <p:cNvPr id="1026" name="Picture 2" descr="C:\Users\Beni\Desktop\presi\0_st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187549"/>
            <a:ext cx="6927491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566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 smtClean="0">
                <a:latin typeface="Arial Black" charset="0"/>
              </a:rPr>
              <a:t>Mögliche</a:t>
            </a:r>
            <a:r>
              <a:rPr lang="en-US" sz="3600" dirty="0" smtClean="0">
                <a:latin typeface="Arial Black" charset="0"/>
              </a:rPr>
              <a:t> Felder</a:t>
            </a:r>
            <a:endParaRPr lang="en-US" sz="3600" dirty="0">
              <a:latin typeface="Arial Black" charset="0"/>
            </a:endParaRPr>
          </a:p>
        </p:txBody>
      </p:sp>
      <p:pic>
        <p:nvPicPr>
          <p:cNvPr id="1026" name="Picture 2" descr="C:\Users\Beni\Desktop\presi\1_possibleFiel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1187549"/>
            <a:ext cx="6912768" cy="603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9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>
                <a:latin typeface="Arial Black" charset="0"/>
              </a:rPr>
              <a:t>Mögliche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smtClean="0">
                <a:latin typeface="Arial Black" charset="0"/>
              </a:rPr>
              <a:t>Felder</a:t>
            </a:r>
            <a:endParaRPr lang="en-US" sz="3600" dirty="0">
              <a:latin typeface="Arial Black" charset="0"/>
            </a:endParaRPr>
          </a:p>
        </p:txBody>
      </p:sp>
      <p:pic>
        <p:nvPicPr>
          <p:cNvPr id="2050" name="Picture 2" descr="C:\Users\Beni\Desktop\presi\2_SchwarzerKönigImSchachBauerNichtBeweg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293" y="1206455"/>
            <a:ext cx="6966126" cy="608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9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>
                <a:latin typeface="Arial Black" charset="0"/>
              </a:rPr>
              <a:t>Mögliche</a:t>
            </a:r>
            <a:r>
              <a:rPr lang="en-US" sz="3600" dirty="0">
                <a:latin typeface="Arial Black" charset="0"/>
              </a:rPr>
              <a:t> Felder</a:t>
            </a:r>
            <a:endParaRPr lang="en-US" sz="3600" dirty="0">
              <a:latin typeface="Arial Black" charset="0"/>
            </a:endParaRPr>
          </a:p>
        </p:txBody>
      </p:sp>
      <p:pic>
        <p:nvPicPr>
          <p:cNvPr id="3074" name="Picture 2" descr="C:\Users\Beni\Desktop\presi\3_SchwarzerKönigImSchachBauerBeweg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094" y="1242835"/>
            <a:ext cx="6927491" cy="604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9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>
                <a:latin typeface="Arial Black" charset="0"/>
              </a:rPr>
              <a:t>Mögliche</a:t>
            </a:r>
            <a:r>
              <a:rPr lang="en-US" sz="3600" dirty="0">
                <a:latin typeface="Arial Black" charset="0"/>
              </a:rPr>
              <a:t> Felder</a:t>
            </a:r>
            <a:endParaRPr lang="en-US" sz="3600" dirty="0">
              <a:latin typeface="Arial Black" charset="0"/>
            </a:endParaRPr>
          </a:p>
        </p:txBody>
      </p:sp>
      <p:pic>
        <p:nvPicPr>
          <p:cNvPr id="4098" name="Picture 2" descr="C:\Users\Beni\Desktop\presi\4_SchwarzerKönigImSchachPf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259557"/>
            <a:ext cx="6927492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9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 smtClean="0">
                <a:latin typeface="Arial Black" charset="0"/>
              </a:rPr>
              <a:t>Selber</a:t>
            </a:r>
            <a:r>
              <a:rPr lang="en-US" sz="3600" dirty="0" smtClean="0">
                <a:latin typeface="Arial Black" charset="0"/>
              </a:rPr>
              <a:t> ins </a:t>
            </a:r>
            <a:r>
              <a:rPr lang="en-US" sz="3600" dirty="0" err="1" smtClean="0">
                <a:latin typeface="Arial Black" charset="0"/>
              </a:rPr>
              <a:t>Schach</a:t>
            </a:r>
            <a:r>
              <a:rPr lang="en-US" sz="3600" dirty="0" smtClean="0">
                <a:latin typeface="Arial Black" charset="0"/>
              </a:rPr>
              <a:t> </a:t>
            </a:r>
            <a:r>
              <a:rPr lang="en-US" sz="3600" dirty="0" err="1" smtClean="0">
                <a:latin typeface="Arial Black" charset="0"/>
              </a:rPr>
              <a:t>stellen</a:t>
            </a:r>
            <a:endParaRPr lang="en-US" sz="3600" dirty="0">
              <a:latin typeface="Arial Black" charset="0"/>
            </a:endParaRPr>
          </a:p>
        </p:txBody>
      </p:sp>
      <p:pic>
        <p:nvPicPr>
          <p:cNvPr id="5122" name="Picture 2" descr="C:\Users\Beni\Desktop\presi\5_weisserKönigDarfSichNichtInsSchachStell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1272412"/>
            <a:ext cx="6912768" cy="603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9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>
                <a:latin typeface="Arial Black" charset="0"/>
              </a:rPr>
              <a:t>Eigenen </a:t>
            </a:r>
            <a:r>
              <a:rPr lang="en-US" sz="3600" dirty="0" err="1" smtClean="0">
                <a:latin typeface="Arial Black" charset="0"/>
              </a:rPr>
              <a:t>König</a:t>
            </a:r>
            <a:r>
              <a:rPr lang="en-US" sz="3600" dirty="0" smtClean="0">
                <a:latin typeface="Arial Black" charset="0"/>
              </a:rPr>
              <a:t> ins </a:t>
            </a:r>
            <a:r>
              <a:rPr lang="en-US" sz="3600" dirty="0" err="1" smtClean="0">
                <a:latin typeface="Arial Black" charset="0"/>
              </a:rPr>
              <a:t>Schach</a:t>
            </a:r>
            <a:r>
              <a:rPr lang="en-US" sz="3600" dirty="0">
                <a:latin typeface="Arial Black" charset="0"/>
              </a:rPr>
              <a:t/>
            </a:r>
            <a:br>
              <a:rPr lang="en-US" sz="3600" dirty="0">
                <a:latin typeface="Arial Black" charset="0"/>
              </a:rPr>
            </a:br>
            <a:r>
              <a:rPr lang="en-US" sz="3600" dirty="0" err="1" smtClean="0">
                <a:latin typeface="Arial Black" charset="0"/>
              </a:rPr>
              <a:t>stellen</a:t>
            </a:r>
            <a:endParaRPr lang="en-US" sz="3600" dirty="0">
              <a:latin typeface="Arial Black" charset="0"/>
            </a:endParaRPr>
          </a:p>
        </p:txBody>
      </p:sp>
      <p:pic>
        <p:nvPicPr>
          <p:cNvPr id="6146" name="Picture 2" descr="C:\Users\Beni\Desktop\presi\6_schwarzerBauerDarfNichtSeinenKönigInsSchachStell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1331565"/>
            <a:ext cx="6845020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79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216</Words>
  <Application>Microsoft Office PowerPoint</Application>
  <PresentationFormat>Benutzerdefiniert</PresentationFormat>
  <Paragraphs>52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Office-Design</vt:lpstr>
      <vt:lpstr>NecaREx Abschluss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</dc:title>
  <dc:subject>&lt;a href="http://templates.redoffice.com/template/cateShow.php?class=mb&amp;categoryid=116&amp;sid=5772"&gt;Consulting&lt;/a&gt;</dc:subject>
  <cp:keywords>presentation background, Presentation, Black, White, Chess, Strategy, Redoffice Templates, Redoffice.com</cp:keywords>
  <dc:description>Chessboard and chessmen. This template will fit presentations on leadership, skill, strategy, challenge, chess game, etc.&lt;a href="http://templates.redoffice.com/template/cateShow.php?class=mb&amp;categoryid=116&amp;sid=5772"&gt;more about Consulting Impress Templates&lt;/a&gt;.</dc:description>
  <cp:lastModifiedBy>Beni</cp:lastModifiedBy>
  <cp:revision>12</cp:revision>
  <cp:lastPrinted>1601-01-01T00:00:00Z</cp:lastPrinted>
  <dcterms:created xsi:type="dcterms:W3CDTF">2012-09-25T16:00:26Z</dcterms:created>
  <dcterms:modified xsi:type="dcterms:W3CDTF">2012-12-10T11:34:26Z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