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6" r:id="rId1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Namen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Custom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MS PGothic</vt:lpstr>
      <vt:lpstr>SimSun</vt:lpstr>
      <vt:lpstr>Arial</vt:lpstr>
      <vt:lpstr>Cambria</vt:lpstr>
      <vt:lpstr>Times New Roman</vt:lpstr>
      <vt:lpstr>Office-Design</vt:lpstr>
      <vt:lpstr>NecaREx Projektskizze</vt:lpstr>
      <vt:lpstr>Idee</vt:lpstr>
      <vt:lpstr>Hauptanwendungsfall</vt:lpstr>
      <vt:lpstr>Weitere Anforderungen</vt:lpstr>
      <vt:lpstr>Ressouren</vt:lpstr>
      <vt:lpstr>Risiken</vt:lpstr>
      <vt:lpstr>Grobplanung</vt:lpstr>
      <vt:lpstr>Kundennutzen</vt:lpstr>
      <vt:lpstr>Wirtschaftlichkeit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Sebastian Sprenger</cp:lastModifiedBy>
  <cp:revision>10</cp:revision>
  <cp:lastPrinted>1601-01-01T00:00:00Z</cp:lastPrinted>
  <dcterms:created xsi:type="dcterms:W3CDTF">2012-09-25T16:00:26Z</dcterms:created>
  <dcterms:modified xsi:type="dcterms:W3CDTF">2012-10-01T10:56:58Z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