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21.xml.rels" ContentType="application/vnd.openxmlformats-package.relationships+xml"/>
  <Override PartName="/ppt/notesSlides/_rels/notesSlide27.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5.xml.rels" ContentType="application/vnd.openxmlformats-package.relationships+xml"/>
  <Override PartName="/ppt/notesSlides/_rels/notesSlide25.xml.rels" ContentType="application/vnd.openxmlformats-package.relationships+xml"/>
  <Override PartName="/ppt/notesSlides/_rels/notesSlide1.xml.rels" ContentType="application/vnd.openxmlformats-package.relationships+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angle 1"/>
          <p:cNvSpPr/>
          <p:nvPr/>
        </p:nvSpPr>
        <p:spPr>
          <a:xfrm>
            <a:off x="0" y="0"/>
            <a:ext cx="7315200" cy="9601200"/>
          </a:xfrm>
          <a:prstGeom prst="rect">
            <a:avLst/>
          </a:prstGeom>
          <a:solidFill>
            <a:srgbClr val="ffffff"/>
          </a:solidFill>
          <a:ln w="9360">
            <a:noFill/>
          </a:ln>
        </p:spPr>
      </p:sp>
      <p:sp>
        <p:nvSpPr>
          <p:cNvPr id="147" name="CustomShape 2"/>
          <p:cNvSpPr/>
          <p:nvPr/>
        </p:nvSpPr>
        <p:spPr>
          <a:xfrm>
            <a:off x="0" y="0"/>
            <a:ext cx="7315200" cy="9601200"/>
          </a:xfrm>
          <a:custGeom>
            <a:avLst/>
            <a:gdLst/>
            <a:ahLst/>
            <a:rect l="0" t="0" r="r" b="b"/>
            <a:pathLst>
              <a:path w="20322" h="26672">
                <a:moveTo>
                  <a:pt x="3" y="0"/>
                </a:moveTo>
                <a:lnTo>
                  <a:pt x="4" y="0"/>
                </a:lnTo>
                <a:cubicBezTo>
                  <a:pt x="3" y="0"/>
                  <a:pt x="2" y="0"/>
                  <a:pt x="2" y="1"/>
                </a:cubicBezTo>
                <a:cubicBezTo>
                  <a:pt x="1" y="1"/>
                  <a:pt x="1" y="1"/>
                  <a:pt x="1" y="2"/>
                </a:cubicBezTo>
                <a:cubicBezTo>
                  <a:pt x="0" y="2"/>
                  <a:pt x="0" y="3"/>
                  <a:pt x="0" y="4"/>
                </a:cubicBezTo>
                <a:lnTo>
                  <a:pt x="0" y="26667"/>
                </a:lnTo>
                <a:lnTo>
                  <a:pt x="0" y="26667"/>
                </a:lnTo>
                <a:cubicBezTo>
                  <a:pt x="0" y="26668"/>
                  <a:pt x="0" y="26669"/>
                  <a:pt x="1" y="26669"/>
                </a:cubicBezTo>
                <a:cubicBezTo>
                  <a:pt x="1" y="26670"/>
                  <a:pt x="1" y="26670"/>
                  <a:pt x="2" y="26670"/>
                </a:cubicBezTo>
                <a:cubicBezTo>
                  <a:pt x="2" y="26671"/>
                  <a:pt x="3" y="26671"/>
                  <a:pt x="4" y="26671"/>
                </a:cubicBezTo>
                <a:lnTo>
                  <a:pt x="20317" y="26671"/>
                </a:lnTo>
                <a:lnTo>
                  <a:pt x="20317" y="26671"/>
                </a:lnTo>
                <a:cubicBezTo>
                  <a:pt x="20318" y="26671"/>
                  <a:pt x="20319" y="26671"/>
                  <a:pt x="20319" y="26670"/>
                </a:cubicBezTo>
                <a:cubicBezTo>
                  <a:pt x="20320" y="26670"/>
                  <a:pt x="20320" y="26670"/>
                  <a:pt x="20320" y="26669"/>
                </a:cubicBezTo>
                <a:cubicBezTo>
                  <a:pt x="20321" y="26669"/>
                  <a:pt x="20321" y="26668"/>
                  <a:pt x="20321" y="26667"/>
                </a:cubicBezTo>
                <a:lnTo>
                  <a:pt x="20321" y="3"/>
                </a:lnTo>
                <a:lnTo>
                  <a:pt x="20321" y="4"/>
                </a:lnTo>
                <a:lnTo>
                  <a:pt x="20321" y="4"/>
                </a:lnTo>
                <a:cubicBezTo>
                  <a:pt x="20321" y="3"/>
                  <a:pt x="20321" y="2"/>
                  <a:pt x="20320" y="2"/>
                </a:cubicBezTo>
                <a:cubicBezTo>
                  <a:pt x="20320" y="1"/>
                  <a:pt x="20320" y="1"/>
                  <a:pt x="20319" y="1"/>
                </a:cubicBezTo>
                <a:cubicBezTo>
                  <a:pt x="20319" y="0"/>
                  <a:pt x="20318" y="0"/>
                  <a:pt x="20317" y="0"/>
                </a:cubicBezTo>
                <a:lnTo>
                  <a:pt x="3" y="0"/>
                </a:lnTo>
              </a:path>
            </a:pathLst>
          </a:custGeom>
          <a:solidFill>
            <a:srgbClr val="ffffff"/>
          </a:solidFill>
          <a:ln w="0">
            <a:noFill/>
          </a:ln>
        </p:spPr>
        <p:style>
          <a:lnRef idx="0"/>
          <a:fillRef idx="0"/>
          <a:effectRef idx="0"/>
          <a:fontRef idx="minor"/>
        </p:style>
      </p:sp>
      <p:sp>
        <p:nvSpPr>
          <p:cNvPr id="148" name="CustomShape 3"/>
          <p:cNvSpPr/>
          <p:nvPr/>
        </p:nvSpPr>
        <p:spPr>
          <a:xfrm>
            <a:off x="0" y="0"/>
            <a:ext cx="7315200" cy="9601200"/>
          </a:xfrm>
          <a:custGeom>
            <a:avLst/>
            <a:gdLst/>
            <a:ahLst/>
            <a:rect l="0" t="0" r="r" b="b"/>
            <a:pathLst>
              <a:path w="20322" h="26672">
                <a:moveTo>
                  <a:pt x="3" y="0"/>
                </a:moveTo>
                <a:lnTo>
                  <a:pt x="4" y="0"/>
                </a:lnTo>
                <a:cubicBezTo>
                  <a:pt x="3" y="0"/>
                  <a:pt x="2" y="0"/>
                  <a:pt x="2" y="1"/>
                </a:cubicBezTo>
                <a:cubicBezTo>
                  <a:pt x="1" y="1"/>
                  <a:pt x="1" y="1"/>
                  <a:pt x="1" y="2"/>
                </a:cubicBezTo>
                <a:cubicBezTo>
                  <a:pt x="0" y="2"/>
                  <a:pt x="0" y="3"/>
                  <a:pt x="0" y="4"/>
                </a:cubicBezTo>
                <a:lnTo>
                  <a:pt x="0" y="26667"/>
                </a:lnTo>
                <a:lnTo>
                  <a:pt x="0" y="26667"/>
                </a:lnTo>
                <a:cubicBezTo>
                  <a:pt x="0" y="26668"/>
                  <a:pt x="0" y="26669"/>
                  <a:pt x="1" y="26669"/>
                </a:cubicBezTo>
                <a:cubicBezTo>
                  <a:pt x="1" y="26670"/>
                  <a:pt x="1" y="26670"/>
                  <a:pt x="2" y="26670"/>
                </a:cubicBezTo>
                <a:cubicBezTo>
                  <a:pt x="2" y="26671"/>
                  <a:pt x="3" y="26671"/>
                  <a:pt x="4" y="26671"/>
                </a:cubicBezTo>
                <a:lnTo>
                  <a:pt x="20317" y="26671"/>
                </a:lnTo>
                <a:lnTo>
                  <a:pt x="20317" y="26671"/>
                </a:lnTo>
                <a:cubicBezTo>
                  <a:pt x="20318" y="26671"/>
                  <a:pt x="20319" y="26671"/>
                  <a:pt x="20319" y="26670"/>
                </a:cubicBezTo>
                <a:cubicBezTo>
                  <a:pt x="20320" y="26670"/>
                  <a:pt x="20320" y="26670"/>
                  <a:pt x="20320" y="26669"/>
                </a:cubicBezTo>
                <a:cubicBezTo>
                  <a:pt x="20321" y="26669"/>
                  <a:pt x="20321" y="26668"/>
                  <a:pt x="20321" y="26667"/>
                </a:cubicBezTo>
                <a:lnTo>
                  <a:pt x="20321" y="3"/>
                </a:lnTo>
                <a:lnTo>
                  <a:pt x="20321" y="4"/>
                </a:lnTo>
                <a:lnTo>
                  <a:pt x="20321" y="4"/>
                </a:lnTo>
                <a:cubicBezTo>
                  <a:pt x="20321" y="3"/>
                  <a:pt x="20321" y="2"/>
                  <a:pt x="20320" y="2"/>
                </a:cubicBezTo>
                <a:cubicBezTo>
                  <a:pt x="20320" y="1"/>
                  <a:pt x="20320" y="1"/>
                  <a:pt x="20319" y="1"/>
                </a:cubicBezTo>
                <a:cubicBezTo>
                  <a:pt x="20319" y="0"/>
                  <a:pt x="20318" y="0"/>
                  <a:pt x="20317" y="0"/>
                </a:cubicBezTo>
                <a:lnTo>
                  <a:pt x="3" y="0"/>
                </a:lnTo>
              </a:path>
            </a:pathLst>
          </a:custGeom>
          <a:solidFill>
            <a:srgbClr val="ffffff"/>
          </a:solidFill>
          <a:ln w="0">
            <a:noFill/>
          </a:ln>
        </p:spPr>
        <p:style>
          <a:lnRef idx="0"/>
          <a:fillRef idx="0"/>
          <a:effectRef idx="0"/>
          <a:fontRef idx="minor"/>
        </p:style>
      </p:sp>
      <p:sp>
        <p:nvSpPr>
          <p:cNvPr id="149" name="CustomShape 4"/>
          <p:cNvSpPr/>
          <p:nvPr/>
        </p:nvSpPr>
        <p:spPr>
          <a:xfrm>
            <a:off x="0" y="0"/>
            <a:ext cx="7315200" cy="9601200"/>
          </a:xfrm>
          <a:custGeom>
            <a:avLst/>
            <a:gdLst/>
            <a:ahLst/>
            <a:rect l="0" t="0" r="r" b="b"/>
            <a:pathLst>
              <a:path w="20322" h="26672">
                <a:moveTo>
                  <a:pt x="3" y="0"/>
                </a:moveTo>
                <a:lnTo>
                  <a:pt x="4" y="0"/>
                </a:lnTo>
                <a:cubicBezTo>
                  <a:pt x="3" y="0"/>
                  <a:pt x="2" y="0"/>
                  <a:pt x="2" y="1"/>
                </a:cubicBezTo>
                <a:cubicBezTo>
                  <a:pt x="1" y="1"/>
                  <a:pt x="1" y="1"/>
                  <a:pt x="1" y="2"/>
                </a:cubicBezTo>
                <a:cubicBezTo>
                  <a:pt x="0" y="2"/>
                  <a:pt x="0" y="3"/>
                  <a:pt x="0" y="4"/>
                </a:cubicBezTo>
                <a:lnTo>
                  <a:pt x="0" y="26667"/>
                </a:lnTo>
                <a:lnTo>
                  <a:pt x="0" y="26667"/>
                </a:lnTo>
                <a:cubicBezTo>
                  <a:pt x="0" y="26668"/>
                  <a:pt x="0" y="26669"/>
                  <a:pt x="1" y="26669"/>
                </a:cubicBezTo>
                <a:cubicBezTo>
                  <a:pt x="1" y="26670"/>
                  <a:pt x="1" y="26670"/>
                  <a:pt x="2" y="26670"/>
                </a:cubicBezTo>
                <a:cubicBezTo>
                  <a:pt x="2" y="26671"/>
                  <a:pt x="3" y="26671"/>
                  <a:pt x="4" y="26671"/>
                </a:cubicBezTo>
                <a:lnTo>
                  <a:pt x="20317" y="26671"/>
                </a:lnTo>
                <a:lnTo>
                  <a:pt x="20317" y="26671"/>
                </a:lnTo>
                <a:cubicBezTo>
                  <a:pt x="20318" y="26671"/>
                  <a:pt x="20319" y="26671"/>
                  <a:pt x="20319" y="26670"/>
                </a:cubicBezTo>
                <a:cubicBezTo>
                  <a:pt x="20320" y="26670"/>
                  <a:pt x="20320" y="26670"/>
                  <a:pt x="20320" y="26669"/>
                </a:cubicBezTo>
                <a:cubicBezTo>
                  <a:pt x="20321" y="26669"/>
                  <a:pt x="20321" y="26668"/>
                  <a:pt x="20321" y="26667"/>
                </a:cubicBezTo>
                <a:lnTo>
                  <a:pt x="20321" y="3"/>
                </a:lnTo>
                <a:lnTo>
                  <a:pt x="20321" y="4"/>
                </a:lnTo>
                <a:lnTo>
                  <a:pt x="20321" y="4"/>
                </a:lnTo>
                <a:cubicBezTo>
                  <a:pt x="20321" y="3"/>
                  <a:pt x="20321" y="2"/>
                  <a:pt x="20320" y="2"/>
                </a:cubicBezTo>
                <a:cubicBezTo>
                  <a:pt x="20320" y="1"/>
                  <a:pt x="20320" y="1"/>
                  <a:pt x="20319" y="1"/>
                </a:cubicBezTo>
                <a:cubicBezTo>
                  <a:pt x="20319" y="0"/>
                  <a:pt x="20318" y="0"/>
                  <a:pt x="20317" y="0"/>
                </a:cubicBezTo>
                <a:lnTo>
                  <a:pt x="3" y="0"/>
                </a:lnTo>
              </a:path>
            </a:pathLst>
          </a:custGeom>
          <a:solidFill>
            <a:srgbClr val="ffffff"/>
          </a:solidFill>
          <a:ln w="0">
            <a:noFill/>
          </a:ln>
        </p:spPr>
        <p:style>
          <a:lnRef idx="0"/>
          <a:fillRef idx="0"/>
          <a:effectRef idx="0"/>
          <a:fontRef idx="minor"/>
        </p:style>
      </p:sp>
      <p:sp>
        <p:nvSpPr>
          <p:cNvPr id="150" name="CustomShape 5"/>
          <p:cNvSpPr/>
          <p:nvPr/>
        </p:nvSpPr>
        <p:spPr>
          <a:xfrm>
            <a:off x="0" y="0"/>
            <a:ext cx="7315200" cy="9601200"/>
          </a:xfrm>
          <a:custGeom>
            <a:avLst/>
            <a:gdLst/>
            <a:ahLst/>
            <a:rect l="0" t="0" r="r" b="b"/>
            <a:pathLst>
              <a:path w="20322" h="26672">
                <a:moveTo>
                  <a:pt x="3" y="0"/>
                </a:moveTo>
                <a:lnTo>
                  <a:pt x="4" y="0"/>
                </a:lnTo>
                <a:cubicBezTo>
                  <a:pt x="3" y="0"/>
                  <a:pt x="2" y="0"/>
                  <a:pt x="2" y="1"/>
                </a:cubicBezTo>
                <a:cubicBezTo>
                  <a:pt x="1" y="1"/>
                  <a:pt x="1" y="1"/>
                  <a:pt x="1" y="2"/>
                </a:cubicBezTo>
                <a:cubicBezTo>
                  <a:pt x="0" y="2"/>
                  <a:pt x="0" y="3"/>
                  <a:pt x="0" y="4"/>
                </a:cubicBezTo>
                <a:lnTo>
                  <a:pt x="0" y="26667"/>
                </a:lnTo>
                <a:lnTo>
                  <a:pt x="0" y="26667"/>
                </a:lnTo>
                <a:cubicBezTo>
                  <a:pt x="0" y="26668"/>
                  <a:pt x="0" y="26669"/>
                  <a:pt x="1" y="26669"/>
                </a:cubicBezTo>
                <a:cubicBezTo>
                  <a:pt x="1" y="26670"/>
                  <a:pt x="1" y="26670"/>
                  <a:pt x="2" y="26670"/>
                </a:cubicBezTo>
                <a:cubicBezTo>
                  <a:pt x="2" y="26671"/>
                  <a:pt x="3" y="26671"/>
                  <a:pt x="4" y="26671"/>
                </a:cubicBezTo>
                <a:lnTo>
                  <a:pt x="20317" y="26671"/>
                </a:lnTo>
                <a:lnTo>
                  <a:pt x="20317" y="26671"/>
                </a:lnTo>
                <a:cubicBezTo>
                  <a:pt x="20318" y="26671"/>
                  <a:pt x="20319" y="26671"/>
                  <a:pt x="20319" y="26670"/>
                </a:cubicBezTo>
                <a:cubicBezTo>
                  <a:pt x="20320" y="26670"/>
                  <a:pt x="20320" y="26670"/>
                  <a:pt x="20320" y="26669"/>
                </a:cubicBezTo>
                <a:cubicBezTo>
                  <a:pt x="20321" y="26669"/>
                  <a:pt x="20321" y="26668"/>
                  <a:pt x="20321" y="26667"/>
                </a:cubicBezTo>
                <a:lnTo>
                  <a:pt x="20321" y="3"/>
                </a:lnTo>
                <a:lnTo>
                  <a:pt x="20321" y="4"/>
                </a:lnTo>
                <a:lnTo>
                  <a:pt x="20321" y="4"/>
                </a:lnTo>
                <a:cubicBezTo>
                  <a:pt x="20321" y="3"/>
                  <a:pt x="20321" y="2"/>
                  <a:pt x="20320" y="2"/>
                </a:cubicBezTo>
                <a:cubicBezTo>
                  <a:pt x="20320" y="1"/>
                  <a:pt x="20320" y="1"/>
                  <a:pt x="20319" y="1"/>
                </a:cubicBezTo>
                <a:cubicBezTo>
                  <a:pt x="20319" y="0"/>
                  <a:pt x="20318" y="0"/>
                  <a:pt x="20317" y="0"/>
                </a:cubicBezTo>
                <a:lnTo>
                  <a:pt x="3" y="0"/>
                </a:lnTo>
              </a:path>
            </a:pathLst>
          </a:custGeom>
          <a:solidFill>
            <a:srgbClr val="ffffff"/>
          </a:solidFill>
          <a:ln w="0">
            <a:noFill/>
          </a:ln>
        </p:spPr>
        <p:style>
          <a:lnRef idx="0"/>
          <a:fillRef idx="0"/>
          <a:effectRef idx="0"/>
          <a:fontRef idx="minor"/>
        </p:style>
      </p:sp>
      <p:sp>
        <p:nvSpPr>
          <p:cNvPr id="151" name="CustomShape 6"/>
          <p:cNvSpPr/>
          <p:nvPr/>
        </p:nvSpPr>
        <p:spPr>
          <a:xfrm>
            <a:off x="0" y="0"/>
            <a:ext cx="7315200" cy="9601200"/>
          </a:xfrm>
          <a:custGeom>
            <a:avLst/>
            <a:gdLst/>
            <a:ahLst/>
            <a:rect l="0" t="0" r="r" b="b"/>
            <a:pathLst>
              <a:path w="20322" h="26672">
                <a:moveTo>
                  <a:pt x="3" y="0"/>
                </a:moveTo>
                <a:lnTo>
                  <a:pt x="4" y="0"/>
                </a:lnTo>
                <a:cubicBezTo>
                  <a:pt x="3" y="0"/>
                  <a:pt x="2" y="0"/>
                  <a:pt x="2" y="1"/>
                </a:cubicBezTo>
                <a:cubicBezTo>
                  <a:pt x="1" y="1"/>
                  <a:pt x="1" y="1"/>
                  <a:pt x="1" y="2"/>
                </a:cubicBezTo>
                <a:cubicBezTo>
                  <a:pt x="0" y="2"/>
                  <a:pt x="0" y="3"/>
                  <a:pt x="0" y="4"/>
                </a:cubicBezTo>
                <a:lnTo>
                  <a:pt x="0" y="26667"/>
                </a:lnTo>
                <a:lnTo>
                  <a:pt x="0" y="26667"/>
                </a:lnTo>
                <a:cubicBezTo>
                  <a:pt x="0" y="26668"/>
                  <a:pt x="0" y="26669"/>
                  <a:pt x="1" y="26669"/>
                </a:cubicBezTo>
                <a:cubicBezTo>
                  <a:pt x="1" y="26670"/>
                  <a:pt x="1" y="26670"/>
                  <a:pt x="2" y="26670"/>
                </a:cubicBezTo>
                <a:cubicBezTo>
                  <a:pt x="2" y="26671"/>
                  <a:pt x="3" y="26671"/>
                  <a:pt x="4" y="26671"/>
                </a:cubicBezTo>
                <a:lnTo>
                  <a:pt x="20317" y="26671"/>
                </a:lnTo>
                <a:lnTo>
                  <a:pt x="20317" y="26671"/>
                </a:lnTo>
                <a:cubicBezTo>
                  <a:pt x="20318" y="26671"/>
                  <a:pt x="20319" y="26671"/>
                  <a:pt x="20319" y="26670"/>
                </a:cubicBezTo>
                <a:cubicBezTo>
                  <a:pt x="20320" y="26670"/>
                  <a:pt x="20320" y="26670"/>
                  <a:pt x="20320" y="26669"/>
                </a:cubicBezTo>
                <a:cubicBezTo>
                  <a:pt x="20321" y="26669"/>
                  <a:pt x="20321" y="26668"/>
                  <a:pt x="20321" y="26667"/>
                </a:cubicBezTo>
                <a:lnTo>
                  <a:pt x="20321" y="3"/>
                </a:lnTo>
                <a:lnTo>
                  <a:pt x="20321" y="4"/>
                </a:lnTo>
                <a:lnTo>
                  <a:pt x="20321" y="4"/>
                </a:lnTo>
                <a:cubicBezTo>
                  <a:pt x="20321" y="3"/>
                  <a:pt x="20321" y="2"/>
                  <a:pt x="20320" y="2"/>
                </a:cubicBezTo>
                <a:cubicBezTo>
                  <a:pt x="20320" y="1"/>
                  <a:pt x="20320" y="1"/>
                  <a:pt x="20319" y="1"/>
                </a:cubicBezTo>
                <a:cubicBezTo>
                  <a:pt x="20319" y="0"/>
                  <a:pt x="20318" y="0"/>
                  <a:pt x="20317" y="0"/>
                </a:cubicBezTo>
                <a:lnTo>
                  <a:pt x="3" y="0"/>
                </a:lnTo>
              </a:path>
            </a:pathLst>
          </a:custGeom>
          <a:solidFill>
            <a:srgbClr val="ffffff"/>
          </a:solidFill>
          <a:ln w="0">
            <a:noFill/>
          </a:ln>
        </p:spPr>
        <p:style>
          <a:lnRef idx="0"/>
          <a:fillRef idx="0"/>
          <a:effectRef idx="0"/>
          <a:fontRef idx="minor"/>
        </p:style>
      </p:sp>
      <p:sp>
        <p:nvSpPr>
          <p:cNvPr id="152" name="CustomShape 7"/>
          <p:cNvSpPr/>
          <p:nvPr/>
        </p:nvSpPr>
        <p:spPr>
          <a:xfrm>
            <a:off x="0" y="0"/>
            <a:ext cx="7315200" cy="9601200"/>
          </a:xfrm>
          <a:custGeom>
            <a:avLst/>
            <a:gdLst/>
            <a:ahLst/>
            <a:rect l="0" t="0" r="r" b="b"/>
            <a:pathLst>
              <a:path w="20322" h="26672">
                <a:moveTo>
                  <a:pt x="3" y="0"/>
                </a:moveTo>
                <a:lnTo>
                  <a:pt x="4" y="0"/>
                </a:lnTo>
                <a:cubicBezTo>
                  <a:pt x="3" y="0"/>
                  <a:pt x="2" y="0"/>
                  <a:pt x="2" y="1"/>
                </a:cubicBezTo>
                <a:cubicBezTo>
                  <a:pt x="1" y="1"/>
                  <a:pt x="1" y="1"/>
                  <a:pt x="1" y="2"/>
                </a:cubicBezTo>
                <a:cubicBezTo>
                  <a:pt x="0" y="2"/>
                  <a:pt x="0" y="3"/>
                  <a:pt x="0" y="4"/>
                </a:cubicBezTo>
                <a:lnTo>
                  <a:pt x="0" y="26667"/>
                </a:lnTo>
                <a:lnTo>
                  <a:pt x="0" y="26667"/>
                </a:lnTo>
                <a:cubicBezTo>
                  <a:pt x="0" y="26668"/>
                  <a:pt x="0" y="26669"/>
                  <a:pt x="1" y="26669"/>
                </a:cubicBezTo>
                <a:cubicBezTo>
                  <a:pt x="1" y="26670"/>
                  <a:pt x="1" y="26670"/>
                  <a:pt x="2" y="26670"/>
                </a:cubicBezTo>
                <a:cubicBezTo>
                  <a:pt x="2" y="26671"/>
                  <a:pt x="3" y="26671"/>
                  <a:pt x="4" y="26671"/>
                </a:cubicBezTo>
                <a:lnTo>
                  <a:pt x="20317" y="26671"/>
                </a:lnTo>
                <a:lnTo>
                  <a:pt x="20317" y="26671"/>
                </a:lnTo>
                <a:cubicBezTo>
                  <a:pt x="20318" y="26671"/>
                  <a:pt x="20319" y="26671"/>
                  <a:pt x="20319" y="26670"/>
                </a:cubicBezTo>
                <a:cubicBezTo>
                  <a:pt x="20320" y="26670"/>
                  <a:pt x="20320" y="26670"/>
                  <a:pt x="20320" y="26669"/>
                </a:cubicBezTo>
                <a:cubicBezTo>
                  <a:pt x="20321" y="26669"/>
                  <a:pt x="20321" y="26668"/>
                  <a:pt x="20321" y="26667"/>
                </a:cubicBezTo>
                <a:lnTo>
                  <a:pt x="20321" y="3"/>
                </a:lnTo>
                <a:lnTo>
                  <a:pt x="20321" y="4"/>
                </a:lnTo>
                <a:lnTo>
                  <a:pt x="20321" y="4"/>
                </a:lnTo>
                <a:cubicBezTo>
                  <a:pt x="20321" y="3"/>
                  <a:pt x="20321" y="2"/>
                  <a:pt x="20320" y="2"/>
                </a:cubicBezTo>
                <a:cubicBezTo>
                  <a:pt x="20320" y="1"/>
                  <a:pt x="20320" y="1"/>
                  <a:pt x="20319" y="1"/>
                </a:cubicBezTo>
                <a:cubicBezTo>
                  <a:pt x="20319" y="0"/>
                  <a:pt x="20318" y="0"/>
                  <a:pt x="20317" y="0"/>
                </a:cubicBezTo>
                <a:lnTo>
                  <a:pt x="3" y="0"/>
                </a:lnTo>
              </a:path>
            </a:pathLst>
          </a:custGeom>
          <a:solidFill>
            <a:srgbClr val="ffffff"/>
          </a:solidFill>
          <a:ln w="0">
            <a:noFill/>
          </a:ln>
        </p:spPr>
        <p:style>
          <a:lnRef idx="0"/>
          <a:fillRef idx="0"/>
          <a:effectRef idx="0"/>
          <a:fontRef idx="minor"/>
        </p:style>
      </p:sp>
      <p:sp>
        <p:nvSpPr>
          <p:cNvPr id="153" name="CustomShape 8"/>
          <p:cNvSpPr/>
          <p:nvPr/>
        </p:nvSpPr>
        <p:spPr>
          <a:xfrm>
            <a:off x="0" y="0"/>
            <a:ext cx="7315200" cy="9601200"/>
          </a:xfrm>
          <a:custGeom>
            <a:avLst/>
            <a:gdLst/>
            <a:ahLst/>
            <a:rect l="0" t="0" r="r" b="b"/>
            <a:pathLst>
              <a:path w="20322" h="26672">
                <a:moveTo>
                  <a:pt x="3" y="0"/>
                </a:moveTo>
                <a:lnTo>
                  <a:pt x="4" y="0"/>
                </a:lnTo>
                <a:cubicBezTo>
                  <a:pt x="3" y="0"/>
                  <a:pt x="2" y="0"/>
                  <a:pt x="2" y="1"/>
                </a:cubicBezTo>
                <a:cubicBezTo>
                  <a:pt x="1" y="1"/>
                  <a:pt x="1" y="1"/>
                  <a:pt x="1" y="2"/>
                </a:cubicBezTo>
                <a:cubicBezTo>
                  <a:pt x="0" y="2"/>
                  <a:pt x="0" y="3"/>
                  <a:pt x="0" y="4"/>
                </a:cubicBezTo>
                <a:lnTo>
                  <a:pt x="0" y="26667"/>
                </a:lnTo>
                <a:lnTo>
                  <a:pt x="0" y="26667"/>
                </a:lnTo>
                <a:cubicBezTo>
                  <a:pt x="0" y="26668"/>
                  <a:pt x="0" y="26669"/>
                  <a:pt x="1" y="26669"/>
                </a:cubicBezTo>
                <a:cubicBezTo>
                  <a:pt x="1" y="26670"/>
                  <a:pt x="1" y="26670"/>
                  <a:pt x="2" y="26670"/>
                </a:cubicBezTo>
                <a:cubicBezTo>
                  <a:pt x="2" y="26671"/>
                  <a:pt x="3" y="26671"/>
                  <a:pt x="4" y="26671"/>
                </a:cubicBezTo>
                <a:lnTo>
                  <a:pt x="20317" y="26671"/>
                </a:lnTo>
                <a:lnTo>
                  <a:pt x="20317" y="26671"/>
                </a:lnTo>
                <a:cubicBezTo>
                  <a:pt x="20318" y="26671"/>
                  <a:pt x="20319" y="26671"/>
                  <a:pt x="20319" y="26670"/>
                </a:cubicBezTo>
                <a:cubicBezTo>
                  <a:pt x="20320" y="26670"/>
                  <a:pt x="20320" y="26670"/>
                  <a:pt x="20320" y="26669"/>
                </a:cubicBezTo>
                <a:cubicBezTo>
                  <a:pt x="20321" y="26669"/>
                  <a:pt x="20321" y="26668"/>
                  <a:pt x="20321" y="26667"/>
                </a:cubicBezTo>
                <a:lnTo>
                  <a:pt x="20321" y="3"/>
                </a:lnTo>
                <a:lnTo>
                  <a:pt x="20321" y="4"/>
                </a:lnTo>
                <a:lnTo>
                  <a:pt x="20321" y="4"/>
                </a:lnTo>
                <a:cubicBezTo>
                  <a:pt x="20321" y="3"/>
                  <a:pt x="20321" y="2"/>
                  <a:pt x="20320" y="2"/>
                </a:cubicBezTo>
                <a:cubicBezTo>
                  <a:pt x="20320" y="1"/>
                  <a:pt x="20320" y="1"/>
                  <a:pt x="20319" y="1"/>
                </a:cubicBezTo>
                <a:cubicBezTo>
                  <a:pt x="20319" y="0"/>
                  <a:pt x="20318" y="0"/>
                  <a:pt x="20317" y="0"/>
                </a:cubicBezTo>
                <a:lnTo>
                  <a:pt x="3" y="0"/>
                </a:lnTo>
              </a:path>
            </a:pathLst>
          </a:custGeom>
          <a:solidFill>
            <a:srgbClr val="ffffff"/>
          </a:solidFill>
          <a:ln w="0">
            <a:noFill/>
          </a:ln>
        </p:spPr>
        <p:style>
          <a:lnRef idx="0"/>
          <a:fillRef idx="0"/>
          <a:effectRef idx="0"/>
          <a:fontRef idx="minor"/>
        </p:style>
      </p:sp>
      <p:sp>
        <p:nvSpPr>
          <p:cNvPr id="154" name="CustomShape 9"/>
          <p:cNvSpPr/>
          <p:nvPr/>
        </p:nvSpPr>
        <p:spPr>
          <a:xfrm>
            <a:off x="0" y="0"/>
            <a:ext cx="3170160" cy="4795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155" name="PlaceHolder 10"/>
          <p:cNvSpPr>
            <a:spLocks noGrp="1"/>
          </p:cNvSpPr>
          <p:nvPr>
            <p:ph type="dt"/>
          </p:nvPr>
        </p:nvSpPr>
        <p:spPr>
          <a:xfrm>
            <a:off x="4143240" y="-360"/>
            <a:ext cx="3159360" cy="468720"/>
          </a:xfrm>
          <a:prstGeom prst="rect">
            <a:avLst/>
          </a:prstGeom>
        </p:spPr>
        <p:txBody>
          <a:bodyPr lIns="90000" rIns="90000" tIns="46800" bIns="46800">
            <a:noAutofit/>
          </a:bodyPr>
          <a:p>
            <a:pPr algn="r">
              <a:lnSpc>
                <a:spcPct val="10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GB" sz="1200" spc="-1" strike="noStrike">
                <a:solidFill>
                  <a:srgbClr val="000000"/>
                </a:solidFill>
                <a:latin typeface="Times New Roman"/>
                <a:ea typeface="DejaVuSans"/>
              </a:rPr>
              <a:t>&lt;date/time&gt;</a:t>
            </a:r>
            <a:endParaRPr b="0" lang="de-DE" sz="1200" spc="-1" strike="noStrike">
              <a:solidFill>
                <a:srgbClr val="000000"/>
              </a:solidFill>
              <a:latin typeface="Calibri"/>
            </a:endParaRPr>
          </a:p>
        </p:txBody>
      </p:sp>
      <p:sp>
        <p:nvSpPr>
          <p:cNvPr id="156" name="PlaceHolder 11"/>
          <p:cNvSpPr>
            <a:spLocks noGrp="1"/>
          </p:cNvSpPr>
          <p:nvPr>
            <p:ph type="sldImg"/>
          </p:nvPr>
        </p:nvSpPr>
        <p:spPr>
          <a:xfrm>
            <a:off x="1258560" y="720720"/>
            <a:ext cx="4786200" cy="3588120"/>
          </a:xfrm>
          <a:prstGeom prst="rect">
            <a:avLst/>
          </a:prstGeom>
        </p:spPr>
        <p:txBody>
          <a:bodyPr lIns="90000" rIns="90000" tIns="46800" bIns="46800" anchor="ctr">
            <a:noAutofit/>
          </a:bodyPr>
          <a:p>
            <a:r>
              <a:rPr b="0" lang="de-DE" sz="2800" spc="-1" strike="noStrike">
                <a:solidFill>
                  <a:srgbClr val="000000"/>
                </a:solidFill>
                <a:latin typeface="Calibri"/>
              </a:rPr>
              <a:t>Click to move the slide</a:t>
            </a:r>
            <a:endParaRPr b="0" lang="de-DE" sz="2800" spc="-1" strike="noStrike">
              <a:solidFill>
                <a:srgbClr val="000000"/>
              </a:solidFill>
              <a:latin typeface="Calibri"/>
            </a:endParaRPr>
          </a:p>
        </p:txBody>
      </p:sp>
      <p:sp>
        <p:nvSpPr>
          <p:cNvPr id="157" name="PlaceHolder 12"/>
          <p:cNvSpPr>
            <a:spLocks noGrp="1"/>
          </p:cNvSpPr>
          <p:nvPr>
            <p:ph type="body"/>
          </p:nvPr>
        </p:nvSpPr>
        <p:spPr>
          <a:xfrm>
            <a:off x="731520" y="4560840"/>
            <a:ext cx="5840280" cy="4308840"/>
          </a:xfrm>
          <a:prstGeom prst="rect">
            <a:avLst/>
          </a:prstGeom>
        </p:spPr>
        <p:txBody>
          <a:bodyPr lIns="90000" rIns="90000" tIns="46800" bIns="46800">
            <a:noAutofit/>
          </a:bodyPr>
          <a:p>
            <a:r>
              <a:rPr b="0" lang="de-DE" sz="1200" spc="-1" strike="noStrike">
                <a:solidFill>
                  <a:srgbClr val="000000"/>
                </a:solidFill>
                <a:latin typeface="Times New Roman"/>
              </a:rPr>
              <a:t>Click to edit the notes format</a:t>
            </a:r>
            <a:endParaRPr b="0" lang="de-DE" sz="1200" spc="-1" strike="noStrike">
              <a:solidFill>
                <a:srgbClr val="000000"/>
              </a:solidFill>
              <a:latin typeface="Times New Roman"/>
            </a:endParaRPr>
          </a:p>
        </p:txBody>
      </p:sp>
      <p:sp>
        <p:nvSpPr>
          <p:cNvPr id="158" name="CustomShape 13"/>
          <p:cNvSpPr/>
          <p:nvPr/>
        </p:nvSpPr>
        <p:spPr>
          <a:xfrm>
            <a:off x="0" y="9120240"/>
            <a:ext cx="3170160" cy="4795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159" name="PlaceHolder 14"/>
          <p:cNvSpPr>
            <a:spLocks noGrp="1"/>
          </p:cNvSpPr>
          <p:nvPr>
            <p:ph type="sldNum"/>
          </p:nvPr>
        </p:nvSpPr>
        <p:spPr>
          <a:xfrm>
            <a:off x="4143240" y="9119520"/>
            <a:ext cx="3159360" cy="468720"/>
          </a:xfrm>
          <a:prstGeom prst="rect">
            <a:avLst/>
          </a:prstGeom>
        </p:spPr>
        <p:txBody>
          <a:bodyPr lIns="90000" rIns="90000" tIns="46800" bIns="46800" anchor="b">
            <a:noAutofit/>
          </a:bodyPr>
          <a:p>
            <a:pPr algn="r">
              <a:lnSpc>
                <a:spcPct val="10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fld id="{2E0EE90C-D741-4A31-839E-67ED3B750752}" type="slidenum">
              <a:rPr b="0" lang="en-GB" sz="1200" spc="-1" strike="noStrike">
                <a:solidFill>
                  <a:srgbClr val="000000"/>
                </a:solidFill>
                <a:latin typeface="Times New Roman"/>
                <a:ea typeface="DejaVuSans"/>
              </a:rPr>
              <a:t>&lt;number&gt;</a:t>
            </a:fld>
            <a:endParaRPr b="0" lang="de-DE" sz="12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258920" y="720720"/>
            <a:ext cx="4797360" cy="359892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sp>
      <p:sp>
        <p:nvSpPr>
          <p:cNvPr id="229" name="PlaceHolder 2"/>
          <p:cNvSpPr>
            <a:spLocks noGrp="1"/>
          </p:cNvSpPr>
          <p:nvPr>
            <p:ph type="body"/>
          </p:nvPr>
        </p:nvSpPr>
        <p:spPr>
          <a:xfrm>
            <a:off x="731520" y="4560840"/>
            <a:ext cx="5840280" cy="4402800"/>
          </a:xfrm>
          <a:prstGeom prst="rect">
            <a:avLst/>
          </a:prstGeom>
        </p:spPr>
        <p:txBody>
          <a:bodyPr lIns="90000" rIns="90000" tIns="46800" bIns="46800">
            <a:noAutofit/>
          </a:bodyPr>
          <a:p>
            <a:endParaRPr b="0" lang="de-DE" sz="1200" spc="-1" strike="noStrike">
              <a:solidFill>
                <a:srgbClr val="000000"/>
              </a:solidFill>
              <a:latin typeface="Times New Roman"/>
            </a:endParaRPr>
          </a:p>
        </p:txBody>
      </p:sp>
      <p:sp>
        <p:nvSpPr>
          <p:cNvPr id="230" name="CustomShape 3"/>
          <p:cNvSpPr/>
          <p:nvPr/>
        </p:nvSpPr>
        <p:spPr>
          <a:xfrm>
            <a:off x="4143240" y="9120240"/>
            <a:ext cx="3170520" cy="4795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fld id="{C68CCB15-C895-49BC-9B52-D5BAD611578C}" type="slidenum">
              <a:rPr b="0" lang="en-US" sz="1200" spc="-1" strike="noStrike">
                <a:solidFill>
                  <a:srgbClr val="000000"/>
                </a:solidFill>
                <a:latin typeface="Calibri"/>
              </a:rPr>
              <a:t>&lt;number&gt;</a:t>
            </a:fld>
            <a:endParaRPr b="0" lang="en-US" sz="1200" spc="-1" strike="noStrike">
              <a:solidFill>
                <a:srgbClr val="000000"/>
              </a:solidFill>
              <a:latin typeface="Calibri"/>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258560" y="720720"/>
            <a:ext cx="4786200" cy="3588120"/>
          </a:xfrm>
          <a:prstGeom prst="rect">
            <a:avLst/>
          </a:prstGeom>
        </p:spPr>
      </p:sp>
      <p:sp>
        <p:nvSpPr>
          <p:cNvPr id="238"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Given what we understand about the problem, what’s the overall goal, beyond just this presentation and paper?</a:t>
            </a:r>
            <a:endParaRPr b="0" lang="de-DE"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1258560" y="720720"/>
            <a:ext cx="4786200" cy="3588120"/>
          </a:xfrm>
          <a:prstGeom prst="rect">
            <a:avLst/>
          </a:prstGeom>
        </p:spPr>
      </p:sp>
      <p:sp>
        <p:nvSpPr>
          <p:cNvPr id="240"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Why those elements? We’ve identified two problems in existing solutions. Some colelct collect data in-band and thus impact system performance. The corallry here is that some use out of band requiring hardware modifications, which is generally off the table for system support reasons.</a:t>
            </a:r>
            <a:endParaRPr b="0" lang="de-DE" sz="1200" spc="-1" strike="noStrike">
              <a:solidFill>
                <a:srgbClr val="000000"/>
              </a:solidFill>
              <a:latin typeface="Times New Roman"/>
            </a:endParaRPr>
          </a:p>
          <a:p>
            <a:r>
              <a:rPr b="0" lang="en-US" sz="1200" spc="-1" strike="noStrike">
                <a:solidFill>
                  <a:srgbClr val="000000"/>
                </a:solidFill>
                <a:latin typeface="Times New Roman"/>
              </a:rPr>
              <a:t>The second problem is that many systems only can check after a job has finished running. Obviously, this isn’t very useful for detecting running illicit jobs – though it is useful for other purposes.</a:t>
            </a:r>
            <a:endParaRPr b="0" lang="de-DE"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1258560" y="720720"/>
            <a:ext cx="4786200" cy="3588120"/>
          </a:xfrm>
          <a:prstGeom prst="rect">
            <a:avLst/>
          </a:prstGeom>
        </p:spPr>
      </p:sp>
      <p:sp>
        <p:nvSpPr>
          <p:cNvPr id="242"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So here’s the thesis we’ll be testing:</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a:p>
            <a:r>
              <a:rPr b="0" lang="en-US" sz="1200" spc="-1" strike="noStrike">
                <a:solidFill>
                  <a:srgbClr val="000000"/>
                </a:solidFill>
                <a:latin typeface="Times New Roman"/>
              </a:rPr>
              <a:t>Before jumping into the how...</a:t>
            </a:r>
            <a:endParaRPr b="0" lang="de-DE"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1258560" y="720720"/>
            <a:ext cx="4786200" cy="3588120"/>
          </a:xfrm>
          <a:prstGeom prst="rect">
            <a:avLst/>
          </a:prstGeom>
        </p:spPr>
      </p:sp>
      <p:sp>
        <p:nvSpPr>
          <p:cNvPr id="244"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Let’s go over what this is and what this isn’t.</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a:p>
            <a:r>
              <a:rPr b="0" lang="en-US" sz="1200" spc="-1" strike="noStrike">
                <a:solidFill>
                  <a:srgbClr val="000000"/>
                </a:solidFill>
                <a:latin typeface="Times New Roman"/>
              </a:rPr>
              <a:t>So, it is an attempt to bite off a part of the big problem and work on it. Once we know that works, we can proceed to other parts. In that vein, this is an attempt to test the feasibility of an ML approach, without going through the significant effort of collecting a large and novel data set.</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a:p>
            <a:r>
              <a:rPr b="0" lang="en-US" sz="1200" spc="-1" strike="noStrike">
                <a:solidFill>
                  <a:srgbClr val="000000"/>
                </a:solidFill>
                <a:latin typeface="Times New Roman"/>
              </a:rPr>
              <a:t>This isn’t work that’s complete – there’s definitely more to do.</a:t>
            </a:r>
            <a:endParaRPr b="0" lang="de-DE" sz="1200" spc="-1" strike="noStrike">
              <a:solidFill>
                <a:srgbClr val="000000"/>
              </a:solidFill>
              <a:latin typeface="Times New Roman"/>
            </a:endParaRPr>
          </a:p>
          <a:p>
            <a:r>
              <a:rPr b="0" lang="en-US" sz="1200" spc="-1" strike="noStrike">
                <a:solidFill>
                  <a:srgbClr val="000000"/>
                </a:solidFill>
                <a:latin typeface="Times New Roman"/>
              </a:rPr>
              <a:t>It also isn’t absolute proof that anything that works will work on real out-of-band data. However, it is a strong indicator that it might</a:t>
            </a:r>
            <a:endParaRPr b="0" lang="de-DE"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1258560" y="720720"/>
            <a:ext cx="4786200" cy="3588120"/>
          </a:xfrm>
          <a:prstGeom prst="rect">
            <a:avLst/>
          </a:prstGeom>
        </p:spPr>
      </p:sp>
      <p:sp>
        <p:nvSpPr>
          <p:cNvPr id="246"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I alluded to not collecting an entire novel data set of out-of-band data. So how will we test a thesis on out of band data?</a:t>
            </a:r>
            <a:endParaRPr b="0" lang="de-DE" sz="1200" spc="-1" strike="noStrike">
              <a:solidFill>
                <a:srgbClr val="000000"/>
              </a:solidFill>
              <a:latin typeface="Times New Roman"/>
            </a:endParaRPr>
          </a:p>
          <a:p>
            <a:r>
              <a:rPr b="0" lang="en-US" sz="1200" spc="-1" strike="noStrike">
                <a:solidFill>
                  <a:srgbClr val="000000"/>
                </a:solidFill>
                <a:latin typeface="Times New Roman"/>
              </a:rPr>
              <a:t>Well, Ates made available a dataset called taxonomist, made up of in-band data from LDMS. Colelcted from Volta at Sandia. Generally speaking, out-of-band data overlaps with in-band data (or can be calculated from it). So we’ll use the taxonomist dataset as our base.</a:t>
            </a:r>
            <a:endParaRPr b="0" lang="de-DE" sz="1200" spc="-1" strike="noStrike">
              <a:solidFill>
                <a:srgbClr val="000000"/>
              </a:solidFill>
              <a:latin typeface="Times New Roman"/>
            </a:endParaRPr>
          </a:p>
          <a:p>
            <a:r>
              <a:rPr b="0" lang="en-US" sz="1200" spc="-1" strike="noStrike">
                <a:solidFill>
                  <a:srgbClr val="000000"/>
                </a:solidFill>
                <a:latin typeface="Times New Roman"/>
              </a:rPr>
              <a:t>Conveniently, this also gives us a metric to compare against: how do our classification results compare to the in-band results from Ates? Ates took each job and calculated one input vector to their ML model from it – basically some cumulative metrics for the job.</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1258560" y="720720"/>
            <a:ext cx="4786200" cy="3588120"/>
          </a:xfrm>
          <a:prstGeom prst="rect">
            <a:avLst/>
          </a:prstGeom>
        </p:spPr>
      </p:sp>
      <p:sp>
        <p:nvSpPr>
          <p:cNvPr id="248"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OoB data can be collected via the BMC – a tiny computer-within a computer used to control and measure nodes out of band. Working with the BMC has the advantage that the data often goes via a dedicated management network and won’t cause congestion or jitter on the high speed network</a:t>
            </a:r>
            <a:endParaRPr b="0" lang="de-DE" sz="1200" spc="-1" strike="noStrike">
              <a:solidFill>
                <a:srgbClr val="000000"/>
              </a:solidFill>
              <a:latin typeface="Times New Roman"/>
            </a:endParaRPr>
          </a:p>
          <a:p>
            <a:r>
              <a:rPr b="0" lang="en-US" sz="1200" spc="-1" strike="noStrike">
                <a:solidFill>
                  <a:srgbClr val="000000"/>
                </a:solidFill>
                <a:latin typeface="Times New Roman"/>
              </a:rPr>
              <a:t>RedFish is newer, (now) widely available, standardizes methodology of collecting data</a:t>
            </a:r>
            <a:endParaRPr b="0" lang="de-DE"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1258560" y="720720"/>
            <a:ext cx="4786200" cy="3588120"/>
          </a:xfrm>
          <a:prstGeom prst="rect">
            <a:avLst/>
          </a:prstGeom>
        </p:spPr>
      </p:sp>
      <p:sp>
        <p:nvSpPr>
          <p:cNvPr id="250"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Redfish gives an awful lot of information about the system. It’s designed to do many things, among them give a lot of visibility into the inventory and state of a system. It includes everything from processor metrics to fan speeds, from disk I/O to network I/O and more.</a:t>
            </a:r>
            <a:endParaRPr b="0" lang="de-DE"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1258560" y="720720"/>
            <a:ext cx="4786200" cy="3588120"/>
          </a:xfrm>
          <a:prstGeom prst="rect">
            <a:avLst/>
          </a:prstGeom>
        </p:spPr>
      </p:sp>
      <p:sp>
        <p:nvSpPr>
          <p:cNvPr id="252"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So the LDMS metrics in the taxonomist dataset of course have some overlap. Things like time in kernel and user mode, network frames transmitted, blocks in l3 cache, free memory, and some data on power consumption.</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a:p>
            <a:r>
              <a:rPr b="0" lang="en-US" sz="1200" spc="-1" strike="noStrike">
                <a:solidFill>
                  <a:srgbClr val="000000"/>
                </a:solidFill>
                <a:latin typeface="Times New Roman"/>
              </a:rPr>
              <a:t>We’ll throw out everything in the taxonomist data set that isn’t this stuff, thus reducing it to things we know we can access out-of-band.</a:t>
            </a:r>
            <a:endParaRPr b="0" lang="de-DE"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1258560" y="720720"/>
            <a:ext cx="4786200" cy="3588120"/>
          </a:xfrm>
          <a:prstGeom prst="rect">
            <a:avLst/>
          </a:prstGeom>
        </p:spPr>
      </p:sp>
      <p:sp>
        <p:nvSpPr>
          <p:cNvPr id="254"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Armed with data, we move on to feature engineering</a:t>
            </a:r>
            <a:endParaRPr b="0" lang="de-DE" sz="1200" spc="-1" strike="noStrike">
              <a:solidFill>
                <a:srgbClr val="000000"/>
              </a:solidFill>
              <a:latin typeface="Times New Roman"/>
            </a:endParaRPr>
          </a:p>
          <a:p>
            <a:r>
              <a:rPr b="0" lang="en-US" sz="1200" spc="-1" strike="noStrike">
                <a:solidFill>
                  <a:srgbClr val="000000"/>
                </a:solidFill>
                <a:latin typeface="Times New Roman"/>
              </a:rPr>
              <a:t>We largely follow the taxonomist methodology. That means for each metric collected we calculate the maximum, minimum, mean, standard deviation, skew, kurtosis,5th percentile, 25th percentile, 50th percentile, 75th percentile, and 95th percentile.</a:t>
            </a:r>
            <a:endParaRPr b="0" lang="de-DE" sz="1200" spc="-1" strike="noStrike">
              <a:solidFill>
                <a:srgbClr val="000000"/>
              </a:solidFill>
              <a:latin typeface="Times New Roman"/>
            </a:endParaRPr>
          </a:p>
          <a:p>
            <a:r>
              <a:rPr b="0" lang="en-US" sz="1200" spc="-1" strike="noStrike">
                <a:solidFill>
                  <a:srgbClr val="000000"/>
                </a:solidFill>
                <a:latin typeface="Times New Roman"/>
              </a:rPr>
              <a:t>We use this to build two sequences of metrics. First, we use all the data cumulatively and calculate these metrics for all the data from the job. The last data point of each time series is equivalent to the data point for the job in Ates, other than being calculated for out-of-band data instead of in-band. We’ll therefore end up using this last point for comparison.</a:t>
            </a:r>
            <a:endParaRPr b="0" lang="de-DE" sz="1200" spc="-1" strike="noStrike">
              <a:solidFill>
                <a:srgbClr val="000000"/>
              </a:solidFill>
              <a:latin typeface="Times New Roman"/>
            </a:endParaRPr>
          </a:p>
          <a:p>
            <a:r>
              <a:rPr b="0" lang="en-US" sz="1200" spc="-1" strike="noStrike">
                <a:solidFill>
                  <a:srgbClr val="000000"/>
                </a:solidFill>
                <a:latin typeface="Times New Roman"/>
              </a:rPr>
              <a:t>Second, we do a windowed version, with only the last 40 samples worth of data.</a:t>
            </a:r>
            <a:endParaRPr b="0" lang="de-DE"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1258560" y="720720"/>
            <a:ext cx="4786200" cy="3588120"/>
          </a:xfrm>
          <a:prstGeom prst="rect">
            <a:avLst/>
          </a:prstGeom>
        </p:spPr>
      </p:sp>
      <p:sp>
        <p:nvSpPr>
          <p:cNvPr id="256"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For taxonomist comparison we use the last point of the cumulative data, as the is generated using identical methodology to how taxonomist extracts metrics for a time series</a:t>
            </a:r>
            <a:endParaRPr b="0" lang="de-DE"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1258560" y="720720"/>
            <a:ext cx="4786200" cy="3588120"/>
          </a:xfrm>
          <a:prstGeom prst="rect">
            <a:avLst/>
          </a:prstGeom>
        </p:spPr>
      </p:sp>
      <p:sp>
        <p:nvSpPr>
          <p:cNvPr id="258"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This shows that out-of-band data can be used for classification as accurately as in-band data, at least in some circumstances and using some methodology.</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a:p>
            <a:r>
              <a:rPr b="0" lang="en-US" sz="1200" spc="-1" strike="noStrike">
                <a:solidFill>
                  <a:srgbClr val="000000"/>
                </a:solidFill>
                <a:latin typeface="Times New Roman"/>
              </a:rPr>
              <a:t>We’re going to drop SVC methods moving forward. Between poor performance on out of band data and exponetial training times, they’re not suitable for the next experiments</a:t>
            </a:r>
            <a:endParaRPr b="0" lang="de-DE" sz="1200" spc="-1" strike="noStrike">
              <a:solidFill>
                <a:srgbClr val="000000"/>
              </a:solid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1258560" y="720720"/>
            <a:ext cx="4786200" cy="3588120"/>
          </a:xfrm>
          <a:prstGeom prst="rect">
            <a:avLst/>
          </a:prstGeom>
        </p:spPr>
      </p:sp>
      <p:sp>
        <p:nvSpPr>
          <p:cNvPr id="260"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Next up is classification performance when run over every point in time, not just the end result. This allows us to simulate classification on an ongoing basis during the running of a job. Basically, if we were watching a job the entire time it ran and performing classification every time we got new metrics, how accurate would be be?</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a:p>
            <a:r>
              <a:rPr b="0" lang="en-US" sz="1200" spc="-1" strike="noStrike">
                <a:solidFill>
                  <a:srgbClr val="000000"/>
                </a:solidFill>
                <a:latin typeface="Times New Roman"/>
              </a:rPr>
              <a:t>The answer turns out to be quite accurate. These are for cumulative classification – basically keeping the entire metric history to date and forming metrics based on that. In the real world, this could be memory and computation expensive, so...</a:t>
            </a:r>
            <a:endParaRPr b="0" lang="de-DE" sz="12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1258560" y="720720"/>
            <a:ext cx="4786200" cy="3588120"/>
          </a:xfrm>
          <a:prstGeom prst="rect">
            <a:avLst/>
          </a:prstGeom>
        </p:spPr>
      </p:sp>
      <p:sp>
        <p:nvSpPr>
          <p:cNvPr id="262"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The same experiments were re-run with a window. In this case, a 40-sample window. The results are just about as accurate. In theory, such a window should have a constant memory and computation footprint, making it much easier to capacity plan in the real world.</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a:p>
            <a:r>
              <a:rPr b="0" lang="en-US" sz="1200" spc="-1" strike="noStrike">
                <a:solidFill>
                  <a:srgbClr val="000000"/>
                </a:solidFill>
                <a:latin typeface="Times New Roman"/>
              </a:rPr>
              <a:t>The results for both cumulative and rolling classification show high precison and recall, indicating that if we were continuously running classification using the generated ML models, it would perform pretty accurately.</a:t>
            </a:r>
            <a:endParaRPr b="0" lang="de-DE"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1258560" y="720720"/>
            <a:ext cx="4786200" cy="3588120"/>
          </a:xfrm>
          <a:prstGeom prst="rect">
            <a:avLst/>
          </a:prstGeom>
        </p:spPr>
      </p:sp>
      <p:sp>
        <p:nvSpPr>
          <p:cNvPr id="264"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Speaking of running classification when we get new metrics and of capacity planning – how expensive would it be to actually run classification? Do we need to buy clusters to perform this classification?</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a:p>
            <a:r>
              <a:rPr b="0" lang="en-US" sz="1200" spc="-1" strike="noStrike">
                <a:solidFill>
                  <a:srgbClr val="000000"/>
                </a:solidFill>
                <a:latin typeface="Times New Roman"/>
              </a:rPr>
              <a:t>As it turns out, probably not. The slowest ML model ran 18,796 classifications per second. Assuming we collect metrics once per second from each node – a rather fast rate – for a significant portion of the top supercomputers, we still only need one core.</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a:p>
            <a:r>
              <a:rPr b="0" lang="en-US" sz="1200" spc="-1" strike="noStrike">
                <a:solidFill>
                  <a:srgbClr val="000000"/>
                </a:solidFill>
                <a:latin typeface="Times New Roman"/>
              </a:rPr>
              <a:t>These numbers do exclude everything that isn’t the classification itself – calculating metrics, network, etc. They also assume exactly one out-of-band controller per node, which is not always the case.</a:t>
            </a:r>
            <a:endParaRPr b="0" lang="de-DE"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1258560" y="720720"/>
            <a:ext cx="4786200" cy="3588120"/>
          </a:xfrm>
          <a:prstGeom prst="rect">
            <a:avLst/>
          </a:prstGeom>
        </p:spPr>
      </p:sp>
      <p:sp>
        <p:nvSpPr>
          <p:cNvPr id="266" name="PlaceHolder 2"/>
          <p:cNvSpPr>
            <a:spLocks noGrp="1"/>
          </p:cNvSpPr>
          <p:nvPr>
            <p:ph type="body"/>
          </p:nvPr>
        </p:nvSpPr>
        <p:spPr>
          <a:xfrm>
            <a:off x="731520" y="4560840"/>
            <a:ext cx="5840280" cy="4308840"/>
          </a:xfrm>
          <a:prstGeom prst="rect">
            <a:avLst/>
          </a:prstGeom>
        </p:spPr>
        <p:txBody>
          <a:bodyPr lIns="0" rIns="0" tIns="0" bIns="0">
            <a:noAutofit/>
          </a:bodyPr>
          <a:p>
            <a:r>
              <a:rPr b="0" lang="de-DE" sz="1200" spc="-1" strike="noStrike">
                <a:solidFill>
                  <a:srgbClr val="000000"/>
                </a:solidFill>
                <a:latin typeface="Times New Roman"/>
              </a:rPr>
              <a:t>So, what have we shown?</a:t>
            </a:r>
            <a:endParaRPr b="0" lang="de-DE" sz="1200" spc="-1" strike="noStrike">
              <a:solidFill>
                <a:srgbClr val="000000"/>
              </a:solidFill>
              <a:latin typeface="Times New Roman"/>
            </a:endParaRPr>
          </a:p>
          <a:p>
            <a:r>
              <a:rPr b="0" lang="de-DE" sz="1200" spc="-1" strike="noStrike">
                <a:solidFill>
                  <a:srgbClr val="000000"/>
                </a:solidFill>
                <a:latin typeface="Times New Roman"/>
              </a:rPr>
              <a:t>First, that performing machine learning on simulated out of band data produces classification as accurate as the in-band data. Or, put otherwise, out-of-band data is as good for figuring out what’s running as in-band data.</a:t>
            </a:r>
            <a:endParaRPr b="0" lang="de-DE" sz="1200" spc="-1" strike="noStrike">
              <a:solidFill>
                <a:srgbClr val="000000"/>
              </a:solidFill>
              <a:latin typeface="Times New Roman"/>
            </a:endParaRPr>
          </a:p>
          <a:p>
            <a:r>
              <a:rPr b="0" lang="de-DE" sz="1200" spc="-1" strike="noStrike">
                <a:solidFill>
                  <a:srgbClr val="000000"/>
                </a:solidFill>
                <a:latin typeface="Times New Roman"/>
              </a:rPr>
              <a:t>Second, that performing classification over cumulative metrics produces largely good results, This shows that we can start performing classification pretty early in a job and expect it to perform well.</a:t>
            </a:r>
            <a:endParaRPr b="0" lang="de-DE" sz="1200" spc="-1" strike="noStrike">
              <a:solidFill>
                <a:srgbClr val="000000"/>
              </a:solidFill>
              <a:latin typeface="Times New Roman"/>
            </a:endParaRPr>
          </a:p>
          <a:p>
            <a:r>
              <a:rPr b="0" lang="de-DE" sz="1200" spc="-1" strike="noStrike">
                <a:solidFill>
                  <a:srgbClr val="000000"/>
                </a:solidFill>
                <a:latin typeface="Times New Roman"/>
              </a:rPr>
              <a:t>And third, that rolling classification works with not much precision/recall loss. This means that is cumulative is too expensive in memeory or computation, we can fix the size to a window and get results that are almost as good.</a:t>
            </a:r>
            <a:endParaRPr b="0" lang="de-DE"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258560" y="720720"/>
            <a:ext cx="4786200" cy="3588120"/>
          </a:xfrm>
          <a:prstGeom prst="rect">
            <a:avLst/>
          </a:prstGeom>
        </p:spPr>
      </p:sp>
      <p:sp>
        <p:nvSpPr>
          <p:cNvPr id="232"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Let’s call all the things a supercomputer shouldn’t be used for “illicit workloads”</a:t>
            </a:r>
            <a:endParaRPr b="0" lang="de-DE"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1258560" y="720720"/>
            <a:ext cx="4786200" cy="3588120"/>
          </a:xfrm>
          <a:prstGeom prst="rect">
            <a:avLst/>
          </a:prstGeom>
        </p:spPr>
      </p:sp>
      <p:sp>
        <p:nvSpPr>
          <p:cNvPr id="234"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Illicit might include cryptocurrency miner or the use of classified software on non-classified systems</a:t>
            </a:r>
            <a:endParaRPr b="0" lang="de-DE" sz="1200" spc="-1" strike="noStrike">
              <a:solidFill>
                <a:srgbClr val="000000"/>
              </a:solidFill>
              <a:latin typeface="Times New Roman"/>
            </a:endParaRPr>
          </a:p>
          <a:p>
            <a:endParaRPr b="0" lang="de-DE"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1258560" y="720720"/>
            <a:ext cx="4786200" cy="3588120"/>
          </a:xfrm>
          <a:prstGeom prst="rect">
            <a:avLst/>
          </a:prstGeom>
        </p:spPr>
      </p:sp>
      <p:sp>
        <p:nvSpPr>
          <p:cNvPr id="236" name="PlaceHolder 2"/>
          <p:cNvSpPr>
            <a:spLocks noGrp="1"/>
          </p:cNvSpPr>
          <p:nvPr>
            <p:ph type="body"/>
          </p:nvPr>
        </p:nvSpPr>
        <p:spPr>
          <a:xfrm>
            <a:off x="731520" y="4560840"/>
            <a:ext cx="5840280" cy="4308840"/>
          </a:xfrm>
          <a:prstGeom prst="rect">
            <a:avLst/>
          </a:prstGeom>
        </p:spPr>
        <p:txBody>
          <a:bodyPr lIns="0" rIns="0" tIns="0" bIns="0">
            <a:noAutofit/>
          </a:bodyPr>
          <a:p>
            <a:r>
              <a:rPr b="0" lang="en-US" sz="1200" spc="-1" strike="noStrike">
                <a:solidFill>
                  <a:srgbClr val="000000"/>
                </a:solidFill>
                <a:latin typeface="Times New Roman"/>
              </a:rPr>
              <a:t>Peisert describes a system to classify workloads based on POSIX and MPI calls, gathered using a shim on NERSC systems</a:t>
            </a:r>
            <a:endParaRPr b="0" lang="de-DE" sz="1200" spc="-1" strike="noStrike">
              <a:solidFill>
                <a:srgbClr val="000000"/>
              </a:solidFill>
              <a:latin typeface="Times New Roman"/>
            </a:endParaRPr>
          </a:p>
          <a:p>
            <a:r>
              <a:rPr b="0" lang="en-US" sz="1200" spc="-1" strike="noStrike">
                <a:solidFill>
                  <a:srgbClr val="000000"/>
                </a:solidFill>
                <a:latin typeface="Times New Roman"/>
              </a:rPr>
              <a:t>Whalen (the first), applies machine learning  and shows it can operate on data similar to that from Peisert</a:t>
            </a:r>
            <a:endParaRPr b="0" lang="de-DE" sz="1200" spc="-1" strike="noStrike">
              <a:solidFill>
                <a:srgbClr val="000000"/>
              </a:solidFill>
              <a:latin typeface="Times New Roman"/>
            </a:endParaRPr>
          </a:p>
          <a:p>
            <a:r>
              <a:rPr b="0" lang="en-US" sz="1200" spc="-1" strike="noStrike">
                <a:solidFill>
                  <a:srgbClr val="000000"/>
                </a:solidFill>
                <a:latin typeface="Times New Roman"/>
              </a:rPr>
              <a:t>Whalen (the second) uses an approach that requires understanding the data and it able to apply network theory in order to perform classification</a:t>
            </a:r>
            <a:endParaRPr b="0" lang="de-DE" sz="1200" spc="-1" strike="noStrike">
              <a:solidFill>
                <a:srgbClr val="000000"/>
              </a:solidFill>
              <a:latin typeface="Times New Roman"/>
            </a:endParaRPr>
          </a:p>
          <a:p>
            <a:r>
              <a:rPr b="0" lang="en-US" sz="1200" spc="-1" strike="noStrike">
                <a:solidFill>
                  <a:srgbClr val="000000"/>
                </a:solidFill>
                <a:latin typeface="Times New Roman"/>
              </a:rPr>
              <a:t>Ates steps away from the MPI and POSIX monitoring and to more general hardwar emetrics collected by LDMS. It then shows that machine learning works on this LDMS data</a:t>
            </a:r>
            <a:endParaRPr b="0" lang="de-DE" sz="1200" spc="-1" strike="noStrike">
              <a:solidFill>
                <a:srgbClr val="000000"/>
              </a:solidFill>
              <a:latin typeface="Times New Roman"/>
            </a:endParaRPr>
          </a:p>
          <a:p>
            <a:r>
              <a:rPr b="0" lang="en-US" sz="1200" spc="-1" strike="noStrike">
                <a:solidFill>
                  <a:srgbClr val="000000"/>
                </a:solidFill>
                <a:latin typeface="Times New Roman"/>
              </a:rPr>
              <a:t>Finally, Combs performs a physical modification of the system, to be able to read the power draw at a high frequency. They then perform machine learning on this data and are able to successfully determine the running workload</a:t>
            </a:r>
            <a:endParaRPr b="0" lang="de-DE"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34" name="PlaceHolder 2"/>
          <p:cNvSpPr>
            <a:spLocks noGrp="1"/>
          </p:cNvSpPr>
          <p:nvPr>
            <p:ph type="body"/>
          </p:nvPr>
        </p:nvSpPr>
        <p:spPr>
          <a:xfrm>
            <a:off x="285840" y="1428840"/>
            <a:ext cx="863280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35" name="PlaceHolder 3"/>
          <p:cNvSpPr>
            <a:spLocks noGrp="1"/>
          </p:cNvSpPr>
          <p:nvPr>
            <p:ph type="body"/>
          </p:nvPr>
        </p:nvSpPr>
        <p:spPr>
          <a:xfrm>
            <a:off x="285840" y="3793320"/>
            <a:ext cx="863280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37" name="PlaceHolder 2"/>
          <p:cNvSpPr>
            <a:spLocks noGrp="1"/>
          </p:cNvSpPr>
          <p:nvPr>
            <p:ph type="body"/>
          </p:nvPr>
        </p:nvSpPr>
        <p:spPr>
          <a:xfrm>
            <a:off x="28584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38" name="PlaceHolder 3"/>
          <p:cNvSpPr>
            <a:spLocks noGrp="1"/>
          </p:cNvSpPr>
          <p:nvPr>
            <p:ph type="body"/>
          </p:nvPr>
        </p:nvSpPr>
        <p:spPr>
          <a:xfrm>
            <a:off x="470952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39" name="PlaceHolder 4"/>
          <p:cNvSpPr>
            <a:spLocks noGrp="1"/>
          </p:cNvSpPr>
          <p:nvPr>
            <p:ph type="body"/>
          </p:nvPr>
        </p:nvSpPr>
        <p:spPr>
          <a:xfrm>
            <a:off x="28584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40" name="PlaceHolder 5"/>
          <p:cNvSpPr>
            <a:spLocks noGrp="1"/>
          </p:cNvSpPr>
          <p:nvPr>
            <p:ph type="body"/>
          </p:nvPr>
        </p:nvSpPr>
        <p:spPr>
          <a:xfrm>
            <a:off x="470952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42" name="PlaceHolder 2"/>
          <p:cNvSpPr>
            <a:spLocks noGrp="1"/>
          </p:cNvSpPr>
          <p:nvPr>
            <p:ph type="body"/>
          </p:nvPr>
        </p:nvSpPr>
        <p:spPr>
          <a:xfrm>
            <a:off x="285840" y="142884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43" name="PlaceHolder 3"/>
          <p:cNvSpPr>
            <a:spLocks noGrp="1"/>
          </p:cNvSpPr>
          <p:nvPr>
            <p:ph type="body"/>
          </p:nvPr>
        </p:nvSpPr>
        <p:spPr>
          <a:xfrm>
            <a:off x="3204720" y="142884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44" name="PlaceHolder 4"/>
          <p:cNvSpPr>
            <a:spLocks noGrp="1"/>
          </p:cNvSpPr>
          <p:nvPr>
            <p:ph type="body"/>
          </p:nvPr>
        </p:nvSpPr>
        <p:spPr>
          <a:xfrm>
            <a:off x="6123600" y="142884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45" name="PlaceHolder 5"/>
          <p:cNvSpPr>
            <a:spLocks noGrp="1"/>
          </p:cNvSpPr>
          <p:nvPr>
            <p:ph type="body"/>
          </p:nvPr>
        </p:nvSpPr>
        <p:spPr>
          <a:xfrm>
            <a:off x="285840" y="379332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46" name="PlaceHolder 6"/>
          <p:cNvSpPr>
            <a:spLocks noGrp="1"/>
          </p:cNvSpPr>
          <p:nvPr>
            <p:ph type="body"/>
          </p:nvPr>
        </p:nvSpPr>
        <p:spPr>
          <a:xfrm>
            <a:off x="3204720" y="379332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47" name="PlaceHolder 7"/>
          <p:cNvSpPr>
            <a:spLocks noGrp="1"/>
          </p:cNvSpPr>
          <p:nvPr>
            <p:ph type="body"/>
          </p:nvPr>
        </p:nvSpPr>
        <p:spPr>
          <a:xfrm>
            <a:off x="6123600" y="379332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62" name="PlaceHolder 2"/>
          <p:cNvSpPr>
            <a:spLocks noGrp="1"/>
          </p:cNvSpPr>
          <p:nvPr>
            <p:ph type="subTitle"/>
          </p:nvPr>
        </p:nvSpPr>
        <p:spPr>
          <a:xfrm>
            <a:off x="285840" y="1428840"/>
            <a:ext cx="8632800" cy="4526280"/>
          </a:xfrm>
          <a:prstGeom prst="rect">
            <a:avLst/>
          </a:prstGeom>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endParaRPr b="0" lang="de-DE" sz="2800" spc="-1" strike="noStrike">
              <a:solidFill>
                <a:srgbClr val="000000"/>
              </a:solidFill>
              <a:latin typeface="Calibri"/>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64" name="PlaceHolder 2"/>
          <p:cNvSpPr>
            <a:spLocks noGrp="1"/>
          </p:cNvSpPr>
          <p:nvPr>
            <p:ph type="body"/>
          </p:nvPr>
        </p:nvSpPr>
        <p:spPr>
          <a:xfrm>
            <a:off x="285840" y="1428840"/>
            <a:ext cx="863280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66" name="PlaceHolder 2"/>
          <p:cNvSpPr>
            <a:spLocks noGrp="1"/>
          </p:cNvSpPr>
          <p:nvPr>
            <p:ph type="body"/>
          </p:nvPr>
        </p:nvSpPr>
        <p:spPr>
          <a:xfrm>
            <a:off x="28584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67" name="PlaceHolder 3"/>
          <p:cNvSpPr>
            <a:spLocks noGrp="1"/>
          </p:cNvSpPr>
          <p:nvPr>
            <p:ph type="body"/>
          </p:nvPr>
        </p:nvSpPr>
        <p:spPr>
          <a:xfrm>
            <a:off x="470952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285840" y="660960"/>
            <a:ext cx="8632800" cy="4391640"/>
          </a:xfrm>
          <a:prstGeom prst="rect">
            <a:avLst/>
          </a:prstGeom>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endParaRPr b="0" lang="de-DE" sz="2800" spc="-1" strike="noStrike">
              <a:solidFill>
                <a:srgbClr val="000000"/>
              </a:solidFill>
              <a:latin typeface="Calibri"/>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71" name="PlaceHolder 2"/>
          <p:cNvSpPr>
            <a:spLocks noGrp="1"/>
          </p:cNvSpPr>
          <p:nvPr>
            <p:ph type="body"/>
          </p:nvPr>
        </p:nvSpPr>
        <p:spPr>
          <a:xfrm>
            <a:off x="28584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72" name="PlaceHolder 3"/>
          <p:cNvSpPr>
            <a:spLocks noGrp="1"/>
          </p:cNvSpPr>
          <p:nvPr>
            <p:ph type="body"/>
          </p:nvPr>
        </p:nvSpPr>
        <p:spPr>
          <a:xfrm>
            <a:off x="470952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73" name="PlaceHolder 4"/>
          <p:cNvSpPr>
            <a:spLocks noGrp="1"/>
          </p:cNvSpPr>
          <p:nvPr>
            <p:ph type="body"/>
          </p:nvPr>
        </p:nvSpPr>
        <p:spPr>
          <a:xfrm>
            <a:off x="28584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3" name="PlaceHolder 2"/>
          <p:cNvSpPr>
            <a:spLocks noGrp="1"/>
          </p:cNvSpPr>
          <p:nvPr>
            <p:ph type="subTitle"/>
          </p:nvPr>
        </p:nvSpPr>
        <p:spPr>
          <a:xfrm>
            <a:off x="285840" y="1428840"/>
            <a:ext cx="8632800" cy="4526280"/>
          </a:xfrm>
          <a:prstGeom prst="rect">
            <a:avLst/>
          </a:prstGeom>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endParaRPr b="0" lang="de-DE" sz="2800" spc="-1" strike="noStrike">
              <a:solidFill>
                <a:srgbClr val="000000"/>
              </a:solidFill>
              <a:latin typeface="Calibri"/>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75" name="PlaceHolder 2"/>
          <p:cNvSpPr>
            <a:spLocks noGrp="1"/>
          </p:cNvSpPr>
          <p:nvPr>
            <p:ph type="body"/>
          </p:nvPr>
        </p:nvSpPr>
        <p:spPr>
          <a:xfrm>
            <a:off x="28584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76" name="PlaceHolder 3"/>
          <p:cNvSpPr>
            <a:spLocks noGrp="1"/>
          </p:cNvSpPr>
          <p:nvPr>
            <p:ph type="body"/>
          </p:nvPr>
        </p:nvSpPr>
        <p:spPr>
          <a:xfrm>
            <a:off x="470952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77" name="PlaceHolder 4"/>
          <p:cNvSpPr>
            <a:spLocks noGrp="1"/>
          </p:cNvSpPr>
          <p:nvPr>
            <p:ph type="body"/>
          </p:nvPr>
        </p:nvSpPr>
        <p:spPr>
          <a:xfrm>
            <a:off x="470952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79" name="PlaceHolder 2"/>
          <p:cNvSpPr>
            <a:spLocks noGrp="1"/>
          </p:cNvSpPr>
          <p:nvPr>
            <p:ph type="body"/>
          </p:nvPr>
        </p:nvSpPr>
        <p:spPr>
          <a:xfrm>
            <a:off x="28584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80" name="PlaceHolder 3"/>
          <p:cNvSpPr>
            <a:spLocks noGrp="1"/>
          </p:cNvSpPr>
          <p:nvPr>
            <p:ph type="body"/>
          </p:nvPr>
        </p:nvSpPr>
        <p:spPr>
          <a:xfrm>
            <a:off x="470952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81" name="PlaceHolder 4"/>
          <p:cNvSpPr>
            <a:spLocks noGrp="1"/>
          </p:cNvSpPr>
          <p:nvPr>
            <p:ph type="body"/>
          </p:nvPr>
        </p:nvSpPr>
        <p:spPr>
          <a:xfrm>
            <a:off x="285840" y="3793320"/>
            <a:ext cx="863280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83" name="PlaceHolder 2"/>
          <p:cNvSpPr>
            <a:spLocks noGrp="1"/>
          </p:cNvSpPr>
          <p:nvPr>
            <p:ph type="body"/>
          </p:nvPr>
        </p:nvSpPr>
        <p:spPr>
          <a:xfrm>
            <a:off x="285840" y="1428840"/>
            <a:ext cx="863280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84" name="PlaceHolder 3"/>
          <p:cNvSpPr>
            <a:spLocks noGrp="1"/>
          </p:cNvSpPr>
          <p:nvPr>
            <p:ph type="body"/>
          </p:nvPr>
        </p:nvSpPr>
        <p:spPr>
          <a:xfrm>
            <a:off x="285840" y="3793320"/>
            <a:ext cx="863280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86" name="PlaceHolder 2"/>
          <p:cNvSpPr>
            <a:spLocks noGrp="1"/>
          </p:cNvSpPr>
          <p:nvPr>
            <p:ph type="body"/>
          </p:nvPr>
        </p:nvSpPr>
        <p:spPr>
          <a:xfrm>
            <a:off x="28584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87" name="PlaceHolder 3"/>
          <p:cNvSpPr>
            <a:spLocks noGrp="1"/>
          </p:cNvSpPr>
          <p:nvPr>
            <p:ph type="body"/>
          </p:nvPr>
        </p:nvSpPr>
        <p:spPr>
          <a:xfrm>
            <a:off x="470952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88" name="PlaceHolder 4"/>
          <p:cNvSpPr>
            <a:spLocks noGrp="1"/>
          </p:cNvSpPr>
          <p:nvPr>
            <p:ph type="body"/>
          </p:nvPr>
        </p:nvSpPr>
        <p:spPr>
          <a:xfrm>
            <a:off x="28584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89" name="PlaceHolder 5"/>
          <p:cNvSpPr>
            <a:spLocks noGrp="1"/>
          </p:cNvSpPr>
          <p:nvPr>
            <p:ph type="body"/>
          </p:nvPr>
        </p:nvSpPr>
        <p:spPr>
          <a:xfrm>
            <a:off x="470952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91" name="PlaceHolder 2"/>
          <p:cNvSpPr>
            <a:spLocks noGrp="1"/>
          </p:cNvSpPr>
          <p:nvPr>
            <p:ph type="body"/>
          </p:nvPr>
        </p:nvSpPr>
        <p:spPr>
          <a:xfrm>
            <a:off x="285840" y="142884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92" name="PlaceHolder 3"/>
          <p:cNvSpPr>
            <a:spLocks noGrp="1"/>
          </p:cNvSpPr>
          <p:nvPr>
            <p:ph type="body"/>
          </p:nvPr>
        </p:nvSpPr>
        <p:spPr>
          <a:xfrm>
            <a:off x="3204720" y="142884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93" name="PlaceHolder 4"/>
          <p:cNvSpPr>
            <a:spLocks noGrp="1"/>
          </p:cNvSpPr>
          <p:nvPr>
            <p:ph type="body"/>
          </p:nvPr>
        </p:nvSpPr>
        <p:spPr>
          <a:xfrm>
            <a:off x="6123600" y="142884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94" name="PlaceHolder 5"/>
          <p:cNvSpPr>
            <a:spLocks noGrp="1"/>
          </p:cNvSpPr>
          <p:nvPr>
            <p:ph type="body"/>
          </p:nvPr>
        </p:nvSpPr>
        <p:spPr>
          <a:xfrm>
            <a:off x="285840" y="379332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95" name="PlaceHolder 6"/>
          <p:cNvSpPr>
            <a:spLocks noGrp="1"/>
          </p:cNvSpPr>
          <p:nvPr>
            <p:ph type="body"/>
          </p:nvPr>
        </p:nvSpPr>
        <p:spPr>
          <a:xfrm>
            <a:off x="3204720" y="379332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96" name="PlaceHolder 7"/>
          <p:cNvSpPr>
            <a:spLocks noGrp="1"/>
          </p:cNvSpPr>
          <p:nvPr>
            <p:ph type="body"/>
          </p:nvPr>
        </p:nvSpPr>
        <p:spPr>
          <a:xfrm>
            <a:off x="6123600" y="379332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11" name="PlaceHolder 2"/>
          <p:cNvSpPr>
            <a:spLocks noGrp="1"/>
          </p:cNvSpPr>
          <p:nvPr>
            <p:ph type="subTitle"/>
          </p:nvPr>
        </p:nvSpPr>
        <p:spPr>
          <a:xfrm>
            <a:off x="285840" y="1428840"/>
            <a:ext cx="8632800" cy="4526280"/>
          </a:xfrm>
          <a:prstGeom prst="rect">
            <a:avLst/>
          </a:prstGeom>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endParaRPr b="0" lang="de-DE" sz="2800" spc="-1" strike="noStrike">
              <a:solidFill>
                <a:srgbClr val="000000"/>
              </a:solidFill>
              <a:latin typeface="Calibri"/>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13" name="PlaceHolder 2"/>
          <p:cNvSpPr>
            <a:spLocks noGrp="1"/>
          </p:cNvSpPr>
          <p:nvPr>
            <p:ph type="body"/>
          </p:nvPr>
        </p:nvSpPr>
        <p:spPr>
          <a:xfrm>
            <a:off x="285840" y="1428840"/>
            <a:ext cx="863280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15" name="PlaceHolder 2"/>
          <p:cNvSpPr>
            <a:spLocks noGrp="1"/>
          </p:cNvSpPr>
          <p:nvPr>
            <p:ph type="body"/>
          </p:nvPr>
        </p:nvSpPr>
        <p:spPr>
          <a:xfrm>
            <a:off x="28584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16" name="PlaceHolder 3"/>
          <p:cNvSpPr>
            <a:spLocks noGrp="1"/>
          </p:cNvSpPr>
          <p:nvPr>
            <p:ph type="body"/>
          </p:nvPr>
        </p:nvSpPr>
        <p:spPr>
          <a:xfrm>
            <a:off x="470952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5" name="PlaceHolder 2"/>
          <p:cNvSpPr>
            <a:spLocks noGrp="1"/>
          </p:cNvSpPr>
          <p:nvPr>
            <p:ph type="body"/>
          </p:nvPr>
        </p:nvSpPr>
        <p:spPr>
          <a:xfrm>
            <a:off x="285840" y="1428840"/>
            <a:ext cx="863280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285840" y="660960"/>
            <a:ext cx="8632800" cy="4391640"/>
          </a:xfrm>
          <a:prstGeom prst="rect">
            <a:avLst/>
          </a:prstGeom>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endParaRPr b="0" lang="de-DE" sz="2800" spc="-1" strike="noStrike">
              <a:solidFill>
                <a:srgbClr val="000000"/>
              </a:solidFill>
              <a:latin typeface="Calibri"/>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20" name="PlaceHolder 2"/>
          <p:cNvSpPr>
            <a:spLocks noGrp="1"/>
          </p:cNvSpPr>
          <p:nvPr>
            <p:ph type="body"/>
          </p:nvPr>
        </p:nvSpPr>
        <p:spPr>
          <a:xfrm>
            <a:off x="28584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21" name="PlaceHolder 3"/>
          <p:cNvSpPr>
            <a:spLocks noGrp="1"/>
          </p:cNvSpPr>
          <p:nvPr>
            <p:ph type="body"/>
          </p:nvPr>
        </p:nvSpPr>
        <p:spPr>
          <a:xfrm>
            <a:off x="470952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22" name="PlaceHolder 4"/>
          <p:cNvSpPr>
            <a:spLocks noGrp="1"/>
          </p:cNvSpPr>
          <p:nvPr>
            <p:ph type="body"/>
          </p:nvPr>
        </p:nvSpPr>
        <p:spPr>
          <a:xfrm>
            <a:off x="28584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24" name="PlaceHolder 2"/>
          <p:cNvSpPr>
            <a:spLocks noGrp="1"/>
          </p:cNvSpPr>
          <p:nvPr>
            <p:ph type="body"/>
          </p:nvPr>
        </p:nvSpPr>
        <p:spPr>
          <a:xfrm>
            <a:off x="28584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25" name="PlaceHolder 3"/>
          <p:cNvSpPr>
            <a:spLocks noGrp="1"/>
          </p:cNvSpPr>
          <p:nvPr>
            <p:ph type="body"/>
          </p:nvPr>
        </p:nvSpPr>
        <p:spPr>
          <a:xfrm>
            <a:off x="470952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26" name="PlaceHolder 4"/>
          <p:cNvSpPr>
            <a:spLocks noGrp="1"/>
          </p:cNvSpPr>
          <p:nvPr>
            <p:ph type="body"/>
          </p:nvPr>
        </p:nvSpPr>
        <p:spPr>
          <a:xfrm>
            <a:off x="470952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28" name="PlaceHolder 2"/>
          <p:cNvSpPr>
            <a:spLocks noGrp="1"/>
          </p:cNvSpPr>
          <p:nvPr>
            <p:ph type="body"/>
          </p:nvPr>
        </p:nvSpPr>
        <p:spPr>
          <a:xfrm>
            <a:off x="28584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29" name="PlaceHolder 3"/>
          <p:cNvSpPr>
            <a:spLocks noGrp="1"/>
          </p:cNvSpPr>
          <p:nvPr>
            <p:ph type="body"/>
          </p:nvPr>
        </p:nvSpPr>
        <p:spPr>
          <a:xfrm>
            <a:off x="470952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30" name="PlaceHolder 4"/>
          <p:cNvSpPr>
            <a:spLocks noGrp="1"/>
          </p:cNvSpPr>
          <p:nvPr>
            <p:ph type="body"/>
          </p:nvPr>
        </p:nvSpPr>
        <p:spPr>
          <a:xfrm>
            <a:off x="285840" y="3793320"/>
            <a:ext cx="863280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32" name="PlaceHolder 2"/>
          <p:cNvSpPr>
            <a:spLocks noGrp="1"/>
          </p:cNvSpPr>
          <p:nvPr>
            <p:ph type="body"/>
          </p:nvPr>
        </p:nvSpPr>
        <p:spPr>
          <a:xfrm>
            <a:off x="285840" y="1428840"/>
            <a:ext cx="863280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33" name="PlaceHolder 3"/>
          <p:cNvSpPr>
            <a:spLocks noGrp="1"/>
          </p:cNvSpPr>
          <p:nvPr>
            <p:ph type="body"/>
          </p:nvPr>
        </p:nvSpPr>
        <p:spPr>
          <a:xfrm>
            <a:off x="285840" y="3793320"/>
            <a:ext cx="863280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35" name="PlaceHolder 2"/>
          <p:cNvSpPr>
            <a:spLocks noGrp="1"/>
          </p:cNvSpPr>
          <p:nvPr>
            <p:ph type="body"/>
          </p:nvPr>
        </p:nvSpPr>
        <p:spPr>
          <a:xfrm>
            <a:off x="28584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36" name="PlaceHolder 3"/>
          <p:cNvSpPr>
            <a:spLocks noGrp="1"/>
          </p:cNvSpPr>
          <p:nvPr>
            <p:ph type="body"/>
          </p:nvPr>
        </p:nvSpPr>
        <p:spPr>
          <a:xfrm>
            <a:off x="470952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37" name="PlaceHolder 4"/>
          <p:cNvSpPr>
            <a:spLocks noGrp="1"/>
          </p:cNvSpPr>
          <p:nvPr>
            <p:ph type="body"/>
          </p:nvPr>
        </p:nvSpPr>
        <p:spPr>
          <a:xfrm>
            <a:off x="28584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38" name="PlaceHolder 5"/>
          <p:cNvSpPr>
            <a:spLocks noGrp="1"/>
          </p:cNvSpPr>
          <p:nvPr>
            <p:ph type="body"/>
          </p:nvPr>
        </p:nvSpPr>
        <p:spPr>
          <a:xfrm>
            <a:off x="470952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40" name="PlaceHolder 2"/>
          <p:cNvSpPr>
            <a:spLocks noGrp="1"/>
          </p:cNvSpPr>
          <p:nvPr>
            <p:ph type="body"/>
          </p:nvPr>
        </p:nvSpPr>
        <p:spPr>
          <a:xfrm>
            <a:off x="285840" y="142884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41" name="PlaceHolder 3"/>
          <p:cNvSpPr>
            <a:spLocks noGrp="1"/>
          </p:cNvSpPr>
          <p:nvPr>
            <p:ph type="body"/>
          </p:nvPr>
        </p:nvSpPr>
        <p:spPr>
          <a:xfrm>
            <a:off x="3204720" y="142884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42" name="PlaceHolder 4"/>
          <p:cNvSpPr>
            <a:spLocks noGrp="1"/>
          </p:cNvSpPr>
          <p:nvPr>
            <p:ph type="body"/>
          </p:nvPr>
        </p:nvSpPr>
        <p:spPr>
          <a:xfrm>
            <a:off x="6123600" y="142884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43" name="PlaceHolder 5"/>
          <p:cNvSpPr>
            <a:spLocks noGrp="1"/>
          </p:cNvSpPr>
          <p:nvPr>
            <p:ph type="body"/>
          </p:nvPr>
        </p:nvSpPr>
        <p:spPr>
          <a:xfrm>
            <a:off x="285840" y="379332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44" name="PlaceHolder 6"/>
          <p:cNvSpPr>
            <a:spLocks noGrp="1"/>
          </p:cNvSpPr>
          <p:nvPr>
            <p:ph type="body"/>
          </p:nvPr>
        </p:nvSpPr>
        <p:spPr>
          <a:xfrm>
            <a:off x="3204720" y="379332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45" name="PlaceHolder 7"/>
          <p:cNvSpPr>
            <a:spLocks noGrp="1"/>
          </p:cNvSpPr>
          <p:nvPr>
            <p:ph type="body"/>
          </p:nvPr>
        </p:nvSpPr>
        <p:spPr>
          <a:xfrm>
            <a:off x="6123600" y="3793320"/>
            <a:ext cx="277956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17" name="PlaceHolder 2"/>
          <p:cNvSpPr>
            <a:spLocks noGrp="1"/>
          </p:cNvSpPr>
          <p:nvPr>
            <p:ph type="body"/>
          </p:nvPr>
        </p:nvSpPr>
        <p:spPr>
          <a:xfrm>
            <a:off x="28584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18" name="PlaceHolder 3"/>
          <p:cNvSpPr>
            <a:spLocks noGrp="1"/>
          </p:cNvSpPr>
          <p:nvPr>
            <p:ph type="body"/>
          </p:nvPr>
        </p:nvSpPr>
        <p:spPr>
          <a:xfrm>
            <a:off x="470952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285840" y="660960"/>
            <a:ext cx="8632800" cy="4391640"/>
          </a:xfrm>
          <a:prstGeom prst="rect">
            <a:avLst/>
          </a:prstGeom>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endParaRPr b="0" lang="de-DE" sz="28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22" name="PlaceHolder 2"/>
          <p:cNvSpPr>
            <a:spLocks noGrp="1"/>
          </p:cNvSpPr>
          <p:nvPr>
            <p:ph type="body"/>
          </p:nvPr>
        </p:nvSpPr>
        <p:spPr>
          <a:xfrm>
            <a:off x="28584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23" name="PlaceHolder 3"/>
          <p:cNvSpPr>
            <a:spLocks noGrp="1"/>
          </p:cNvSpPr>
          <p:nvPr>
            <p:ph type="body"/>
          </p:nvPr>
        </p:nvSpPr>
        <p:spPr>
          <a:xfrm>
            <a:off x="470952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24" name="PlaceHolder 4"/>
          <p:cNvSpPr>
            <a:spLocks noGrp="1"/>
          </p:cNvSpPr>
          <p:nvPr>
            <p:ph type="body"/>
          </p:nvPr>
        </p:nvSpPr>
        <p:spPr>
          <a:xfrm>
            <a:off x="28584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26" name="PlaceHolder 2"/>
          <p:cNvSpPr>
            <a:spLocks noGrp="1"/>
          </p:cNvSpPr>
          <p:nvPr>
            <p:ph type="body"/>
          </p:nvPr>
        </p:nvSpPr>
        <p:spPr>
          <a:xfrm>
            <a:off x="285840" y="1428840"/>
            <a:ext cx="4212720" cy="452628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27" name="PlaceHolder 3"/>
          <p:cNvSpPr>
            <a:spLocks noGrp="1"/>
          </p:cNvSpPr>
          <p:nvPr>
            <p:ph type="body"/>
          </p:nvPr>
        </p:nvSpPr>
        <p:spPr>
          <a:xfrm>
            <a:off x="470952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28" name="PlaceHolder 4"/>
          <p:cNvSpPr>
            <a:spLocks noGrp="1"/>
          </p:cNvSpPr>
          <p:nvPr>
            <p:ph type="body"/>
          </p:nvPr>
        </p:nvSpPr>
        <p:spPr>
          <a:xfrm>
            <a:off x="4709520" y="379332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85840" y="660960"/>
            <a:ext cx="8632800" cy="947160"/>
          </a:xfrm>
          <a:prstGeom prst="rect">
            <a:avLst/>
          </a:prstGeom>
        </p:spPr>
        <p:txBody>
          <a:bodyPr lIns="90000" rIns="90000" tIns="46800" bIns="46800" anchor="ctr">
            <a:noAutofit/>
          </a:bodyPr>
          <a:p>
            <a:endParaRPr b="0" lang="de-DE" sz="2800" spc="-1" strike="noStrike">
              <a:solidFill>
                <a:srgbClr val="000000"/>
              </a:solidFill>
              <a:latin typeface="Calibri"/>
            </a:endParaRPr>
          </a:p>
        </p:txBody>
      </p:sp>
      <p:sp>
        <p:nvSpPr>
          <p:cNvPr id="30" name="PlaceHolder 2"/>
          <p:cNvSpPr>
            <a:spLocks noGrp="1"/>
          </p:cNvSpPr>
          <p:nvPr>
            <p:ph type="body"/>
          </p:nvPr>
        </p:nvSpPr>
        <p:spPr>
          <a:xfrm>
            <a:off x="28584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31" name="PlaceHolder 3"/>
          <p:cNvSpPr>
            <a:spLocks noGrp="1"/>
          </p:cNvSpPr>
          <p:nvPr>
            <p:ph type="body"/>
          </p:nvPr>
        </p:nvSpPr>
        <p:spPr>
          <a:xfrm>
            <a:off x="4709520" y="1428840"/>
            <a:ext cx="421272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
        <p:nvSpPr>
          <p:cNvPr id="32" name="PlaceHolder 4"/>
          <p:cNvSpPr>
            <a:spLocks noGrp="1"/>
          </p:cNvSpPr>
          <p:nvPr>
            <p:ph type="body"/>
          </p:nvPr>
        </p:nvSpPr>
        <p:spPr>
          <a:xfrm>
            <a:off x="285840" y="3793320"/>
            <a:ext cx="8632800" cy="2158920"/>
          </a:xfrm>
          <a:prstGeom prst="rect">
            <a:avLst/>
          </a:prstGeom>
        </p:spPr>
        <p:txBody>
          <a:bodyPr lIns="90000" rIns="90000" tIns="46800" bIns="46800">
            <a:normAutofit/>
          </a:bodyPr>
          <a:p>
            <a:endParaRPr b="0" lang="de-DE"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200" y="642960"/>
            <a:ext cx="8215560" cy="2764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nSpc>
                <a:spcPct val="10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GB" sz="1200" spc="-1" strike="noStrike">
                <a:solidFill>
                  <a:srgbClr val="000000"/>
                </a:solidFill>
                <a:latin typeface="Handel Gothic Com Light"/>
              </a:rPr>
              <a:t>               </a:t>
            </a:r>
            <a:r>
              <a:rPr b="0" lang="en-GB" sz="1200" spc="-1" strike="noStrike">
                <a:solidFill>
                  <a:srgbClr val="000000"/>
                </a:solidFill>
                <a:latin typeface="Handel Gothic Com Light"/>
              </a:rPr>
              <a:t>:::::   :::::   :::::   :::::   :::::   :::::   :::::   :::::   :::::   :::::   :::::   :::::   :::::</a:t>
            </a:r>
            <a:endParaRPr b="0" lang="de-DE" sz="1200" spc="-1" strike="noStrike">
              <a:solidFill>
                <a:srgbClr val="000000"/>
              </a:solidFill>
              <a:latin typeface="Calibri"/>
            </a:endParaRPr>
          </a:p>
        </p:txBody>
      </p:sp>
      <p:pic>
        <p:nvPicPr>
          <p:cNvPr id="1" name="" descr=""/>
          <p:cNvPicPr/>
          <p:nvPr/>
        </p:nvPicPr>
        <p:blipFill>
          <a:blip r:embed="rId2"/>
          <a:stretch/>
        </p:blipFill>
        <p:spPr>
          <a:xfrm>
            <a:off x="0" y="3929040"/>
            <a:ext cx="9144000" cy="2341440"/>
          </a:xfrm>
          <a:prstGeom prst="rect">
            <a:avLst/>
          </a:prstGeom>
          <a:ln w="0">
            <a:noFill/>
          </a:ln>
        </p:spPr>
      </p:pic>
      <p:sp>
        <p:nvSpPr>
          <p:cNvPr id="2" name="PlaceHolder 2"/>
          <p:cNvSpPr>
            <a:spLocks noGrp="1"/>
          </p:cNvSpPr>
          <p:nvPr>
            <p:ph type="title"/>
          </p:nvPr>
        </p:nvSpPr>
        <p:spPr>
          <a:xfrm>
            <a:off x="285840" y="660960"/>
            <a:ext cx="8632800" cy="947160"/>
          </a:xfrm>
          <a:prstGeom prst="rect">
            <a:avLst/>
          </a:prstGeom>
        </p:spPr>
        <p:txBody>
          <a:bodyPr lIns="90000" rIns="90000" tIns="46800" bIns="46800" anchor="ctr">
            <a:noAutofit/>
          </a:bodyPr>
          <a:p>
            <a:r>
              <a:rPr b="0" lang="de-DE" sz="2800" spc="-1" strike="noStrike">
                <a:solidFill>
                  <a:srgbClr val="000000"/>
                </a:solidFill>
                <a:latin typeface="Calibri"/>
              </a:rPr>
              <a:t>Click to edit the title text format</a:t>
            </a:r>
            <a:endParaRPr b="0" lang="de-DE" sz="2800" spc="-1" strike="noStrike">
              <a:solidFill>
                <a:srgbClr val="000000"/>
              </a:solidFill>
              <a:latin typeface="Calibri"/>
            </a:endParaRPr>
          </a:p>
        </p:txBody>
      </p:sp>
      <p:sp>
        <p:nvSpPr>
          <p:cNvPr id="3" name="PlaceHolder 3"/>
          <p:cNvSpPr>
            <a:spLocks noGrp="1"/>
          </p:cNvSpPr>
          <p:nvPr>
            <p:ph type="body"/>
          </p:nvPr>
        </p:nvSpPr>
        <p:spPr>
          <a:xfrm>
            <a:off x="285840" y="1428840"/>
            <a:ext cx="8632800" cy="4526280"/>
          </a:xfrm>
          <a:prstGeom prst="rect">
            <a:avLst/>
          </a:prstGeom>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de-DE" sz="2800" spc="-1" strike="noStrike">
                <a:solidFill>
                  <a:srgbClr val="000000"/>
                </a:solidFill>
                <a:latin typeface="Calibri"/>
              </a:rPr>
              <a:t>Click to edit the outline text format</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de-DE" sz="2600" spc="-1" strike="noStrike">
                <a:solidFill>
                  <a:srgbClr val="21b6bd"/>
                </a:solidFill>
                <a:latin typeface="Calibri"/>
              </a:rPr>
              <a:t>Second Outline Level</a:t>
            </a:r>
            <a:endParaRPr b="0" lang="de-DE" sz="2600" spc="-1" strike="noStrike">
              <a:solidFill>
                <a:srgbClr val="21b6bd"/>
              </a:solidFill>
              <a:latin typeface="Calibri"/>
            </a:endParaRPr>
          </a:p>
          <a:p>
            <a:pPr lvl="2" marL="1143000" indent="-228600">
              <a:spcBef>
                <a:spcPts val="598"/>
              </a:spcBef>
              <a:buClr>
                <a:srgbClr val="000000"/>
              </a:buClr>
              <a:buFont typeface="Times New Roman"/>
              <a:buChar char="•"/>
              <a:tabLst>
                <a:tab algn="l" pos="0"/>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de-DE" sz="2400" spc="-1" strike="noStrike">
                <a:solidFill>
                  <a:srgbClr val="000000"/>
                </a:solidFill>
                <a:latin typeface="Calibri"/>
              </a:rPr>
              <a:t>Third Outline Level</a:t>
            </a:r>
            <a:endParaRPr b="0" lang="de-DE" sz="2400" spc="-1" strike="noStrike">
              <a:solidFill>
                <a:srgbClr val="000000"/>
              </a:solidFill>
              <a:latin typeface="Calibri"/>
            </a:endParaRPr>
          </a:p>
          <a:p>
            <a:pPr lvl="3" marL="1600200" indent="-228600">
              <a:spcBef>
                <a:spcPts val="550"/>
              </a:spcBef>
              <a:buClr>
                <a:srgbClr val="000000"/>
              </a:buClr>
              <a:buFont typeface="Times New Roman"/>
              <a:buChar char="–"/>
              <a:tabLst>
                <a:tab algn="l" pos="0"/>
                <a:tab algn="l" pos="196560"/>
                <a:tab algn="l" pos="645840"/>
                <a:tab algn="l" pos="1095120"/>
                <a:tab algn="l" pos="1544400"/>
                <a:tab algn="l" pos="1993680"/>
                <a:tab algn="l" pos="2442960"/>
                <a:tab algn="l" pos="2892240"/>
                <a:tab algn="l" pos="3341520"/>
                <a:tab algn="l" pos="3790800"/>
                <a:tab algn="l" pos="4240080"/>
                <a:tab algn="l" pos="4689360"/>
                <a:tab algn="l" pos="5138640"/>
                <a:tab algn="l" pos="5587920"/>
                <a:tab algn="l" pos="6037200"/>
                <a:tab algn="l" pos="6486480"/>
                <a:tab algn="l" pos="6935760"/>
                <a:tab algn="l" pos="7385040"/>
                <a:tab algn="l" pos="7833960"/>
                <a:tab algn="l" pos="8283240"/>
                <a:tab algn="l" pos="8732520"/>
              </a:tabLst>
            </a:pPr>
            <a:r>
              <a:rPr b="0" lang="de-DE" sz="2200" spc="-1" strike="noStrike">
                <a:solidFill>
                  <a:srgbClr val="21b6bd"/>
                </a:solidFill>
                <a:latin typeface="Calibri"/>
              </a:rPr>
              <a:t>Fourth Outline Level</a:t>
            </a:r>
            <a:endParaRPr b="0" lang="de-DE" sz="2200" spc="-1" strike="noStrike">
              <a:solidFill>
                <a:srgbClr val="21b6bd"/>
              </a:solidFill>
              <a:latin typeface="Calibri"/>
            </a:endParaRPr>
          </a:p>
          <a:p>
            <a:pPr lvl="4" marL="2057400" indent="-228600">
              <a:spcBef>
                <a:spcPts val="499"/>
              </a:spcBef>
              <a:buClr>
                <a:srgbClr val="000000"/>
              </a:buClr>
              <a:buFont typeface="Times New Roman"/>
              <a:buChar char="»"/>
              <a:tabLst>
                <a:tab algn="l" pos="0"/>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de-DE" sz="2000" spc="-1" strike="noStrike">
                <a:solidFill>
                  <a:srgbClr val="000000"/>
                </a:solidFill>
                <a:latin typeface="Calibri"/>
              </a:rPr>
              <a:t>Fifth Outline Level</a:t>
            </a:r>
            <a:endParaRPr b="0" lang="de-DE" sz="2000" spc="-1" strike="noStrike">
              <a:solidFill>
                <a:srgbClr val="000000"/>
              </a:solidFill>
              <a:latin typeface="Calibri"/>
            </a:endParaRPr>
          </a:p>
          <a:p>
            <a:pPr lvl="5" marL="2057400" indent="-228600">
              <a:spcBef>
                <a:spcPts val="499"/>
              </a:spcBef>
              <a:buClr>
                <a:srgbClr val="000000"/>
              </a:buClr>
              <a:buFont typeface="Times New Roman"/>
              <a:buChar char="»"/>
              <a:tabLst>
                <a:tab algn="l" pos="0"/>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de-DE" sz="2000" spc="-1" strike="noStrike">
                <a:solidFill>
                  <a:srgbClr val="000000"/>
                </a:solidFill>
                <a:latin typeface="Calibri"/>
              </a:rPr>
              <a:t>Sixth Outline Level</a:t>
            </a:r>
            <a:endParaRPr b="0" lang="de-DE" sz="2000" spc="-1" strike="noStrike">
              <a:solidFill>
                <a:srgbClr val="000000"/>
              </a:solidFill>
              <a:latin typeface="Calibri"/>
            </a:endParaRPr>
          </a:p>
          <a:p>
            <a:pPr lvl="6" marL="2057400" indent="-228600">
              <a:spcBef>
                <a:spcPts val="499"/>
              </a:spcBef>
              <a:buClr>
                <a:srgbClr val="000000"/>
              </a:buClr>
              <a:buFont typeface="Times New Roman"/>
              <a:buChar char="»"/>
              <a:tabLst>
                <a:tab algn="l" pos="0"/>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de-DE" sz="2000" spc="-1" strike="noStrike">
                <a:solidFill>
                  <a:srgbClr val="000000"/>
                </a:solidFill>
                <a:latin typeface="Calibri"/>
              </a:rPr>
              <a:t>Seventh Outline Level</a:t>
            </a:r>
            <a:endParaRPr b="0" lang="de-DE" sz="2000" spc="-1" strike="noStrike">
              <a:solidFill>
                <a:srgbClr val="000000"/>
              </a:solidFill>
              <a:latin typeface="Calibri"/>
            </a:endParaRPr>
          </a:p>
        </p:txBody>
      </p:sp>
      <p:pic>
        <p:nvPicPr>
          <p:cNvPr id="4" name="" descr=""/>
          <p:cNvPicPr/>
          <p:nvPr/>
        </p:nvPicPr>
        <p:blipFill>
          <a:blip r:embed="rId3"/>
          <a:stretch/>
        </p:blipFill>
        <p:spPr>
          <a:xfrm>
            <a:off x="6840000" y="360000"/>
            <a:ext cx="1800000" cy="421200"/>
          </a:xfrm>
          <a:prstGeom prst="rect">
            <a:avLst/>
          </a:prstGeom>
          <a:ln w="0">
            <a:noFill/>
          </a:ln>
        </p:spPr>
      </p:pic>
      <p:sp>
        <p:nvSpPr>
          <p:cNvPr id="5" name="CustomShape 4"/>
          <p:cNvSpPr/>
          <p:nvPr/>
        </p:nvSpPr>
        <p:spPr>
          <a:xfrm>
            <a:off x="0" y="6358320"/>
            <a:ext cx="9144000" cy="500040"/>
          </a:xfrm>
          <a:prstGeom prst="rect">
            <a:avLst/>
          </a:prstGeom>
          <a:solidFill>
            <a:srgbClr val="51595d"/>
          </a:solidFill>
          <a:ln w="25560">
            <a:solidFill>
              <a:srgbClr val="51595d"/>
            </a:solidFill>
            <a:miter/>
          </a:ln>
        </p:spPr>
        <p:style>
          <a:lnRef idx="0"/>
          <a:fillRef idx="0"/>
          <a:effectRef idx="0"/>
          <a:fontRef idx="minor"/>
        </p:style>
      </p:sp>
      <p:sp>
        <p:nvSpPr>
          <p:cNvPr id="6" name="CustomShape 5"/>
          <p:cNvSpPr/>
          <p:nvPr/>
        </p:nvSpPr>
        <p:spPr>
          <a:xfrm>
            <a:off x="3714840" y="6391800"/>
            <a:ext cx="1662120" cy="365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7" name="CustomShape 6"/>
          <p:cNvSpPr/>
          <p:nvPr/>
        </p:nvSpPr>
        <p:spPr>
          <a:xfrm>
            <a:off x="360000" y="6358320"/>
            <a:ext cx="54000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r>
              <a:rPr b="1" lang="en-GB" sz="2400" spc="-1" strike="noStrike">
                <a:solidFill>
                  <a:srgbClr val="ffffff"/>
                </a:solidFill>
                <a:latin typeface="Times New Roman"/>
              </a:rPr>
              <a:t>::</a:t>
            </a:r>
            <a:endParaRPr b="0" lang="de-DE" sz="2400" spc="-1" strike="noStrike">
              <a:solidFill>
                <a:srgbClr val="000000"/>
              </a:solidFill>
              <a:latin typeface="Times New Roman"/>
            </a:endParaRPr>
          </a:p>
        </p:txBody>
      </p:sp>
      <p:sp>
        <p:nvSpPr>
          <p:cNvPr id="8" name="CustomShape 7"/>
          <p:cNvSpPr/>
          <p:nvPr/>
        </p:nvSpPr>
        <p:spPr>
          <a:xfrm>
            <a:off x="3500280" y="6358320"/>
            <a:ext cx="45972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r>
              <a:rPr b="1" lang="en-GB" sz="2400" spc="-1" strike="noStrike">
                <a:solidFill>
                  <a:srgbClr val="ffffff"/>
                </a:solidFill>
                <a:latin typeface="Times New Roman"/>
              </a:rPr>
              <a:t>::</a:t>
            </a:r>
            <a:endParaRPr b="0" lang="de-DE" sz="2400" spc="-1" strike="noStrike">
              <a:solidFill>
                <a:srgbClr val="000000"/>
              </a:solidFill>
              <a:latin typeface="Times New Roman"/>
            </a:endParaRPr>
          </a:p>
        </p:txBody>
      </p:sp>
      <p:sp>
        <p:nvSpPr>
          <p:cNvPr id="9" name="CustomShape 8"/>
          <p:cNvSpPr/>
          <p:nvPr/>
        </p:nvSpPr>
        <p:spPr>
          <a:xfrm>
            <a:off x="5072040" y="6358320"/>
            <a:ext cx="507960" cy="459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r>
              <a:rPr b="1" lang="en-GB" sz="2400" spc="-1" strike="noStrike">
                <a:solidFill>
                  <a:srgbClr val="ffffff"/>
                </a:solidFill>
                <a:latin typeface="Times New Roman"/>
              </a:rPr>
              <a:t>::</a:t>
            </a:r>
            <a:endParaRPr b="0" lang="de-DE" sz="2400" spc="-1" strike="noStrike">
              <a:solidFill>
                <a:srgbClr val="000000"/>
              </a:solidFill>
              <a:latin typeface="Times New Roman"/>
            </a:endParaRPr>
          </a:p>
        </p:txBody>
      </p:sp>
      <p:sp>
        <p:nvSpPr>
          <p:cNvPr id="10" name="TextShape 9"/>
          <p:cNvSpPr txBox="1"/>
          <p:nvPr/>
        </p:nvSpPr>
        <p:spPr>
          <a:xfrm>
            <a:off x="6300000" y="6300360"/>
            <a:ext cx="2495160" cy="507600"/>
          </a:xfrm>
          <a:prstGeom prst="rect">
            <a:avLst/>
          </a:prstGeom>
          <a:noFill/>
          <a:ln w="0">
            <a:noFill/>
          </a:ln>
        </p:spPr>
        <p:txBody>
          <a:bodyPr lIns="90000" rIns="90000" tIns="46800" bIns="46800">
            <a:noAutofit/>
          </a:bodyPr>
          <a:p>
            <a:pPr algn="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0" lang="de-DE" sz="1800" spc="-1" strike="noStrike">
              <a:solidFill>
                <a:srgbClr val="000000"/>
              </a:solidFill>
              <a:latin typeface="Calibri"/>
            </a:endParaRPr>
          </a:p>
          <a:p>
            <a:pPr algn="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endParaRPr b="0" lang="de-DE" sz="1800" spc="-1" strike="noStrike">
              <a:solidFill>
                <a:srgbClr val="000000"/>
              </a:solidFill>
              <a:latin typeface="Calibri"/>
            </a:endParaRPr>
          </a:p>
          <a:p>
            <a:pPr algn="r">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de-DE" sz="1400" spc="-1" strike="noStrike">
                <a:solidFill>
                  <a:srgbClr val="000000"/>
                </a:solidFill>
                <a:latin typeface="Calibri"/>
              </a:rPr>
              <a:t>&lt;number&gt;</a:t>
            </a:r>
            <a:endParaRPr b="0" lang="de-DE" sz="1400" spc="-1" strike="noStrike">
              <a:solidFill>
                <a:srgbClr val="000000"/>
              </a:solidFill>
              <a:latin typeface="Calibri"/>
            </a:endParaRPr>
          </a:p>
        </p:txBody>
      </p:sp>
      <p:sp>
        <p:nvSpPr>
          <p:cNvPr id="11" name="TextShape 10"/>
          <p:cNvSpPr txBox="1"/>
          <p:nvPr/>
        </p:nvSpPr>
        <p:spPr>
          <a:xfrm>
            <a:off x="3825360" y="6436080"/>
            <a:ext cx="1246680" cy="458280"/>
          </a:xfrm>
          <a:prstGeom prst="rect">
            <a:avLst/>
          </a:prstGeom>
          <a:noFill/>
          <a:ln w="0">
            <a:noFill/>
          </a:ln>
        </p:spPr>
        <p:txBody>
          <a:bodyPr lIns="90000" rIns="90000" tIns="45000" bIns="45000">
            <a:noAutofit/>
          </a:bodyPr>
          <a:p>
            <a:r>
              <a:rPr b="0" lang="de-DE" sz="1800" spc="-1" strike="noStrike">
                <a:solidFill>
                  <a:srgbClr val="000000"/>
                </a:solidFill>
                <a:latin typeface="Calibri"/>
              </a:rPr>
              <a:t>05.09.22</a:t>
            </a:r>
            <a:endParaRPr b="0" lang="de-DE"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0" y="6357960"/>
            <a:ext cx="9144000" cy="500040"/>
          </a:xfrm>
          <a:prstGeom prst="rect">
            <a:avLst/>
          </a:prstGeom>
          <a:solidFill>
            <a:srgbClr val="51595d"/>
          </a:solidFill>
          <a:ln w="25560">
            <a:solidFill>
              <a:srgbClr val="51595d"/>
            </a:solidFill>
            <a:miter/>
          </a:ln>
        </p:spPr>
        <p:style>
          <a:lnRef idx="0"/>
          <a:fillRef idx="0"/>
          <a:effectRef idx="0"/>
          <a:fontRef idx="minor"/>
        </p:style>
      </p:sp>
      <p:sp>
        <p:nvSpPr>
          <p:cNvPr id="49" name="CustomShape 2"/>
          <p:cNvSpPr/>
          <p:nvPr/>
        </p:nvSpPr>
        <p:spPr>
          <a:xfrm>
            <a:off x="3714840" y="6391440"/>
            <a:ext cx="1662120" cy="365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50" name="CustomShape 3"/>
          <p:cNvSpPr/>
          <p:nvPr/>
        </p:nvSpPr>
        <p:spPr>
          <a:xfrm>
            <a:off x="360000" y="6357960"/>
            <a:ext cx="540000" cy="368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r>
              <a:rPr b="1" lang="en-GB" sz="1800" spc="-1" strike="noStrike">
                <a:solidFill>
                  <a:srgbClr val="ffffff"/>
                </a:solidFill>
                <a:latin typeface="Times New Roman"/>
              </a:rPr>
              <a:t>::</a:t>
            </a:r>
            <a:endParaRPr b="0" lang="de-DE" sz="1800" spc="-1" strike="noStrike">
              <a:solidFill>
                <a:srgbClr val="000000"/>
              </a:solidFill>
              <a:latin typeface="Times New Roman"/>
            </a:endParaRPr>
          </a:p>
        </p:txBody>
      </p:sp>
      <p:sp>
        <p:nvSpPr>
          <p:cNvPr id="51" name="CustomShape 4"/>
          <p:cNvSpPr/>
          <p:nvPr/>
        </p:nvSpPr>
        <p:spPr>
          <a:xfrm>
            <a:off x="3500280" y="6357960"/>
            <a:ext cx="459720" cy="368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r>
              <a:rPr b="1" lang="en-GB" sz="1800" spc="-1" strike="noStrike">
                <a:solidFill>
                  <a:srgbClr val="ffffff"/>
                </a:solidFill>
                <a:latin typeface="Times New Roman"/>
              </a:rPr>
              <a:t>::</a:t>
            </a:r>
            <a:endParaRPr b="0" lang="de-DE" sz="1800" spc="-1" strike="noStrike">
              <a:solidFill>
                <a:srgbClr val="000000"/>
              </a:solidFill>
              <a:latin typeface="Times New Roman"/>
            </a:endParaRPr>
          </a:p>
        </p:txBody>
      </p:sp>
      <p:sp>
        <p:nvSpPr>
          <p:cNvPr id="52" name="CustomShape 5"/>
          <p:cNvSpPr/>
          <p:nvPr/>
        </p:nvSpPr>
        <p:spPr>
          <a:xfrm>
            <a:off x="214200" y="642960"/>
            <a:ext cx="8215560" cy="2764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nSpc>
                <a:spcPct val="10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GB" sz="1200" spc="-1" strike="noStrike">
                <a:solidFill>
                  <a:srgbClr val="000000"/>
                </a:solidFill>
                <a:latin typeface="Handel Gothic Com Light"/>
              </a:rPr>
              <a:t>               </a:t>
            </a:r>
            <a:r>
              <a:rPr b="0" lang="en-GB" sz="1200" spc="-1" strike="noStrike">
                <a:solidFill>
                  <a:srgbClr val="000000"/>
                </a:solidFill>
                <a:latin typeface="Handel Gothic Com Light"/>
              </a:rPr>
              <a:t>:::::   :::::   :::::   :::::   :::::   :::::   :::::   :::::   :::::   :::::   :::::   :::::   :::::</a:t>
            </a:r>
            <a:endParaRPr b="0" lang="de-DE" sz="1200" spc="-1" strike="noStrike">
              <a:solidFill>
                <a:srgbClr val="000000"/>
              </a:solidFill>
              <a:latin typeface="Calibri"/>
            </a:endParaRPr>
          </a:p>
        </p:txBody>
      </p:sp>
      <p:sp>
        <p:nvSpPr>
          <p:cNvPr id="53" name="CustomShape 6"/>
          <p:cNvSpPr/>
          <p:nvPr/>
        </p:nvSpPr>
        <p:spPr>
          <a:xfrm>
            <a:off x="5072040" y="6357960"/>
            <a:ext cx="507960" cy="368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r>
              <a:rPr b="1" lang="en-GB" sz="1800" spc="-1" strike="noStrike">
                <a:solidFill>
                  <a:srgbClr val="ffffff"/>
                </a:solidFill>
                <a:latin typeface="Calibri"/>
              </a:rPr>
              <a:t>::</a:t>
            </a:r>
            <a:endParaRPr b="0" lang="de-DE" sz="1800" spc="-1" strike="noStrike">
              <a:solidFill>
                <a:srgbClr val="000000"/>
              </a:solidFill>
              <a:latin typeface="Calibri"/>
            </a:endParaRPr>
          </a:p>
        </p:txBody>
      </p:sp>
      <p:sp>
        <p:nvSpPr>
          <p:cNvPr id="54" name="PlaceHolder 7"/>
          <p:cNvSpPr>
            <a:spLocks noGrp="1"/>
          </p:cNvSpPr>
          <p:nvPr>
            <p:ph type="title"/>
          </p:nvPr>
        </p:nvSpPr>
        <p:spPr>
          <a:xfrm>
            <a:off x="285840" y="660960"/>
            <a:ext cx="8632800" cy="947160"/>
          </a:xfrm>
          <a:prstGeom prst="rect">
            <a:avLst/>
          </a:prstGeom>
        </p:spPr>
        <p:txBody>
          <a:bodyPr lIns="90000" rIns="90000" tIns="46800" bIns="46800" anchor="ctr">
            <a:noAutofit/>
          </a:bodyPr>
          <a:p>
            <a:r>
              <a:rPr b="0" lang="de-DE" sz="2800" spc="-1" strike="noStrike">
                <a:solidFill>
                  <a:srgbClr val="000000"/>
                </a:solidFill>
                <a:latin typeface="Calibri"/>
              </a:rPr>
              <a:t>Click to edit the title text format</a:t>
            </a:r>
            <a:endParaRPr b="0" lang="de-DE" sz="2800" spc="-1" strike="noStrike">
              <a:solidFill>
                <a:srgbClr val="000000"/>
              </a:solidFill>
              <a:latin typeface="Calibri"/>
            </a:endParaRPr>
          </a:p>
        </p:txBody>
      </p:sp>
      <p:sp>
        <p:nvSpPr>
          <p:cNvPr id="55" name="PlaceHolder 8"/>
          <p:cNvSpPr>
            <a:spLocks noGrp="1"/>
          </p:cNvSpPr>
          <p:nvPr>
            <p:ph type="body"/>
          </p:nvPr>
        </p:nvSpPr>
        <p:spPr>
          <a:xfrm>
            <a:off x="285840" y="1428840"/>
            <a:ext cx="8632800" cy="4526280"/>
          </a:xfrm>
          <a:prstGeom prst="rect">
            <a:avLst/>
          </a:prstGeom>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de-DE" sz="2800" spc="-1" strike="noStrike">
                <a:solidFill>
                  <a:srgbClr val="000000"/>
                </a:solidFill>
                <a:latin typeface="Calibri"/>
              </a:rPr>
              <a:t>Click to edit the outline text format</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de-DE" sz="2600" spc="-1" strike="noStrike">
                <a:solidFill>
                  <a:srgbClr val="21b6bd"/>
                </a:solidFill>
                <a:latin typeface="Calibri"/>
              </a:rPr>
              <a:t>Second Outline Level</a:t>
            </a:r>
            <a:endParaRPr b="0" lang="de-DE" sz="2600" spc="-1" strike="noStrike">
              <a:solidFill>
                <a:srgbClr val="21b6bd"/>
              </a:solidFill>
              <a:latin typeface="Calibri"/>
            </a:endParaRPr>
          </a:p>
          <a:p>
            <a:pPr lvl="2" marL="1143000" indent="-228600">
              <a:spcBef>
                <a:spcPts val="598"/>
              </a:spcBef>
              <a:buClr>
                <a:srgbClr val="000000"/>
              </a:buClr>
              <a:buFont typeface="Times New Roman"/>
              <a:buChar char="•"/>
              <a:tabLst>
                <a:tab algn="l" pos="0"/>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de-DE" sz="2400" spc="-1" strike="noStrike">
                <a:solidFill>
                  <a:srgbClr val="000000"/>
                </a:solidFill>
                <a:latin typeface="Calibri"/>
              </a:rPr>
              <a:t>Third Outline Level</a:t>
            </a:r>
            <a:endParaRPr b="0" lang="de-DE" sz="2400" spc="-1" strike="noStrike">
              <a:solidFill>
                <a:srgbClr val="000000"/>
              </a:solidFill>
              <a:latin typeface="Calibri"/>
            </a:endParaRPr>
          </a:p>
          <a:p>
            <a:pPr lvl="3" marL="1600200" indent="-228600">
              <a:spcBef>
                <a:spcPts val="550"/>
              </a:spcBef>
              <a:buClr>
                <a:srgbClr val="000000"/>
              </a:buClr>
              <a:buFont typeface="Times New Roman"/>
              <a:buChar char="–"/>
              <a:tabLst>
                <a:tab algn="l" pos="0"/>
                <a:tab algn="l" pos="196560"/>
                <a:tab algn="l" pos="645840"/>
                <a:tab algn="l" pos="1095120"/>
                <a:tab algn="l" pos="1544400"/>
                <a:tab algn="l" pos="1993680"/>
                <a:tab algn="l" pos="2442960"/>
                <a:tab algn="l" pos="2892240"/>
                <a:tab algn="l" pos="3341520"/>
                <a:tab algn="l" pos="3790800"/>
                <a:tab algn="l" pos="4240080"/>
                <a:tab algn="l" pos="4689360"/>
                <a:tab algn="l" pos="5138640"/>
                <a:tab algn="l" pos="5587920"/>
                <a:tab algn="l" pos="6037200"/>
                <a:tab algn="l" pos="6486480"/>
                <a:tab algn="l" pos="6935760"/>
                <a:tab algn="l" pos="7385040"/>
                <a:tab algn="l" pos="7833960"/>
                <a:tab algn="l" pos="8283240"/>
                <a:tab algn="l" pos="8732520"/>
              </a:tabLst>
            </a:pPr>
            <a:r>
              <a:rPr b="0" lang="de-DE" sz="2200" spc="-1" strike="noStrike">
                <a:solidFill>
                  <a:srgbClr val="21b6bd"/>
                </a:solidFill>
                <a:latin typeface="Calibri"/>
              </a:rPr>
              <a:t>Fourth Outline Level</a:t>
            </a:r>
            <a:endParaRPr b="0" lang="de-DE" sz="2200" spc="-1" strike="noStrike">
              <a:solidFill>
                <a:srgbClr val="21b6bd"/>
              </a:solidFill>
              <a:latin typeface="Calibri"/>
            </a:endParaRPr>
          </a:p>
          <a:p>
            <a:pPr lvl="4" marL="2057400" indent="-228600">
              <a:spcBef>
                <a:spcPts val="499"/>
              </a:spcBef>
              <a:buClr>
                <a:srgbClr val="000000"/>
              </a:buClr>
              <a:buFont typeface="Times New Roman"/>
              <a:buChar char="»"/>
              <a:tabLst>
                <a:tab algn="l" pos="0"/>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de-DE" sz="2000" spc="-1" strike="noStrike">
                <a:solidFill>
                  <a:srgbClr val="000000"/>
                </a:solidFill>
                <a:latin typeface="Calibri"/>
              </a:rPr>
              <a:t>Fifth Outline Level</a:t>
            </a:r>
            <a:endParaRPr b="0" lang="de-DE" sz="2000" spc="-1" strike="noStrike">
              <a:solidFill>
                <a:srgbClr val="000000"/>
              </a:solidFill>
              <a:latin typeface="Calibri"/>
            </a:endParaRPr>
          </a:p>
          <a:p>
            <a:pPr lvl="5" marL="2057400" indent="-228600">
              <a:spcBef>
                <a:spcPts val="499"/>
              </a:spcBef>
              <a:buClr>
                <a:srgbClr val="000000"/>
              </a:buClr>
              <a:buFont typeface="Times New Roman"/>
              <a:buChar char="»"/>
              <a:tabLst>
                <a:tab algn="l" pos="0"/>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de-DE" sz="2000" spc="-1" strike="noStrike">
                <a:solidFill>
                  <a:srgbClr val="000000"/>
                </a:solidFill>
                <a:latin typeface="Calibri"/>
              </a:rPr>
              <a:t>Sixth Outline Level</a:t>
            </a:r>
            <a:endParaRPr b="0" lang="de-DE" sz="2000" spc="-1" strike="noStrike">
              <a:solidFill>
                <a:srgbClr val="000000"/>
              </a:solidFill>
              <a:latin typeface="Calibri"/>
            </a:endParaRPr>
          </a:p>
          <a:p>
            <a:pPr lvl="6" marL="2057400" indent="-228600">
              <a:spcBef>
                <a:spcPts val="499"/>
              </a:spcBef>
              <a:buClr>
                <a:srgbClr val="000000"/>
              </a:buClr>
              <a:buFont typeface="Times New Roman"/>
              <a:buChar char="»"/>
              <a:tabLst>
                <a:tab algn="l" pos="0"/>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de-DE" sz="2000" spc="-1" strike="noStrike">
                <a:solidFill>
                  <a:srgbClr val="000000"/>
                </a:solidFill>
                <a:latin typeface="Calibri"/>
              </a:rPr>
              <a:t>Seventh Outline Level</a:t>
            </a:r>
            <a:endParaRPr b="0" lang="de-DE" sz="2000" spc="-1" strike="noStrike">
              <a:solidFill>
                <a:srgbClr val="000000"/>
              </a:solidFill>
              <a:latin typeface="Calibri"/>
            </a:endParaRPr>
          </a:p>
        </p:txBody>
      </p:sp>
      <p:pic>
        <p:nvPicPr>
          <p:cNvPr id="56" name="" descr=""/>
          <p:cNvPicPr/>
          <p:nvPr/>
        </p:nvPicPr>
        <p:blipFill>
          <a:blip r:embed="rId2"/>
          <a:stretch/>
        </p:blipFill>
        <p:spPr>
          <a:xfrm>
            <a:off x="6840000" y="360000"/>
            <a:ext cx="1800000" cy="421200"/>
          </a:xfrm>
          <a:prstGeom prst="rect">
            <a:avLst/>
          </a:prstGeom>
          <a:ln w="0">
            <a:noFill/>
          </a:ln>
        </p:spPr>
      </p:pic>
      <p:sp>
        <p:nvSpPr>
          <p:cNvPr id="57" name="PlaceHolder 9"/>
          <p:cNvSpPr>
            <a:spLocks noGrp="1"/>
          </p:cNvSpPr>
          <p:nvPr>
            <p:ph type="sldNum"/>
          </p:nvPr>
        </p:nvSpPr>
        <p:spPr>
          <a:xfrm>
            <a:off x="6300000" y="6300000"/>
            <a:ext cx="2495160" cy="507600"/>
          </a:xfrm>
          <a:prstGeom prst="rect">
            <a:avLst/>
          </a:prstGeom>
        </p:spPr>
        <p:txBody>
          <a:bodyPr lIns="90000" rIns="90000" tIns="46800" bIns="46800">
            <a:noAutofit/>
          </a:bodyPr>
          <a:p>
            <a:pPr algn="r"/>
            <a:endParaRPr b="0" lang="de-DE" sz="1400" spc="-1" strike="noStrike">
              <a:latin typeface="Times New Roman"/>
            </a:endParaRPr>
          </a:p>
          <a:p>
            <a:pPr algn="r"/>
            <a:endParaRPr b="0" lang="de-DE" sz="1400" spc="-1" strike="noStrike">
              <a:latin typeface="Times New Roman"/>
            </a:endParaRPr>
          </a:p>
          <a:p>
            <a:pPr algn="r"/>
            <a:r>
              <a:rPr b="0" lang="de-DE" sz="1400" spc="-1" strike="noStrike">
                <a:latin typeface="Times New Roman"/>
              </a:rPr>
              <a:t>&lt;number&gt;</a:t>
            </a:r>
            <a:endParaRPr b="0" lang="de-DE" sz="1400" spc="-1" strike="noStrike">
              <a:latin typeface="Times New Roman"/>
            </a:endParaRPr>
          </a:p>
        </p:txBody>
      </p:sp>
      <p:sp>
        <p:nvSpPr>
          <p:cNvPr id="58" name="TextShape 10"/>
          <p:cNvSpPr txBox="1"/>
          <p:nvPr/>
        </p:nvSpPr>
        <p:spPr>
          <a:xfrm>
            <a:off x="900000" y="6435720"/>
            <a:ext cx="2520000" cy="458280"/>
          </a:xfrm>
          <a:prstGeom prst="rect">
            <a:avLst/>
          </a:prstGeom>
          <a:noFill/>
          <a:ln w="0">
            <a:noFill/>
          </a:ln>
        </p:spPr>
        <p:txBody>
          <a:bodyPr lIns="90000" rIns="90000" tIns="45000" bIns="45000">
            <a:noAutofit/>
          </a:bodyPr>
          <a:p>
            <a:r>
              <a:rPr b="0" lang="de-DE" sz="1800" spc="-1" strike="noStrike">
                <a:solidFill>
                  <a:srgbClr val="000000"/>
                </a:solidFill>
                <a:latin typeface="Calibri"/>
              </a:rPr>
              <a:t>Steven Presser</a:t>
            </a:r>
            <a:endParaRPr b="0" lang="de-DE" sz="1800" spc="-1" strike="noStrike">
              <a:solidFill>
                <a:srgbClr val="000000"/>
              </a:solidFill>
              <a:latin typeface="Calibri"/>
            </a:endParaRPr>
          </a:p>
        </p:txBody>
      </p:sp>
      <p:sp>
        <p:nvSpPr>
          <p:cNvPr id="59" name="TextShape 11"/>
          <p:cNvSpPr txBox="1"/>
          <p:nvPr/>
        </p:nvSpPr>
        <p:spPr>
          <a:xfrm>
            <a:off x="3825360" y="6435720"/>
            <a:ext cx="1246680" cy="458280"/>
          </a:xfrm>
          <a:prstGeom prst="rect">
            <a:avLst/>
          </a:prstGeom>
          <a:noFill/>
          <a:ln w="0">
            <a:noFill/>
          </a:ln>
        </p:spPr>
        <p:txBody>
          <a:bodyPr lIns="90000" rIns="90000" tIns="45000" bIns="45000">
            <a:noAutofit/>
          </a:bodyPr>
          <a:p>
            <a:r>
              <a:rPr b="0" lang="de-DE" sz="1800" spc="-1" strike="noStrike">
                <a:solidFill>
                  <a:srgbClr val="000000"/>
                </a:solidFill>
                <a:latin typeface="Calibri"/>
              </a:rPr>
              <a:t>05.09.22</a:t>
            </a:r>
            <a:endParaRPr b="0" lang="de-DE" sz="1800" spc="-1" strike="noStrike">
              <a:solidFill>
                <a:srgbClr val="000000"/>
              </a:solidFill>
              <a:latin typeface="Calibri"/>
            </a:endParaRPr>
          </a:p>
        </p:txBody>
      </p:sp>
      <p:sp>
        <p:nvSpPr>
          <p:cNvPr id="60" name="TextShape 12"/>
          <p:cNvSpPr txBox="1"/>
          <p:nvPr/>
        </p:nvSpPr>
        <p:spPr>
          <a:xfrm>
            <a:off x="8280000" y="6336000"/>
            <a:ext cx="720000" cy="543240"/>
          </a:xfrm>
          <a:prstGeom prst="rect">
            <a:avLst/>
          </a:prstGeom>
          <a:noFill/>
          <a:ln w="0">
            <a:noFill/>
          </a:ln>
        </p:spPr>
        <p:txBody>
          <a:bodyPr lIns="90000" rIns="90000" tIns="46800" bIns="46800" anchor="ctr">
            <a:noAutofit/>
          </a:bodyPr>
          <a:p>
            <a:pPr>
              <a:lnSpc>
                <a:spcPct val="100000"/>
              </a:lnSpc>
            </a:pPr>
            <a:fld id="{7B54EAF9-C816-4285-9FBD-50D513C0991D}" type="slidenum">
              <a:rPr b="0" lang="en-GB" sz="1800" spc="-1" strike="noStrike">
                <a:solidFill>
                  <a:srgbClr val="000000"/>
                </a:solidFill>
                <a:latin typeface="Calibri"/>
                <a:ea typeface="DejaVuSans"/>
              </a:rPr>
              <a:t>&lt;number&gt;</a:t>
            </a:fld>
            <a:endParaRPr b="0" lang="de-DE"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CustomShape 1"/>
          <p:cNvSpPr/>
          <p:nvPr/>
        </p:nvSpPr>
        <p:spPr>
          <a:xfrm>
            <a:off x="0" y="6357960"/>
            <a:ext cx="9144000" cy="500040"/>
          </a:xfrm>
          <a:prstGeom prst="rect">
            <a:avLst/>
          </a:prstGeom>
          <a:solidFill>
            <a:srgbClr val="51595d"/>
          </a:solidFill>
          <a:ln w="25560">
            <a:solidFill>
              <a:srgbClr val="51595d"/>
            </a:solidFill>
            <a:miter/>
          </a:ln>
        </p:spPr>
        <p:style>
          <a:lnRef idx="0"/>
          <a:fillRef idx="0"/>
          <a:effectRef idx="0"/>
          <a:fontRef idx="minor"/>
        </p:style>
      </p:sp>
      <p:sp>
        <p:nvSpPr>
          <p:cNvPr id="98" name="CustomShape 2"/>
          <p:cNvSpPr/>
          <p:nvPr/>
        </p:nvSpPr>
        <p:spPr>
          <a:xfrm>
            <a:off x="3714840" y="6391440"/>
            <a:ext cx="1662120" cy="365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99" name="CustomShape 3"/>
          <p:cNvSpPr/>
          <p:nvPr/>
        </p:nvSpPr>
        <p:spPr>
          <a:xfrm>
            <a:off x="360000" y="6357960"/>
            <a:ext cx="540000" cy="368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r>
              <a:rPr b="1" lang="en-GB" sz="1800" spc="-1" strike="noStrike">
                <a:solidFill>
                  <a:srgbClr val="ffffff"/>
                </a:solidFill>
                <a:latin typeface="Times New Roman"/>
              </a:rPr>
              <a:t>::</a:t>
            </a:r>
            <a:endParaRPr b="0" lang="de-DE" sz="1800" spc="-1" strike="noStrike">
              <a:solidFill>
                <a:srgbClr val="000000"/>
              </a:solidFill>
              <a:latin typeface="Times New Roman"/>
            </a:endParaRPr>
          </a:p>
        </p:txBody>
      </p:sp>
      <p:sp>
        <p:nvSpPr>
          <p:cNvPr id="100" name="CustomShape 4"/>
          <p:cNvSpPr/>
          <p:nvPr/>
        </p:nvSpPr>
        <p:spPr>
          <a:xfrm>
            <a:off x="3500280" y="6357960"/>
            <a:ext cx="459720" cy="368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r>
              <a:rPr b="1" lang="en-GB" sz="1800" spc="-1" strike="noStrike">
                <a:solidFill>
                  <a:srgbClr val="ffffff"/>
                </a:solidFill>
                <a:latin typeface="Times New Roman"/>
              </a:rPr>
              <a:t>::</a:t>
            </a:r>
            <a:endParaRPr b="0" lang="de-DE" sz="1800" spc="-1" strike="noStrike">
              <a:solidFill>
                <a:srgbClr val="000000"/>
              </a:solidFill>
              <a:latin typeface="Times New Roman"/>
            </a:endParaRPr>
          </a:p>
        </p:txBody>
      </p:sp>
      <p:sp>
        <p:nvSpPr>
          <p:cNvPr id="101" name="CustomShape 5"/>
          <p:cNvSpPr/>
          <p:nvPr/>
        </p:nvSpPr>
        <p:spPr>
          <a:xfrm>
            <a:off x="214200" y="642960"/>
            <a:ext cx="8215560" cy="2764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nSpc>
                <a:spcPct val="10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GB" sz="1200" spc="-1" strike="noStrike">
                <a:solidFill>
                  <a:srgbClr val="000000"/>
                </a:solidFill>
                <a:latin typeface="Handel Gothic Com Light"/>
              </a:rPr>
              <a:t>               </a:t>
            </a:r>
            <a:r>
              <a:rPr b="0" lang="en-GB" sz="1200" spc="-1" strike="noStrike">
                <a:solidFill>
                  <a:srgbClr val="000000"/>
                </a:solidFill>
                <a:latin typeface="Handel Gothic Com Light"/>
              </a:rPr>
              <a:t>:::::   :::::   :::::   :::::   :::::   :::::   :::::   :::::   :::::   :::::   :::::   :::::   :::::</a:t>
            </a:r>
            <a:endParaRPr b="0" lang="de-DE" sz="1200" spc="-1" strike="noStrike">
              <a:solidFill>
                <a:srgbClr val="000000"/>
              </a:solidFill>
              <a:latin typeface="Calibri"/>
            </a:endParaRPr>
          </a:p>
        </p:txBody>
      </p:sp>
      <p:sp>
        <p:nvSpPr>
          <p:cNvPr id="102" name="CustomShape 6"/>
          <p:cNvSpPr/>
          <p:nvPr/>
        </p:nvSpPr>
        <p:spPr>
          <a:xfrm>
            <a:off x="5072040" y="6357960"/>
            <a:ext cx="507960" cy="368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r>
              <a:rPr b="1" lang="en-GB" sz="1800" spc="-1" strike="noStrike">
                <a:solidFill>
                  <a:srgbClr val="ffffff"/>
                </a:solidFill>
                <a:latin typeface="Calibri"/>
              </a:rPr>
              <a:t>::</a:t>
            </a:r>
            <a:endParaRPr b="0" lang="de-DE" sz="1800" spc="-1" strike="noStrike">
              <a:solidFill>
                <a:srgbClr val="000000"/>
              </a:solidFill>
              <a:latin typeface="Calibri"/>
            </a:endParaRPr>
          </a:p>
        </p:txBody>
      </p:sp>
      <p:sp>
        <p:nvSpPr>
          <p:cNvPr id="103" name="PlaceHolder 7"/>
          <p:cNvSpPr>
            <a:spLocks noGrp="1"/>
          </p:cNvSpPr>
          <p:nvPr>
            <p:ph type="title"/>
          </p:nvPr>
        </p:nvSpPr>
        <p:spPr>
          <a:xfrm>
            <a:off x="285840" y="660960"/>
            <a:ext cx="8632800" cy="947160"/>
          </a:xfrm>
          <a:prstGeom prst="rect">
            <a:avLst/>
          </a:prstGeom>
        </p:spPr>
        <p:txBody>
          <a:bodyPr lIns="90000" rIns="90000" tIns="46800" bIns="46800" anchor="ctr">
            <a:noAutofit/>
          </a:bodyPr>
          <a:p>
            <a:r>
              <a:rPr b="0" lang="de-DE" sz="2800" spc="-1" strike="noStrike">
                <a:solidFill>
                  <a:srgbClr val="000000"/>
                </a:solidFill>
                <a:latin typeface="Calibri"/>
              </a:rPr>
              <a:t>Click to edit the title text format</a:t>
            </a:r>
            <a:endParaRPr b="0" lang="de-DE" sz="2800" spc="-1" strike="noStrike">
              <a:solidFill>
                <a:srgbClr val="000000"/>
              </a:solidFill>
              <a:latin typeface="Calibri"/>
            </a:endParaRPr>
          </a:p>
        </p:txBody>
      </p:sp>
      <p:sp>
        <p:nvSpPr>
          <p:cNvPr id="104" name="PlaceHolder 8"/>
          <p:cNvSpPr>
            <a:spLocks noGrp="1"/>
          </p:cNvSpPr>
          <p:nvPr>
            <p:ph type="body"/>
          </p:nvPr>
        </p:nvSpPr>
        <p:spPr>
          <a:xfrm>
            <a:off x="285840" y="1428840"/>
            <a:ext cx="8632800" cy="4526280"/>
          </a:xfrm>
          <a:prstGeom prst="rect">
            <a:avLst/>
          </a:prstGeom>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de-DE" sz="2800" spc="-1" strike="noStrike">
                <a:solidFill>
                  <a:srgbClr val="000000"/>
                </a:solidFill>
                <a:latin typeface="Calibri"/>
              </a:rPr>
              <a:t>Click to edit the outline text format</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de-DE" sz="2600" spc="-1" strike="noStrike">
                <a:solidFill>
                  <a:srgbClr val="21b6bd"/>
                </a:solidFill>
                <a:latin typeface="Calibri"/>
              </a:rPr>
              <a:t>Second Outline Level</a:t>
            </a:r>
            <a:endParaRPr b="0" lang="de-DE" sz="2600" spc="-1" strike="noStrike">
              <a:solidFill>
                <a:srgbClr val="21b6bd"/>
              </a:solidFill>
              <a:latin typeface="Calibri"/>
            </a:endParaRPr>
          </a:p>
          <a:p>
            <a:pPr lvl="2" marL="1143000" indent="-228600">
              <a:spcBef>
                <a:spcPts val="598"/>
              </a:spcBef>
              <a:buClr>
                <a:srgbClr val="000000"/>
              </a:buClr>
              <a:buFont typeface="Times New Roman"/>
              <a:buChar char="•"/>
              <a:tabLst>
                <a:tab algn="l" pos="0"/>
                <a:tab algn="l" pos="204480"/>
                <a:tab algn="l" pos="653760"/>
                <a:tab algn="l" pos="1103040"/>
                <a:tab algn="l" pos="1552320"/>
                <a:tab algn="l" pos="2001600"/>
                <a:tab algn="l" pos="2450880"/>
                <a:tab algn="l" pos="2900160"/>
                <a:tab algn="l" pos="3349440"/>
                <a:tab algn="l" pos="3798720"/>
                <a:tab algn="l" pos="4248000"/>
                <a:tab algn="l" pos="4697280"/>
                <a:tab algn="l" pos="5146560"/>
                <a:tab algn="l" pos="5595840"/>
                <a:tab algn="l" pos="6045120"/>
                <a:tab algn="l" pos="6494400"/>
                <a:tab algn="l" pos="6943680"/>
                <a:tab algn="l" pos="7392960"/>
                <a:tab algn="l" pos="7842240"/>
                <a:tab algn="l" pos="8291160"/>
                <a:tab algn="l" pos="8740440"/>
              </a:tabLst>
            </a:pPr>
            <a:r>
              <a:rPr b="0" lang="de-DE" sz="2400" spc="-1" strike="noStrike">
                <a:solidFill>
                  <a:srgbClr val="000000"/>
                </a:solidFill>
                <a:latin typeface="Calibri"/>
              </a:rPr>
              <a:t>Third Outline Level</a:t>
            </a:r>
            <a:endParaRPr b="0" lang="de-DE" sz="2400" spc="-1" strike="noStrike">
              <a:solidFill>
                <a:srgbClr val="000000"/>
              </a:solidFill>
              <a:latin typeface="Calibri"/>
            </a:endParaRPr>
          </a:p>
          <a:p>
            <a:pPr lvl="3" marL="1600200" indent="-228600">
              <a:spcBef>
                <a:spcPts val="550"/>
              </a:spcBef>
              <a:buClr>
                <a:srgbClr val="000000"/>
              </a:buClr>
              <a:buFont typeface="Times New Roman"/>
              <a:buChar char="–"/>
              <a:tabLst>
                <a:tab algn="l" pos="0"/>
                <a:tab algn="l" pos="196560"/>
                <a:tab algn="l" pos="645840"/>
                <a:tab algn="l" pos="1095120"/>
                <a:tab algn="l" pos="1544400"/>
                <a:tab algn="l" pos="1993680"/>
                <a:tab algn="l" pos="2442960"/>
                <a:tab algn="l" pos="2892240"/>
                <a:tab algn="l" pos="3341520"/>
                <a:tab algn="l" pos="3790800"/>
                <a:tab algn="l" pos="4240080"/>
                <a:tab algn="l" pos="4689360"/>
                <a:tab algn="l" pos="5138640"/>
                <a:tab algn="l" pos="5587920"/>
                <a:tab algn="l" pos="6037200"/>
                <a:tab algn="l" pos="6486480"/>
                <a:tab algn="l" pos="6935760"/>
                <a:tab algn="l" pos="7385040"/>
                <a:tab algn="l" pos="7833960"/>
                <a:tab algn="l" pos="8283240"/>
                <a:tab algn="l" pos="8732520"/>
              </a:tabLst>
            </a:pPr>
            <a:r>
              <a:rPr b="0" lang="de-DE" sz="2200" spc="-1" strike="noStrike">
                <a:solidFill>
                  <a:srgbClr val="21b6bd"/>
                </a:solidFill>
                <a:latin typeface="Calibri"/>
              </a:rPr>
              <a:t>Fourth Outline Level</a:t>
            </a:r>
            <a:endParaRPr b="0" lang="de-DE" sz="2200" spc="-1" strike="noStrike">
              <a:solidFill>
                <a:srgbClr val="21b6bd"/>
              </a:solidFill>
              <a:latin typeface="Calibri"/>
            </a:endParaRPr>
          </a:p>
          <a:p>
            <a:pPr lvl="4" marL="2057400" indent="-228600">
              <a:spcBef>
                <a:spcPts val="499"/>
              </a:spcBef>
              <a:buClr>
                <a:srgbClr val="000000"/>
              </a:buClr>
              <a:buFont typeface="Times New Roman"/>
              <a:buChar char="»"/>
              <a:tabLst>
                <a:tab algn="l" pos="0"/>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de-DE" sz="2000" spc="-1" strike="noStrike">
                <a:solidFill>
                  <a:srgbClr val="000000"/>
                </a:solidFill>
                <a:latin typeface="Calibri"/>
              </a:rPr>
              <a:t>Fifth Outline Level</a:t>
            </a:r>
            <a:endParaRPr b="0" lang="de-DE" sz="2000" spc="-1" strike="noStrike">
              <a:solidFill>
                <a:srgbClr val="000000"/>
              </a:solidFill>
              <a:latin typeface="Calibri"/>
            </a:endParaRPr>
          </a:p>
          <a:p>
            <a:pPr lvl="5" marL="2057400" indent="-228600">
              <a:spcBef>
                <a:spcPts val="499"/>
              </a:spcBef>
              <a:buClr>
                <a:srgbClr val="000000"/>
              </a:buClr>
              <a:buFont typeface="Times New Roman"/>
              <a:buChar char="»"/>
              <a:tabLst>
                <a:tab algn="l" pos="0"/>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de-DE" sz="2000" spc="-1" strike="noStrike">
                <a:solidFill>
                  <a:srgbClr val="000000"/>
                </a:solidFill>
                <a:latin typeface="Calibri"/>
              </a:rPr>
              <a:t>Sixth Outline Level</a:t>
            </a:r>
            <a:endParaRPr b="0" lang="de-DE" sz="2000" spc="-1" strike="noStrike">
              <a:solidFill>
                <a:srgbClr val="000000"/>
              </a:solidFill>
              <a:latin typeface="Calibri"/>
            </a:endParaRPr>
          </a:p>
          <a:p>
            <a:pPr lvl="6" marL="2057400" indent="-228600">
              <a:spcBef>
                <a:spcPts val="499"/>
              </a:spcBef>
              <a:buClr>
                <a:srgbClr val="000000"/>
              </a:buClr>
              <a:buFont typeface="Times New Roman"/>
              <a:buChar char="»"/>
              <a:tabLst>
                <a:tab algn="l" pos="0"/>
                <a:tab algn="l" pos="188640"/>
                <a:tab algn="l" pos="637920"/>
                <a:tab algn="l" pos="1087200"/>
                <a:tab algn="l" pos="1536480"/>
                <a:tab algn="l" pos="1985760"/>
                <a:tab algn="l" pos="2435040"/>
                <a:tab algn="l" pos="2884320"/>
                <a:tab algn="l" pos="3333600"/>
                <a:tab algn="l" pos="3782880"/>
                <a:tab algn="l" pos="4232160"/>
                <a:tab algn="l" pos="4681440"/>
                <a:tab algn="l" pos="5130720"/>
                <a:tab algn="l" pos="5580000"/>
                <a:tab algn="l" pos="6029280"/>
                <a:tab algn="l" pos="6478560"/>
                <a:tab algn="l" pos="6927840"/>
                <a:tab algn="l" pos="7376760"/>
                <a:tab algn="l" pos="7826040"/>
                <a:tab algn="l" pos="8275320"/>
                <a:tab algn="l" pos="8724600"/>
              </a:tabLst>
            </a:pPr>
            <a:r>
              <a:rPr b="0" lang="de-DE" sz="2000" spc="-1" strike="noStrike">
                <a:solidFill>
                  <a:srgbClr val="000000"/>
                </a:solidFill>
                <a:latin typeface="Calibri"/>
              </a:rPr>
              <a:t>Seventh Outline Level</a:t>
            </a:r>
            <a:endParaRPr b="0" lang="de-DE" sz="2000" spc="-1" strike="noStrike">
              <a:solidFill>
                <a:srgbClr val="000000"/>
              </a:solidFill>
              <a:latin typeface="Calibri"/>
            </a:endParaRPr>
          </a:p>
        </p:txBody>
      </p:sp>
      <p:pic>
        <p:nvPicPr>
          <p:cNvPr id="105" name="" descr=""/>
          <p:cNvPicPr/>
          <p:nvPr/>
        </p:nvPicPr>
        <p:blipFill>
          <a:blip r:embed="rId2"/>
          <a:stretch/>
        </p:blipFill>
        <p:spPr>
          <a:xfrm>
            <a:off x="6840000" y="360000"/>
            <a:ext cx="1800000" cy="421200"/>
          </a:xfrm>
          <a:prstGeom prst="rect">
            <a:avLst/>
          </a:prstGeom>
          <a:ln w="0">
            <a:noFill/>
          </a:ln>
        </p:spPr>
      </p:pic>
      <p:sp>
        <p:nvSpPr>
          <p:cNvPr id="106" name="PlaceHolder 9"/>
          <p:cNvSpPr>
            <a:spLocks noGrp="1"/>
          </p:cNvSpPr>
          <p:nvPr>
            <p:ph type="sldNum"/>
          </p:nvPr>
        </p:nvSpPr>
        <p:spPr>
          <a:xfrm>
            <a:off x="6300000" y="6300000"/>
            <a:ext cx="2495160" cy="507600"/>
          </a:xfrm>
          <a:prstGeom prst="rect">
            <a:avLst/>
          </a:prstGeom>
        </p:spPr>
        <p:txBody>
          <a:bodyPr lIns="90000" rIns="90000" tIns="46800" bIns="46800">
            <a:noAutofit/>
          </a:bodyPr>
          <a:p>
            <a:pPr algn="r"/>
            <a:endParaRPr b="0" lang="de-DE" sz="1400" spc="-1" strike="noStrike">
              <a:latin typeface="Times New Roman"/>
            </a:endParaRPr>
          </a:p>
          <a:p>
            <a:pPr algn="r"/>
            <a:endParaRPr b="0" lang="de-DE" sz="1400" spc="-1" strike="noStrike">
              <a:latin typeface="Times New Roman"/>
            </a:endParaRPr>
          </a:p>
          <a:p>
            <a:pPr algn="r"/>
            <a:r>
              <a:rPr b="0" lang="de-DE" sz="1400" spc="-1" strike="noStrike">
                <a:latin typeface="Times New Roman"/>
              </a:rPr>
              <a:t>&lt;number&gt;</a:t>
            </a:r>
            <a:endParaRPr b="0" lang="de-DE" sz="1400" spc="-1" strike="noStrike">
              <a:latin typeface="Times New Roman"/>
            </a:endParaRPr>
          </a:p>
        </p:txBody>
      </p:sp>
      <p:sp>
        <p:nvSpPr>
          <p:cNvPr id="107" name="TextShape 10"/>
          <p:cNvSpPr txBox="1"/>
          <p:nvPr/>
        </p:nvSpPr>
        <p:spPr>
          <a:xfrm>
            <a:off x="900000" y="6435720"/>
            <a:ext cx="2520000" cy="458280"/>
          </a:xfrm>
          <a:prstGeom prst="rect">
            <a:avLst/>
          </a:prstGeom>
          <a:noFill/>
          <a:ln w="0">
            <a:noFill/>
          </a:ln>
        </p:spPr>
        <p:txBody>
          <a:bodyPr lIns="90000" rIns="90000" tIns="45000" bIns="45000">
            <a:noAutofit/>
          </a:bodyPr>
          <a:p>
            <a:r>
              <a:rPr b="0" lang="de-DE" sz="1800" spc="-1" strike="noStrike">
                <a:solidFill>
                  <a:srgbClr val="000000"/>
                </a:solidFill>
                <a:latin typeface="Calibri"/>
              </a:rPr>
              <a:t>Steven Presser</a:t>
            </a:r>
            <a:endParaRPr b="0" lang="de-DE" sz="1800" spc="-1" strike="noStrike">
              <a:solidFill>
                <a:srgbClr val="000000"/>
              </a:solidFill>
              <a:latin typeface="Calibri"/>
            </a:endParaRPr>
          </a:p>
        </p:txBody>
      </p:sp>
      <p:sp>
        <p:nvSpPr>
          <p:cNvPr id="108" name="TextShape 11"/>
          <p:cNvSpPr txBox="1"/>
          <p:nvPr/>
        </p:nvSpPr>
        <p:spPr>
          <a:xfrm>
            <a:off x="3825360" y="6435720"/>
            <a:ext cx="1246680" cy="458280"/>
          </a:xfrm>
          <a:prstGeom prst="rect">
            <a:avLst/>
          </a:prstGeom>
          <a:noFill/>
          <a:ln w="0">
            <a:noFill/>
          </a:ln>
        </p:spPr>
        <p:txBody>
          <a:bodyPr lIns="90000" rIns="90000" tIns="45000" bIns="45000">
            <a:noAutofit/>
          </a:bodyPr>
          <a:p>
            <a:r>
              <a:rPr b="0" lang="de-DE" sz="1800" spc="-1" strike="noStrike">
                <a:solidFill>
                  <a:srgbClr val="000000"/>
                </a:solidFill>
                <a:latin typeface="Calibri"/>
              </a:rPr>
              <a:t>05.09.22</a:t>
            </a:r>
            <a:endParaRPr b="0" lang="de-DE" sz="1800" spc="-1" strike="noStrike">
              <a:solidFill>
                <a:srgbClr val="000000"/>
              </a:solidFill>
              <a:latin typeface="Calibri"/>
            </a:endParaRPr>
          </a:p>
        </p:txBody>
      </p:sp>
      <p:sp>
        <p:nvSpPr>
          <p:cNvPr id="109" name="TextShape 12"/>
          <p:cNvSpPr txBox="1"/>
          <p:nvPr/>
        </p:nvSpPr>
        <p:spPr>
          <a:xfrm>
            <a:off x="8280000" y="6336000"/>
            <a:ext cx="720000" cy="543240"/>
          </a:xfrm>
          <a:prstGeom prst="rect">
            <a:avLst/>
          </a:prstGeom>
          <a:noFill/>
          <a:ln w="0">
            <a:noFill/>
          </a:ln>
        </p:spPr>
        <p:txBody>
          <a:bodyPr lIns="90000" rIns="90000" tIns="46800" bIns="46800" anchor="ctr">
            <a:noAutofit/>
          </a:bodyPr>
          <a:p>
            <a:pPr>
              <a:lnSpc>
                <a:spcPct val="100000"/>
              </a:lnSpc>
            </a:pPr>
            <a:fld id="{60CA33F8-4929-4343-8D6D-B220DEAA255D}" type="slidenum">
              <a:rPr b="0" lang="en-GB" sz="1800" spc="-1" strike="noStrike">
                <a:solidFill>
                  <a:srgbClr val="000000"/>
                </a:solidFill>
                <a:latin typeface="Calibri"/>
                <a:ea typeface="DejaVuSans"/>
              </a:rPr>
              <a:t>&lt;number&gt;</a:t>
            </a:fld>
            <a:endParaRPr b="0" lang="de-DE"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57120" y="1571760"/>
            <a:ext cx="8101080" cy="1469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anchor="ctr">
            <a:noAutofit/>
          </a:bodyPr>
          <a:p>
            <a:pPr>
              <a:lnSpc>
                <a:spcPct val="100000"/>
              </a:lnSpc>
              <a:tabLst>
                <a:tab algn="l" pos="0"/>
                <a:tab algn="l" pos="448920"/>
                <a:tab algn="l" pos="898200"/>
                <a:tab algn="l" pos="1347480"/>
                <a:tab algn="l" pos="1796760"/>
                <a:tab algn="l" pos="2246040"/>
                <a:tab algn="l" pos="2695320"/>
                <a:tab algn="l" pos="3144600"/>
                <a:tab algn="l" pos="3593880"/>
                <a:tab algn="l" pos="4043160"/>
                <a:tab algn="l" pos="4492440"/>
                <a:tab algn="l" pos="4941720"/>
                <a:tab algn="l" pos="5391000"/>
                <a:tab algn="l" pos="5840280"/>
                <a:tab algn="l" pos="6289560"/>
                <a:tab algn="l" pos="6738840"/>
                <a:tab algn="l" pos="7188120"/>
                <a:tab algn="l" pos="7637400"/>
                <a:tab algn="l" pos="8086680"/>
                <a:tab algn="l" pos="8535960"/>
                <a:tab algn="l" pos="8985240"/>
              </a:tabLst>
            </a:pPr>
            <a:r>
              <a:rPr b="0" lang="en-US" sz="3600" spc="-1" strike="noStrike">
                <a:solidFill>
                  <a:srgbClr val="000000"/>
                </a:solidFill>
                <a:latin typeface="Verdana"/>
              </a:rPr>
              <a:t>Towards Realtime Classification via Out-of-band Metrics</a:t>
            </a:r>
            <a:endParaRPr b="0" lang="en-US" sz="3600" spc="-1" strike="noStrike">
              <a:solidFill>
                <a:srgbClr val="000000"/>
              </a:solidFill>
              <a:latin typeface="Calibri"/>
            </a:endParaRPr>
          </a:p>
        </p:txBody>
      </p:sp>
      <p:sp>
        <p:nvSpPr>
          <p:cNvPr id="161" name="CustomShape 2"/>
          <p:cNvSpPr/>
          <p:nvPr/>
        </p:nvSpPr>
        <p:spPr>
          <a:xfrm>
            <a:off x="357120" y="3143160"/>
            <a:ext cx="7115400" cy="4287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a:noAutofit/>
          </a:bodyPr>
          <a:p>
            <a:r>
              <a:rPr b="0" lang="en-US" sz="2000" spc="-1" strike="noStrike">
                <a:solidFill>
                  <a:srgbClr val="000000"/>
                </a:solidFill>
                <a:latin typeface="Calibri"/>
              </a:rPr>
              <a:t>Steven Presser, High-performance Computing Center Stuttgart (HLRS)</a:t>
            </a:r>
            <a:endParaRPr b="0" lang="en-US" sz="2000" spc="-1" strike="noStrike">
              <a:solidFill>
                <a:srgbClr val="000000"/>
              </a:solidFill>
              <a:latin typeface="Calibri"/>
            </a:endParaRPr>
          </a:p>
        </p:txBody>
      </p:sp>
      <p:sp>
        <p:nvSpPr>
          <p:cNvPr id="162" name="CustomShape 3"/>
          <p:cNvSpPr/>
          <p:nvPr/>
        </p:nvSpPr>
        <p:spPr>
          <a:xfrm>
            <a:off x="571680" y="6391440"/>
            <a:ext cx="3203280" cy="365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Problem (redux)</a:t>
            </a:r>
            <a:endParaRPr b="0" lang="de-DE" sz="2800" spc="-1" strike="noStrike">
              <a:solidFill>
                <a:srgbClr val="000000"/>
              </a:solidFill>
              <a:latin typeface="Calibri"/>
            </a:endParaRPr>
          </a:p>
        </p:txBody>
      </p:sp>
      <p:sp>
        <p:nvSpPr>
          <p:cNvPr id="181"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All of these require system modifications</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In-band requires adding software, potential performance impacts and increase in complexity</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Out-of-band requires physical modifications to hardware</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Overall Goal</a:t>
            </a:r>
            <a:endParaRPr b="0" lang="de-DE" sz="2800" spc="-1" strike="noStrike">
              <a:solidFill>
                <a:srgbClr val="000000"/>
              </a:solidFill>
              <a:latin typeface="Calibri"/>
            </a:endParaRPr>
          </a:p>
        </p:txBody>
      </p:sp>
      <p:sp>
        <p:nvSpPr>
          <p:cNvPr id="183" name="TextShape 2"/>
          <p:cNvSpPr txBox="1"/>
          <p:nvPr/>
        </p:nvSpPr>
        <p:spPr>
          <a:xfrm>
            <a:off x="285840" y="660960"/>
            <a:ext cx="8632800" cy="4391640"/>
          </a:xfrm>
          <a:prstGeom prst="rect">
            <a:avLst/>
          </a:prstGeom>
          <a:noFill/>
          <a:ln w="0">
            <a:noFill/>
          </a:ln>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Build a system which uses out-of-band data (collected without hardware modifications) to classify HPC workloads in real time</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Overall Goal</a:t>
            </a:r>
            <a:endParaRPr b="0" lang="de-DE" sz="2800" spc="-1" strike="noStrike">
              <a:solidFill>
                <a:srgbClr val="000000"/>
              </a:solidFill>
              <a:latin typeface="Calibri"/>
            </a:endParaRPr>
          </a:p>
        </p:txBody>
      </p:sp>
      <p:sp>
        <p:nvSpPr>
          <p:cNvPr id="185"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Out-of-band → No impact on system performance</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Real-time → Useful for detecting and reacting to illicit workloads</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Thesis</a:t>
            </a:r>
            <a:endParaRPr b="0" lang="de-DE" sz="2800" spc="-1" strike="noStrike">
              <a:solidFill>
                <a:srgbClr val="000000"/>
              </a:solidFill>
              <a:latin typeface="Calibri"/>
            </a:endParaRPr>
          </a:p>
        </p:txBody>
      </p:sp>
      <p:sp>
        <p:nvSpPr>
          <p:cNvPr id="187" name="TextShape 2"/>
          <p:cNvSpPr txBox="1"/>
          <p:nvPr/>
        </p:nvSpPr>
        <p:spPr>
          <a:xfrm>
            <a:off x="285840" y="660960"/>
            <a:ext cx="8632800" cy="4391640"/>
          </a:xfrm>
          <a:prstGeom prst="rect">
            <a:avLst/>
          </a:prstGeom>
          <a:noFill/>
          <a:ln w="0">
            <a:noFill/>
          </a:ln>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It is possible to determine what workload is running on an HPC node from out-of-band metric data</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What this is</a:t>
            </a:r>
            <a:endParaRPr b="0" lang="de-DE" sz="2800" spc="-1" strike="noStrike">
              <a:solidFill>
                <a:srgbClr val="000000"/>
              </a:solidFill>
              <a:latin typeface="Calibri"/>
            </a:endParaRPr>
          </a:p>
        </p:txBody>
      </p:sp>
      <p:sp>
        <p:nvSpPr>
          <p:cNvPr id="189"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Initial work towards a larger goal</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An attempt to check the feasibility of an ML approach without the effort of collecting a novel data set</a:t>
            </a:r>
            <a:endParaRPr b="0" lang="de-DE" sz="2800" spc="-1" strike="noStrike">
              <a:solidFill>
                <a:srgbClr val="000000"/>
              </a:solidFill>
              <a:latin typeface="Calibri"/>
            </a:endParaRPr>
          </a:p>
        </p:txBody>
      </p:sp>
      <p:sp>
        <p:nvSpPr>
          <p:cNvPr id="190" name="TextShape 3"/>
          <p:cNvSpPr txBox="1"/>
          <p:nvPr/>
        </p:nvSpPr>
        <p:spPr>
          <a:xfrm>
            <a:off x="180000" y="342000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What this isn’t</a:t>
            </a:r>
            <a:endParaRPr b="0" lang="de-DE" sz="2800" spc="-1" strike="noStrike">
              <a:solidFill>
                <a:srgbClr val="000000"/>
              </a:solidFill>
              <a:latin typeface="Calibri"/>
            </a:endParaRPr>
          </a:p>
        </p:txBody>
      </p:sp>
      <p:sp>
        <p:nvSpPr>
          <p:cNvPr id="191" name="TextShape 4"/>
          <p:cNvSpPr txBox="1"/>
          <p:nvPr/>
        </p:nvSpPr>
        <p:spPr>
          <a:xfrm>
            <a:off x="180000" y="418788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Complete – there’s much more to do!</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Proof positive that a particular approach works on a particular type of data – merely an indicator it might</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Taxonomist</a:t>
            </a:r>
            <a:endParaRPr b="0" lang="de-DE" sz="2800" spc="-1" strike="noStrike">
              <a:solidFill>
                <a:srgbClr val="000000"/>
              </a:solidFill>
              <a:latin typeface="Calibri"/>
            </a:endParaRPr>
          </a:p>
        </p:txBody>
      </p:sp>
      <p:sp>
        <p:nvSpPr>
          <p:cNvPr id="193"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Dataset</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Existing results</a:t>
            </a:r>
            <a:endParaRPr b="0" lang="de-DE" sz="2800" spc="-1" strike="noStrike">
              <a:solidFill>
                <a:srgbClr val="000000"/>
              </a:solidFill>
              <a:latin typeface="Calibri"/>
            </a:endParaRPr>
          </a:p>
        </p:txBody>
      </p:sp>
      <p:pic>
        <p:nvPicPr>
          <p:cNvPr id="194" name="" descr="On overview of the taxonomist system. The system is broken into two major stages. The first is offline training, Where data from training runs is used to extract metrics, which then train ML models. The second is runtime, where test runs generate data, which is used to extract features which are passed to models and a diagnosis (or set of labels) is produced."/>
          <p:cNvPicPr/>
          <p:nvPr/>
        </p:nvPicPr>
        <p:blipFill>
          <a:blip r:embed="rId1"/>
          <a:stretch/>
        </p:blipFill>
        <p:spPr>
          <a:xfrm>
            <a:off x="900000" y="2750400"/>
            <a:ext cx="7238520" cy="30096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285840" y="660960"/>
            <a:ext cx="8632800" cy="4391640"/>
          </a:xfrm>
          <a:prstGeom prst="rect">
            <a:avLst/>
          </a:prstGeom>
          <a:noFill/>
          <a:ln w="0">
            <a:noFill/>
          </a:ln>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Methodology</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Outline of work</a:t>
            </a:r>
            <a:endParaRPr b="0" lang="de-DE" sz="2800" spc="-1" strike="noStrike">
              <a:solidFill>
                <a:srgbClr val="000000"/>
              </a:solidFill>
              <a:latin typeface="Calibri"/>
            </a:endParaRPr>
          </a:p>
        </p:txBody>
      </p:sp>
      <p:sp>
        <p:nvSpPr>
          <p:cNvPr id="197"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Determine what data would be available out-of-band</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Determine intersection with Taxonomist dataset</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Reduce the data to the intersection</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Perform feature engineering</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Train model</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Evaluate model</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Out-of-Band Data</a:t>
            </a:r>
            <a:endParaRPr b="0" lang="de-DE" sz="2800" spc="-1" strike="noStrike">
              <a:solidFill>
                <a:srgbClr val="000000"/>
              </a:solidFill>
              <a:latin typeface="Calibri"/>
            </a:endParaRPr>
          </a:p>
        </p:txBody>
      </p:sp>
      <p:sp>
        <p:nvSpPr>
          <p:cNvPr id="199"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Currently two major ways to collect sensor data from systems:</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IPMI (Intelligent Platform Management Interface)</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RedFish</a:t>
            </a:r>
            <a:endParaRPr b="0" lang="de-DE" sz="2600" spc="-1" strike="noStrike">
              <a:solidFill>
                <a:srgbClr val="21b6bd"/>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Use RedFish as our basis</a:t>
            </a:r>
            <a:endParaRPr b="0" lang="de-DE" sz="2800" spc="-1" strike="noStrike">
              <a:solidFill>
                <a:srgbClr val="000000"/>
              </a:solidFill>
              <a:latin typeface="Calibri"/>
            </a:endParaRPr>
          </a:p>
        </p:txBody>
      </p:sp>
      <p:pic>
        <p:nvPicPr>
          <p:cNvPr id="200" name="" descr=""/>
          <p:cNvPicPr/>
          <p:nvPr/>
        </p:nvPicPr>
        <p:blipFill>
          <a:blip r:embed="rId1"/>
          <a:stretch/>
        </p:blipFill>
        <p:spPr>
          <a:xfrm>
            <a:off x="5220000" y="3780000"/>
            <a:ext cx="3204000" cy="22618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Information available via RedFish</a:t>
            </a:r>
            <a:endParaRPr b="0" lang="de-DE" sz="2800" spc="-1" strike="noStrike">
              <a:solidFill>
                <a:srgbClr val="000000"/>
              </a:solidFill>
              <a:latin typeface="Calibri"/>
            </a:endParaRPr>
          </a:p>
        </p:txBody>
      </p:sp>
      <p:sp>
        <p:nvSpPr>
          <p:cNvPr id="202"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Processor metrics</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Memory metrics</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Disk metrics</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Network metrics</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Environmental sensors</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Fan speeds</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Agenda</a:t>
            </a:r>
            <a:endParaRPr b="0" lang="de-DE" sz="2800" spc="-1" strike="noStrike">
              <a:solidFill>
                <a:srgbClr val="000000"/>
              </a:solidFill>
              <a:latin typeface="Calibri"/>
            </a:endParaRPr>
          </a:p>
        </p:txBody>
      </p:sp>
      <p:sp>
        <p:nvSpPr>
          <p:cNvPr id="164"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Problem Description</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Background</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Methodology</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Results</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Future Work</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Common between RedFish &amp; Taxonomist</a:t>
            </a:r>
            <a:endParaRPr b="0" lang="de-DE" sz="2800" spc="-1" strike="noStrike">
              <a:solidFill>
                <a:srgbClr val="000000"/>
              </a:solidFill>
              <a:latin typeface="Calibri"/>
            </a:endParaRPr>
          </a:p>
        </p:txBody>
      </p:sp>
      <p:sp>
        <p:nvSpPr>
          <p:cNvPr id="204"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Time in kernel mode</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Time in user mode</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Transmitted network frames</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Blocks allocated to cache</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Free memory</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Disk bytes read</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Power consumption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Feature Engineering</a:t>
            </a:r>
            <a:endParaRPr b="0" lang="de-DE" sz="2800" spc="-1" strike="noStrike">
              <a:solidFill>
                <a:srgbClr val="000000"/>
              </a:solidFill>
              <a:latin typeface="Calibri"/>
            </a:endParaRPr>
          </a:p>
        </p:txBody>
      </p:sp>
      <p:sp>
        <p:nvSpPr>
          <p:cNvPr id="206"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Largely follow Taxonomist methodology</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Parse data two ways:</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Cumulative time series</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Windowed time series</a:t>
            </a:r>
            <a:endParaRPr b="0" lang="de-DE" sz="2600" spc="-1" strike="noStrike">
              <a:solidFill>
                <a:srgbClr val="21b6bd"/>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ML Models</a:t>
            </a:r>
            <a:endParaRPr b="0" lang="de-DE" sz="2800" spc="-1" strike="noStrike">
              <a:solidFill>
                <a:srgbClr val="000000"/>
              </a:solidFill>
              <a:latin typeface="Calibri"/>
            </a:endParaRPr>
          </a:p>
        </p:txBody>
      </p:sp>
      <p:sp>
        <p:nvSpPr>
          <p:cNvPr id="208"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Trees</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Random Forest</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Extra Trees</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Decision Tree</a:t>
            </a:r>
            <a:endParaRPr b="0" lang="de-DE" sz="2600" spc="-1" strike="noStrike">
              <a:solidFill>
                <a:srgbClr val="21b6bd"/>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SVC</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LinearSVC</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RBF Kernel</a:t>
            </a:r>
            <a:endParaRPr b="0" lang="de-DE" sz="2600" spc="-1" strike="noStrike">
              <a:solidFill>
                <a:srgbClr val="21b6bd"/>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Require 75% confidence, otherwise “unknown” instead</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Experiments</a:t>
            </a:r>
            <a:endParaRPr b="0" lang="de-DE" sz="2800" spc="-1" strike="noStrike">
              <a:solidFill>
                <a:srgbClr val="000000"/>
              </a:solidFill>
              <a:latin typeface="Calibri"/>
            </a:endParaRPr>
          </a:p>
        </p:txBody>
      </p:sp>
      <p:sp>
        <p:nvSpPr>
          <p:cNvPr id="210"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Taxonomist comparison</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Cumulative data</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Rolling window</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285840" y="660960"/>
            <a:ext cx="8632800" cy="4391640"/>
          </a:xfrm>
          <a:prstGeom prst="rect">
            <a:avLst/>
          </a:prstGeom>
          <a:noFill/>
          <a:ln w="0">
            <a:noFill/>
          </a:ln>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Results</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Comparison to Taxonomist</a:t>
            </a:r>
            <a:endParaRPr b="0" lang="de-DE" sz="2800" spc="-1" strike="noStrike">
              <a:solidFill>
                <a:srgbClr val="000000"/>
              </a:solidFill>
              <a:latin typeface="Calibri"/>
            </a:endParaRPr>
          </a:p>
        </p:txBody>
      </p:sp>
      <p:graphicFrame>
        <p:nvGraphicFramePr>
          <p:cNvPr id="213" name="Table 2"/>
          <p:cNvGraphicFramePr/>
          <p:nvPr/>
        </p:nvGraphicFramePr>
        <p:xfrm>
          <a:off x="285840" y="1428840"/>
          <a:ext cx="8632440" cy="3915720"/>
        </p:xfrm>
        <a:graphic>
          <a:graphicData uri="http://schemas.openxmlformats.org/drawingml/2006/table">
            <a:tbl>
              <a:tblPr/>
              <a:tblGrid>
                <a:gridCol w="3344040"/>
                <a:gridCol w="1441800"/>
                <a:gridCol w="1441440"/>
                <a:gridCol w="1287360"/>
                <a:gridCol w="1118160"/>
              </a:tblGrid>
              <a:tr h="359280">
                <a:tc>
                  <a:txBody>
                    <a:bodyPr lIns="90000" rIns="90000" tIns="46800" bIns="46800">
                      <a:noAutofit/>
                    </a:bodyPr>
                    <a:p>
                      <a:r>
                        <a:rPr b="0" lang="en-US" sz="1800" spc="-1" strike="noStrike">
                          <a:solidFill>
                            <a:srgbClr val="000000"/>
                          </a:solidFill>
                          <a:latin typeface="Calibri"/>
                        </a:rPr>
                        <a:t>Classifier</a:t>
                      </a:r>
                      <a:endParaRPr b="0" lang="de-DE" sz="1800" spc="-1" strike="noStrike">
                        <a:solidFill>
                          <a:srgbClr val="000000"/>
                        </a:solid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Data Type</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Precision</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Recall</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F-Score</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55680">
                <a:tc rowSpan="2">
                  <a:txBody>
                    <a:bodyPr lIns="90000" rIns="90000" tIns="46800" bIns="46800">
                      <a:noAutofit/>
                    </a:bodyPr>
                    <a:p>
                      <a:r>
                        <a:rPr b="0" lang="en-US" sz="1800" spc="-1" strike="noStrike">
                          <a:latin typeface="Arial"/>
                        </a:rPr>
                        <a:t>Random Forest</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In-band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680">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Out-of-band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rowSpan="2">
                  <a:txBody>
                    <a:bodyPr lIns="90000" rIns="90000" tIns="46800" bIns="46800">
                      <a:noAutofit/>
                    </a:bodyPr>
                    <a:p>
                      <a:r>
                        <a:rPr b="0" lang="en-US" sz="1800" spc="-1" strike="noStrike">
                          <a:latin typeface="Arial"/>
                        </a:rPr>
                        <a:t>Extra Trees</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In-band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680">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Out-of-band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rowSpan="2">
                  <a:txBody>
                    <a:bodyPr lIns="90000" rIns="90000" tIns="46800" bIns="46800">
                      <a:noAutofit/>
                    </a:bodyPr>
                    <a:p>
                      <a:r>
                        <a:rPr b="0" lang="en-US" sz="1800" spc="-1" strike="noStrike">
                          <a:latin typeface="Arial"/>
                        </a:rPr>
                        <a:t>Decision Tree</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In-band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0.998</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0.998</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0.998</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680">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Out-of-band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rowSpan="2">
                  <a:txBody>
                    <a:bodyPr lIns="90000" rIns="90000" tIns="46800" bIns="46800">
                      <a:noAutofit/>
                    </a:bodyPr>
                    <a:p>
                      <a:r>
                        <a:rPr b="0" lang="en-US" sz="1800" spc="-1" strike="noStrike">
                          <a:latin typeface="Arial"/>
                        </a:rPr>
                        <a:t>LinearSVC</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In-band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680">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Out-of-band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0.987</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0.904</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0.942</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rowSpan="2">
                  <a:txBody>
                    <a:bodyPr lIns="90000" rIns="90000" tIns="46800" bIns="46800">
                      <a:noAutofit/>
                    </a:bodyPr>
                    <a:p>
                      <a:r>
                        <a:rPr b="0" lang="en-US" sz="1800" spc="-1" strike="noStrike">
                          <a:latin typeface="Arial"/>
                        </a:rPr>
                        <a:t>SVC (RBF Kernel)</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In-band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0.994</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0.994</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0.994</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680">
                <a:tc v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Out-of-band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0.997</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0.959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0.997</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Cumulative Classification</a:t>
            </a:r>
            <a:endParaRPr b="0" lang="de-DE" sz="2800" spc="-1" strike="noStrike">
              <a:solidFill>
                <a:srgbClr val="000000"/>
              </a:solidFill>
              <a:latin typeface="Calibri"/>
            </a:endParaRPr>
          </a:p>
        </p:txBody>
      </p:sp>
      <p:graphicFrame>
        <p:nvGraphicFramePr>
          <p:cNvPr id="215" name="Table 2"/>
          <p:cNvGraphicFramePr/>
          <p:nvPr/>
        </p:nvGraphicFramePr>
        <p:xfrm>
          <a:off x="285840" y="1428840"/>
          <a:ext cx="8632440" cy="1425960"/>
        </p:xfrm>
        <a:graphic>
          <a:graphicData uri="http://schemas.openxmlformats.org/drawingml/2006/table">
            <a:tbl>
              <a:tblPr/>
              <a:tblGrid>
                <a:gridCol w="3421440"/>
                <a:gridCol w="1261440"/>
                <a:gridCol w="1003680"/>
                <a:gridCol w="1055520"/>
                <a:gridCol w="1890720"/>
              </a:tblGrid>
              <a:tr h="359280">
                <a:tc>
                  <a:txBody>
                    <a:bodyPr lIns="90000" rIns="90000" tIns="46800" bIns="46800">
                      <a:noAutofit/>
                    </a:bodyPr>
                    <a:p>
                      <a:r>
                        <a:rPr b="0" lang="en-US" sz="1800" spc="-1" strike="noStrike">
                          <a:solidFill>
                            <a:srgbClr val="000000"/>
                          </a:solidFill>
                          <a:latin typeface="Calibri"/>
                        </a:rPr>
                        <a:t>Classifier</a:t>
                      </a:r>
                      <a:endParaRPr b="0" lang="de-DE" sz="1800" spc="-1" strike="noStrike">
                        <a:solidFill>
                          <a:srgbClr val="000000"/>
                        </a:solid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Precision</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Recall</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F-Score</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Classifications/s</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55680">
                <a:tc>
                  <a:txBody>
                    <a:bodyPr lIns="90000" rIns="90000" tIns="46800" bIns="46800">
                      <a:noAutofit/>
                    </a:bodyPr>
                    <a:p>
                      <a:r>
                        <a:rPr b="0" lang="en-US" sz="1800" spc="-1" strike="noStrike">
                          <a:latin typeface="Arial"/>
                        </a:rPr>
                        <a:t>Random Forest</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0.996</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0.998</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18,984</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680">
                <a:tc>
                  <a:txBody>
                    <a:bodyPr lIns="90000" rIns="90000" tIns="46800" bIns="46800">
                      <a:noAutofit/>
                    </a:bodyPr>
                    <a:p>
                      <a:r>
                        <a:rPr b="0" lang="en-US" sz="1800" spc="-1" strike="noStrike">
                          <a:latin typeface="Arial"/>
                        </a:rPr>
                        <a:t>Extra Trees</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0.999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0.999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20,336</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tIns="46800" bIns="46800">
                      <a:noAutofit/>
                    </a:bodyPr>
                    <a:p>
                      <a:r>
                        <a:rPr b="0" lang="en-US" sz="1800" spc="-1" strike="noStrike">
                          <a:latin typeface="Arial"/>
                        </a:rPr>
                        <a:t>Decision Tree</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317,722</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Rolling Classification</a:t>
            </a:r>
            <a:endParaRPr b="0" lang="de-DE" sz="2800" spc="-1" strike="noStrike">
              <a:solidFill>
                <a:srgbClr val="000000"/>
              </a:solidFill>
              <a:latin typeface="Calibri"/>
            </a:endParaRPr>
          </a:p>
        </p:txBody>
      </p:sp>
      <p:graphicFrame>
        <p:nvGraphicFramePr>
          <p:cNvPr id="217" name="Table 2"/>
          <p:cNvGraphicFramePr/>
          <p:nvPr/>
        </p:nvGraphicFramePr>
        <p:xfrm>
          <a:off x="285840" y="1428840"/>
          <a:ext cx="8632440" cy="1425960"/>
        </p:xfrm>
        <a:graphic>
          <a:graphicData uri="http://schemas.openxmlformats.org/drawingml/2006/table">
            <a:tbl>
              <a:tblPr/>
              <a:tblGrid>
                <a:gridCol w="3421440"/>
                <a:gridCol w="1261440"/>
                <a:gridCol w="1003680"/>
                <a:gridCol w="1055520"/>
                <a:gridCol w="1890720"/>
              </a:tblGrid>
              <a:tr h="359280">
                <a:tc>
                  <a:txBody>
                    <a:bodyPr lIns="90000" rIns="90000" tIns="46800" bIns="46800">
                      <a:noAutofit/>
                    </a:bodyPr>
                    <a:p>
                      <a:r>
                        <a:rPr b="0" lang="en-US" sz="1800" spc="-1" strike="noStrike">
                          <a:solidFill>
                            <a:srgbClr val="000000"/>
                          </a:solidFill>
                          <a:latin typeface="Calibri"/>
                        </a:rPr>
                        <a:t>Classifier</a:t>
                      </a:r>
                      <a:endParaRPr b="0" lang="de-DE" sz="1800" spc="-1" strike="noStrike">
                        <a:solidFill>
                          <a:srgbClr val="000000"/>
                        </a:solid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Precision</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Recall</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F-Score</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Classifications/s</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55680">
                <a:tc>
                  <a:txBody>
                    <a:bodyPr lIns="90000" rIns="90000" tIns="46800" bIns="46800">
                      <a:noAutofit/>
                    </a:bodyPr>
                    <a:p>
                      <a:r>
                        <a:rPr b="0" lang="en-US" sz="1800" spc="-1" strike="noStrike">
                          <a:latin typeface="Arial"/>
                        </a:rPr>
                        <a:t>Random Forest</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0.996</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0.998</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18,796</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680">
                <a:tc>
                  <a:txBody>
                    <a:bodyPr lIns="90000" rIns="90000" tIns="46800" bIns="46800">
                      <a:noAutofit/>
                    </a:bodyPr>
                    <a:p>
                      <a:r>
                        <a:rPr b="0" lang="en-US" sz="1800" spc="-1" strike="noStrike">
                          <a:latin typeface="Arial"/>
                        </a:rPr>
                        <a:t>Extra Trees</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1.000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0.999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0.999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18,058</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tIns="46800" bIns="46800">
                      <a:noAutofit/>
                    </a:bodyPr>
                    <a:p>
                      <a:r>
                        <a:rPr b="0" lang="en-US" sz="1800" spc="-1" strike="noStrike">
                          <a:latin typeface="Arial"/>
                        </a:rPr>
                        <a:t>Decision Tree</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0.996</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0.996</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0.996</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311,165</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Theoretical Cores for Classification</a:t>
            </a:r>
            <a:endParaRPr b="0" lang="de-DE" sz="2800" spc="-1" strike="noStrike">
              <a:solidFill>
                <a:srgbClr val="000000"/>
              </a:solidFill>
              <a:latin typeface="Calibri"/>
            </a:endParaRPr>
          </a:p>
        </p:txBody>
      </p:sp>
      <p:graphicFrame>
        <p:nvGraphicFramePr>
          <p:cNvPr id="219" name="Table 2"/>
          <p:cNvGraphicFramePr/>
          <p:nvPr/>
        </p:nvGraphicFramePr>
        <p:xfrm>
          <a:off x="285840" y="1428840"/>
          <a:ext cx="8632440" cy="2995560"/>
        </p:xfrm>
        <a:graphic>
          <a:graphicData uri="http://schemas.openxmlformats.org/drawingml/2006/table">
            <a:tbl>
              <a:tblPr/>
              <a:tblGrid>
                <a:gridCol w="2158200"/>
                <a:gridCol w="2158200"/>
                <a:gridCol w="2158200"/>
                <a:gridCol w="2158200"/>
              </a:tblGrid>
              <a:tr h="355680">
                <a:tc>
                  <a:txBody>
                    <a:bodyPr lIns="90000" rIns="90000" tIns="46800" bIns="46800">
                      <a:noAutofit/>
                    </a:bodyPr>
                    <a:p>
                      <a:r>
                        <a:rPr b="0" lang="en-US" sz="1800" spc="-1" strike="noStrike">
                          <a:solidFill>
                            <a:srgbClr val="000000"/>
                          </a:solidFill>
                          <a:latin typeface="Calibri"/>
                        </a:rPr>
                        <a:t>System Name</a:t>
                      </a:r>
                      <a:endParaRPr b="0" lang="de-DE" sz="1800" spc="-1" strike="noStrike">
                        <a:solidFill>
                          <a:srgbClr val="000000"/>
                        </a:solid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June 2022 Top 500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Nodes</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latin typeface="Arial"/>
                        </a:rPr>
                        <a:t>Cores for Classification once per Second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55680">
                <a:tc>
                  <a:txBody>
                    <a:bodyPr lIns="90000" rIns="90000" tIns="46800" bIns="46800">
                      <a:noAutofit/>
                    </a:bodyPr>
                    <a:p>
                      <a:r>
                        <a:rPr b="0" lang="en-US" sz="1800" spc="-1" strike="noStrike">
                          <a:latin typeface="Arial"/>
                        </a:rPr>
                        <a:t>Frontier</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9,408</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680">
                <a:tc>
                  <a:txBody>
                    <a:bodyPr lIns="90000" rIns="90000" tIns="46800" bIns="46800">
                      <a:noAutofit/>
                    </a:bodyPr>
                    <a:p>
                      <a:r>
                        <a:rPr b="0" lang="en-US" sz="1800" spc="-1" strike="noStrike">
                          <a:latin typeface="Arial"/>
                        </a:rPr>
                        <a:t>Fugaku</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2</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158,976</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9</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tIns="46800" bIns="46800">
                      <a:noAutofit/>
                    </a:bodyPr>
                    <a:p>
                      <a:r>
                        <a:rPr b="0" lang="en-US" sz="1800" spc="-1" strike="noStrike">
                          <a:latin typeface="Arial"/>
                        </a:rPr>
                        <a:t>LUMI</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3</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2,560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680">
                <a:tc>
                  <a:txBody>
                    <a:bodyPr lIns="90000" rIns="90000" tIns="46800" bIns="46800">
                      <a:noAutofit/>
                    </a:bodyPr>
                    <a:p>
                      <a:r>
                        <a:rPr b="0" lang="en-US" sz="1800" spc="-1" strike="noStrike">
                          <a:latin typeface="Arial"/>
                        </a:rPr>
                        <a:t>Summit</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4</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4,356</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tIns="46800" bIns="46800">
                      <a:noAutofit/>
                    </a:bodyPr>
                    <a:p>
                      <a:r>
                        <a:rPr b="0" lang="en-US" sz="1800" spc="-1" strike="noStrike">
                          <a:latin typeface="Arial"/>
                        </a:rPr>
                        <a:t>Sierra</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5</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4,320</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Arial"/>
                        </a:rPr>
                        <a:t>1</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680">
                <a:tc>
                  <a:txBody>
                    <a:bodyPr lIns="90000" rIns="90000" tIns="46800" bIns="46800">
                      <a:noAutofit/>
                    </a:bodyPr>
                    <a:p>
                      <a:r>
                        <a:rPr b="0" lang="en-US" sz="1800" spc="-1" strike="noStrike">
                          <a:latin typeface="Arial"/>
                        </a:rPr>
                        <a:t>HAWK</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27</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5,632</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latin typeface="Arial"/>
                        </a:rPr>
                        <a:t>1</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de-DE" sz="2800" spc="-1" strike="noStrike">
                <a:solidFill>
                  <a:srgbClr val="000000"/>
                </a:solidFill>
                <a:latin typeface="Calibri"/>
              </a:rPr>
              <a:t>Summary</a:t>
            </a:r>
            <a:endParaRPr b="0" lang="de-DE" sz="2800" spc="-1" strike="noStrike">
              <a:solidFill>
                <a:srgbClr val="000000"/>
              </a:solidFill>
              <a:latin typeface="Calibri"/>
            </a:endParaRPr>
          </a:p>
        </p:txBody>
      </p:sp>
      <p:sp>
        <p:nvSpPr>
          <p:cNvPr id="221"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de-DE" sz="2800" spc="-1" strike="noStrike">
                <a:solidFill>
                  <a:srgbClr val="000000"/>
                </a:solidFill>
                <a:latin typeface="Calibri"/>
              </a:rPr>
              <a:t>Precision/recall of classification on simulated out-of-band data as good as those in Ates</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de-DE" sz="2800" spc="-1" strike="noStrike">
                <a:solidFill>
                  <a:srgbClr val="000000"/>
                </a:solidFill>
                <a:latin typeface="Calibri"/>
              </a:rPr>
              <a:t>High precision/recall for cumulative classification</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de-DE" sz="2800" spc="-1" strike="noStrike">
                <a:solidFill>
                  <a:srgbClr val="000000"/>
                </a:solidFill>
                <a:latin typeface="Calibri"/>
              </a:rPr>
              <a:t>High precision/recall for rolling classification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85840" y="660960"/>
            <a:ext cx="8632800" cy="4391640"/>
          </a:xfrm>
          <a:prstGeom prst="rect">
            <a:avLst/>
          </a:prstGeom>
          <a:noFill/>
          <a:ln w="0">
            <a:noFill/>
          </a:ln>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Problem Description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285840" y="660960"/>
            <a:ext cx="8632800" cy="4391640"/>
          </a:xfrm>
          <a:prstGeom prst="rect">
            <a:avLst/>
          </a:prstGeom>
          <a:noFill/>
          <a:ln w="0">
            <a:noFill/>
          </a:ln>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Future Work</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Future Work</a:t>
            </a:r>
            <a:endParaRPr b="0" lang="de-DE" sz="2800" spc="-1" strike="noStrike">
              <a:solidFill>
                <a:srgbClr val="000000"/>
              </a:solidFill>
              <a:latin typeface="Calibri"/>
            </a:endParaRPr>
          </a:p>
        </p:txBody>
      </p:sp>
      <p:sp>
        <p:nvSpPr>
          <p:cNvPr id="224"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Re-run with real out-of-band data</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Experiment with other ML methods</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Gather data for and include “malicious” software</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Gather data from multiple HPC systems – how well do these methods/models translate from system to system?</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Build a true real-time detection system for illicit workloads!</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Funding Acknowledgment</a:t>
            </a:r>
            <a:endParaRPr b="0" lang="de-DE" sz="2800" spc="-1" strike="noStrike">
              <a:solidFill>
                <a:srgbClr val="000000"/>
              </a:solidFill>
              <a:latin typeface="Calibri"/>
            </a:endParaRPr>
          </a:p>
        </p:txBody>
      </p:sp>
      <p:sp>
        <p:nvSpPr>
          <p:cNvPr id="226" name="TextShape 2"/>
          <p:cNvSpPr txBox="1"/>
          <p:nvPr/>
        </p:nvSpPr>
        <p:spPr>
          <a:xfrm>
            <a:off x="285840" y="660960"/>
            <a:ext cx="8632800" cy="4391640"/>
          </a:xfrm>
          <a:prstGeom prst="rect">
            <a:avLst/>
          </a:prstGeom>
          <a:noFill/>
          <a:ln w="0">
            <a:noFill/>
          </a:ln>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This work has been supported by the project InHPC-DE, which received funding from the Ministry of Education and Research (BMBF), Germany.</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85840" y="660960"/>
            <a:ext cx="8632800" cy="4391640"/>
          </a:xfrm>
          <a:prstGeom prst="rect">
            <a:avLst/>
          </a:prstGeom>
          <a:noFill/>
          <a:ln w="0">
            <a:noFill/>
          </a:ln>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Questions?</a:t>
            </a:r>
            <a:endParaRPr b="0" lang="de-DE" sz="2800" spc="-1" strike="noStrike">
              <a:solidFill>
                <a:srgbClr val="000000"/>
              </a:solidFill>
              <a:latin typeface="Calibri"/>
            </a:endParaRPr>
          </a:p>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Want to collaborate?</a:t>
            </a:r>
            <a:endParaRPr b="0" lang="de-DE" sz="2800" spc="-1" strike="noStrike">
              <a:solidFill>
                <a:srgbClr val="000000"/>
              </a:solidFill>
              <a:latin typeface="Calibri"/>
            </a:endParaRPr>
          </a:p>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Email me: steven.presser@hlrs.de</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Problem</a:t>
            </a:r>
            <a:endParaRPr b="0" lang="de-DE" sz="2800" spc="-1" strike="noStrike">
              <a:solidFill>
                <a:srgbClr val="000000"/>
              </a:solidFill>
              <a:latin typeface="Calibri"/>
            </a:endParaRPr>
          </a:p>
        </p:txBody>
      </p:sp>
      <p:sp>
        <p:nvSpPr>
          <p:cNvPr id="167"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HPC systems have huge computing power, which can be misused, e.g. for: </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Cryptocurrency miners</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Password crackers</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Other illicit workloads</a:t>
            </a:r>
            <a:endParaRPr b="0" lang="de-DE" sz="2600" spc="-1" strike="noStrike">
              <a:solidFill>
                <a:srgbClr val="21b6bd"/>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Misuse takes many forms:</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Outsider hacking attacks</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Account takeover</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Account misuse by legitimate users</a:t>
            </a:r>
            <a:endParaRPr b="0" lang="de-DE" sz="2600" spc="-1" strike="noStrike">
              <a:solidFill>
                <a:srgbClr val="21b6bd"/>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Real World Examples</a:t>
            </a:r>
            <a:endParaRPr b="0" lang="de-DE" sz="2800" spc="-1" strike="noStrike">
              <a:solidFill>
                <a:srgbClr val="000000"/>
              </a:solidFill>
              <a:latin typeface="Calibri"/>
            </a:endParaRPr>
          </a:p>
        </p:txBody>
      </p:sp>
      <p:pic>
        <p:nvPicPr>
          <p:cNvPr id="169" name="" descr="Screenshot of an HPCWire news article headlined &quot;Hacking Streak Forces European Supercomputers Offline in Midst of COVID-19 Research Effort&quot;, dated May 2020"/>
          <p:cNvPicPr/>
          <p:nvPr/>
        </p:nvPicPr>
        <p:blipFill>
          <a:blip r:embed="rId1"/>
          <a:stretch/>
        </p:blipFill>
        <p:spPr>
          <a:xfrm>
            <a:off x="5174640" y="3060000"/>
            <a:ext cx="3825360" cy="3254760"/>
          </a:xfrm>
          <a:prstGeom prst="rect">
            <a:avLst/>
          </a:prstGeom>
          <a:ln w="0">
            <a:solidFill>
              <a:srgbClr val="000000"/>
            </a:solidFill>
          </a:ln>
        </p:spPr>
      </p:pic>
      <p:pic>
        <p:nvPicPr>
          <p:cNvPr id="170" name="" descr="Screenshot of a news article with the headline &quot;US Government bans professor for mining bitcoin with a supercomputer&quot;, dated 2014&#10;"/>
          <p:cNvPicPr/>
          <p:nvPr/>
        </p:nvPicPr>
        <p:blipFill>
          <a:blip r:embed="rId2"/>
          <a:stretch/>
        </p:blipFill>
        <p:spPr>
          <a:xfrm>
            <a:off x="331560" y="1489680"/>
            <a:ext cx="3988440" cy="3010320"/>
          </a:xfrm>
          <a:prstGeom prst="rect">
            <a:avLst/>
          </a:prstGeom>
          <a:ln w="0">
            <a:solidFill>
              <a:srgbClr val="000000"/>
            </a:solidFill>
          </a:ln>
        </p:spPr>
      </p:pic>
      <p:pic>
        <p:nvPicPr>
          <p:cNvPr id="171" name="" descr="Screenshot of an HPCWire news article headlined &quot;Russian Nuclear Engineers Caught Cryptoming on Lab Supercomputer&quot;, dated 2018"/>
          <p:cNvPicPr/>
          <p:nvPr/>
        </p:nvPicPr>
        <p:blipFill>
          <a:blip r:embed="rId3"/>
          <a:stretch/>
        </p:blipFill>
        <p:spPr>
          <a:xfrm>
            <a:off x="420120" y="3420000"/>
            <a:ext cx="4439880" cy="2671200"/>
          </a:xfrm>
          <a:prstGeom prst="rect">
            <a:avLst/>
          </a:prstGeom>
          <a:ln w="0">
            <a:solidFill>
              <a:srgbClr val="000000"/>
            </a:solidFill>
          </a:ln>
        </p:spPr>
      </p:pic>
      <p:pic>
        <p:nvPicPr>
          <p:cNvPr id="172" name="" descr="Screenshot of a news article in the Harvard Crimson, reading &quot;Harvard Research Computing Resources Misused for 'Dogecoin' Mining Operation&quot;, dated 2014"/>
          <p:cNvPicPr/>
          <p:nvPr/>
        </p:nvPicPr>
        <p:blipFill>
          <a:blip r:embed="rId4"/>
          <a:stretch/>
        </p:blipFill>
        <p:spPr>
          <a:xfrm>
            <a:off x="4860000" y="1180080"/>
            <a:ext cx="4054680" cy="169992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Problem</a:t>
            </a:r>
            <a:endParaRPr b="0" lang="de-DE" sz="2800" spc="-1" strike="noStrike">
              <a:solidFill>
                <a:srgbClr val="000000"/>
              </a:solidFill>
              <a:latin typeface="Calibri"/>
            </a:endParaRPr>
          </a:p>
        </p:txBody>
      </p:sp>
      <p:sp>
        <p:nvSpPr>
          <p:cNvPr id="174" name="TextShape 2"/>
          <p:cNvSpPr txBox="1"/>
          <p:nvPr/>
        </p:nvSpPr>
        <p:spPr>
          <a:xfrm>
            <a:off x="285840" y="1428840"/>
            <a:ext cx="8632800" cy="4526280"/>
          </a:xfrm>
          <a:prstGeom prst="rect">
            <a:avLst/>
          </a:prstGeom>
          <a:noFill/>
          <a:ln w="0">
            <a:noFill/>
          </a:ln>
        </p:spPr>
        <p:txBody>
          <a:bodyPr lIns="90000" rIns="90000" tIns="46800" bIns="46800">
            <a:normAutofit/>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Diverse paths to misuse (and diverse defenses), but the core of misuse is always the workload</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Examining workloads before they run is hard (halting problem)</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Examining workload after it runs is not useful </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Cannot impact performance of running system</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285840" y="660960"/>
            <a:ext cx="8632800" cy="4391640"/>
          </a:xfrm>
          <a:prstGeom prst="rect">
            <a:avLst/>
          </a:prstGeom>
          <a:noFill/>
          <a:ln w="0">
            <a:noFill/>
          </a:ln>
        </p:spPr>
        <p:txBody>
          <a:bodyPr lIns="0" rIns="0" tIns="0" bIns="0" anchor="ctr">
            <a:noAutofit/>
          </a:bodyPr>
          <a:p>
            <a:pPr algn="ctr">
              <a:spcBef>
                <a:spcPts val="697"/>
              </a:spcBef>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Background</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Terminology</a:t>
            </a:r>
            <a:endParaRPr b="0" lang="de-DE" sz="2800" spc="-1" strike="noStrike">
              <a:solidFill>
                <a:srgbClr val="000000"/>
              </a:solidFill>
              <a:latin typeface="Calibri"/>
            </a:endParaRPr>
          </a:p>
        </p:txBody>
      </p:sp>
      <p:sp>
        <p:nvSpPr>
          <p:cNvPr id="177" name="TextShape 2"/>
          <p:cNvSpPr txBox="1"/>
          <p:nvPr/>
        </p:nvSpPr>
        <p:spPr>
          <a:xfrm>
            <a:off x="285840" y="1428840"/>
            <a:ext cx="8632800" cy="4526280"/>
          </a:xfrm>
          <a:prstGeom prst="rect">
            <a:avLst/>
          </a:prstGeom>
          <a:noFill/>
          <a:ln w="0">
            <a:noFill/>
          </a:ln>
        </p:spPr>
        <p:txBody>
          <a:bodyPr lIns="90000" rIns="90000" tIns="46800" bIns="46800">
            <a:normAutofit fontScale="94000"/>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de-DE" sz="2800" spc="-1" strike="noStrike">
                <a:solidFill>
                  <a:srgbClr val="000000"/>
                </a:solidFill>
                <a:latin typeface="Calibri"/>
              </a:rPr>
              <a:t>Illicit workload – any workload disallowed by policy or law</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de-DE" sz="2800" spc="-1" strike="noStrike">
                <a:solidFill>
                  <a:srgbClr val="000000"/>
                </a:solidFill>
                <a:latin typeface="Calibri"/>
              </a:rPr>
              <a:t>Classification – the process of using machine learning to sort input into output buckets by type</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de-DE" sz="2800" spc="-1" strike="noStrike">
                <a:solidFill>
                  <a:srgbClr val="000000"/>
                </a:solidFill>
                <a:latin typeface="Calibri"/>
              </a:rPr>
              <a:t>In-band data – data collected using a compute node’s operating system</a:t>
            </a:r>
            <a:endParaRPr b="0" lang="de-DE" sz="2800" spc="-1" strike="noStrike">
              <a:solidFill>
                <a:srgbClr val="000000"/>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de-DE" sz="2800" spc="-1" strike="noStrike">
                <a:solidFill>
                  <a:srgbClr val="000000"/>
                </a:solidFill>
                <a:latin typeface="Calibri"/>
              </a:rPr>
              <a:t>Out-of-band data – data collected without work by a compute node’s operating system</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85840" y="660960"/>
            <a:ext cx="8632800" cy="947160"/>
          </a:xfrm>
          <a:prstGeom prst="rect">
            <a:avLst/>
          </a:prstGeom>
          <a:noFill/>
          <a:ln w="0">
            <a:noFill/>
          </a:ln>
        </p:spPr>
        <p:txBody>
          <a:bodyPr lIns="90000" rIns="90000" tIns="46800" bIns="46800" anchor="ctr">
            <a:noAutofit/>
          </a:bodyPr>
          <a:p>
            <a:r>
              <a:rPr b="0" lang="en-US" sz="2800" spc="-1" strike="noStrike">
                <a:solidFill>
                  <a:srgbClr val="000000"/>
                </a:solidFill>
                <a:latin typeface="Calibri"/>
              </a:rPr>
              <a:t>Prior work</a:t>
            </a:r>
            <a:endParaRPr b="0" lang="de-DE" sz="2800" spc="-1" strike="noStrike">
              <a:solidFill>
                <a:srgbClr val="000000"/>
              </a:solidFill>
              <a:latin typeface="Calibri"/>
            </a:endParaRPr>
          </a:p>
        </p:txBody>
      </p:sp>
      <p:sp>
        <p:nvSpPr>
          <p:cNvPr id="179" name="TextShape 2"/>
          <p:cNvSpPr txBox="1"/>
          <p:nvPr/>
        </p:nvSpPr>
        <p:spPr>
          <a:xfrm>
            <a:off x="285840" y="1428840"/>
            <a:ext cx="8632800" cy="4526280"/>
          </a:xfrm>
          <a:prstGeom prst="rect">
            <a:avLst/>
          </a:prstGeom>
          <a:noFill/>
          <a:ln w="0">
            <a:noFill/>
          </a:ln>
        </p:spPr>
        <p:txBody>
          <a:bodyPr lIns="90000" rIns="90000" tIns="46800" bIns="46800">
            <a:normAutofit fontScale="91000"/>
          </a:bodyPr>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Use of in-band metric data relatively well explored</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Peisert, “Fingerprinting Communication...“</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Whalen et al. "Multiclass Classification...“</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Whalen et al. "Network-theoretic Classification...“</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DiMasi et al. "Identifying HPC codes...“</a:t>
            </a:r>
            <a:endParaRPr b="0" lang="de-DE" sz="2600" spc="-1" strike="noStrike">
              <a:solidFill>
                <a:srgbClr val="21b6bd"/>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Ates et al. "Taxonomist: Application ...“</a:t>
            </a:r>
            <a:endParaRPr b="0" lang="de-DE" sz="2600" spc="-1" strike="noStrike">
              <a:solidFill>
                <a:srgbClr val="21b6bd"/>
              </a:solidFill>
              <a:latin typeface="Calibri"/>
            </a:endParaRPr>
          </a:p>
          <a:p>
            <a:pPr marL="342720" indent="-342720">
              <a:spcBef>
                <a:spcPts val="697"/>
              </a:spcBef>
              <a:buClr>
                <a:srgbClr val="000000"/>
              </a:buClr>
              <a:buFont typeface="Times New Roman"/>
              <a:buChar char="•"/>
              <a:tabLst>
                <a:tab algn="l" pos="0"/>
                <a:tab algn="l" pos="106200"/>
                <a:tab algn="l" pos="555480"/>
                <a:tab algn="l" pos="1004760"/>
                <a:tab algn="l" pos="1454040"/>
                <a:tab algn="l" pos="1903320"/>
                <a:tab algn="l" pos="2352600"/>
                <a:tab algn="l" pos="2801880"/>
                <a:tab algn="l" pos="3251160"/>
                <a:tab algn="l" pos="3700440"/>
                <a:tab algn="l" pos="4149720"/>
                <a:tab algn="l" pos="4598640"/>
                <a:tab algn="l" pos="5047920"/>
                <a:tab algn="l" pos="5497200"/>
                <a:tab algn="l" pos="5946480"/>
                <a:tab algn="l" pos="6395760"/>
                <a:tab algn="l" pos="6845040"/>
                <a:tab algn="l" pos="7294320"/>
                <a:tab algn="l" pos="7743600"/>
                <a:tab algn="l" pos="8192880"/>
                <a:tab algn="l" pos="8642160"/>
              </a:tabLst>
            </a:pPr>
            <a:r>
              <a:rPr b="0" lang="en-US" sz="2800" spc="-1" strike="noStrike">
                <a:solidFill>
                  <a:srgbClr val="000000"/>
                </a:solidFill>
                <a:latin typeface="Calibri"/>
              </a:rPr>
              <a:t>Other out-of-band methods explored</a:t>
            </a:r>
            <a:endParaRPr b="0" lang="de-DE" sz="2800" spc="-1" strike="noStrike">
              <a:solidFill>
                <a:srgbClr val="000000"/>
              </a:solidFill>
              <a:latin typeface="Calibri"/>
            </a:endParaRPr>
          </a:p>
          <a:p>
            <a:pPr lvl="1" marL="742680" indent="-285480">
              <a:spcBef>
                <a:spcPts val="649"/>
              </a:spcBef>
              <a:buClr>
                <a:srgbClr val="000000"/>
              </a:buClr>
              <a:buFont typeface="Times New Roman"/>
              <a:buChar char="–"/>
              <a:tabLst>
                <a:tab algn="l" pos="0"/>
                <a:tab algn="l" pos="155520"/>
                <a:tab algn="l" pos="604800"/>
                <a:tab algn="l" pos="1054080"/>
                <a:tab algn="l" pos="1503360"/>
                <a:tab algn="l" pos="1952280"/>
                <a:tab algn="l" pos="2401560"/>
                <a:tab algn="l" pos="2850840"/>
                <a:tab algn="l" pos="3300120"/>
                <a:tab algn="l" pos="3749400"/>
                <a:tab algn="l" pos="4198680"/>
                <a:tab algn="l" pos="4647960"/>
                <a:tab algn="l" pos="5097240"/>
                <a:tab algn="l" pos="5546520"/>
                <a:tab algn="l" pos="5995800"/>
                <a:tab algn="l" pos="6445080"/>
                <a:tab algn="l" pos="6894360"/>
                <a:tab algn="l" pos="7343640"/>
                <a:tab algn="l" pos="7792920"/>
                <a:tab algn="l" pos="8242200"/>
                <a:tab algn="l" pos="8691480"/>
              </a:tabLst>
            </a:pPr>
            <a:r>
              <a:rPr b="0" lang="en-US" sz="2600" spc="-1" strike="noStrike">
                <a:solidFill>
                  <a:srgbClr val="21b6bd"/>
                </a:solidFill>
                <a:latin typeface="Calibri"/>
              </a:rPr>
              <a:t>Combs et al. "Power Signatures...“</a:t>
            </a:r>
            <a:endParaRPr b="0" lang="de-DE" sz="2600" spc="-1" strike="noStrike">
              <a:solidFill>
                <a:srgbClr val="21b6bd"/>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hlrs_vorlage</Template>
  <TotalTime>9142</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2022-08-30T09:17:17Z</dcterms:created>
  <dc:creator/>
  <dc:description/>
  <dc:language>en-US</dc:language>
  <cp:lastModifiedBy/>
  <dcterms:modified xsi:type="dcterms:W3CDTF">2022-09-22T18:20:04Z</dcterms:modified>
  <cp:revision>12</cp:revision>
  <dc:subject/>
  <dc:title>hlrs_vorlage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