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0" d="100"/>
          <a:sy n="110" d="100"/>
        </p:scale>
        <p:origin x="-1512" y="-112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가상팀원모집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HTML Form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Google Sheet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접근성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SEO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Responsive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7700" b="17010"/>
          <a:stretch>
            <a:fillRect/>
          </a:stretch>
        </p:blipFill>
        <p:spPr>
          <a:xfrm>
            <a:off x="5303548" y="372037"/>
            <a:ext cx="3620497" cy="62871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75455" y="2891655"/>
            <a:ext cx="657316" cy="676369"/>
          </a:xfrm>
          <a:prstGeom prst="rect">
            <a:avLst/>
          </a:prstGeom>
        </p:spPr>
      </p:pic>
      <p:grpSp>
        <p:nvGrpSpPr>
          <p:cNvPr id="8" name=""/>
          <p:cNvGrpSpPr/>
          <p:nvPr/>
        </p:nvGrpSpPr>
        <p:grpSpPr>
          <a:xfrm rot="1397017">
            <a:off x="7838268" y="2372590"/>
            <a:ext cx="700555" cy="636419"/>
            <a:chOff x="7679652" y="2147454"/>
            <a:chExt cx="919784" cy="83557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7679652" y="2147454"/>
              <a:ext cx="919784" cy="835578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7679652" y="2147454"/>
              <a:ext cx="174143" cy="2078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p>
              <a:pPr lvl="0">
                <a:defRPr/>
              </a:pPr>
              <a:endParaRPr/>
            </a:p>
          </p:txBody>
        </p:sp>
      </p:grp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b="31010"/>
          <a:stretch>
            <a:fillRect/>
          </a:stretch>
        </p:blipFill>
        <p:spPr>
          <a:xfrm>
            <a:off x="8278499" y="4398817"/>
            <a:ext cx="408301" cy="481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정보구조(IA)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68486" cy="4525963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/>
              <a:t>Header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About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Works</a:t>
            </a:r>
            <a:endParaRPr lang="ar-DZ" altLang="en-US"/>
          </a:p>
          <a:p>
            <a:pPr lvl="0">
              <a:defRPr/>
            </a:pPr>
            <a:r>
              <a:rPr lang="ar-DZ" altLang="en-US"/>
              <a:t>Collaboration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Apply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Quality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Footer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BreakPoint</a:t>
            </a:r>
            <a:endParaRPr lang="en-US" altLang="ko-KR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62636" y="274638"/>
            <a:ext cx="3678973" cy="62869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4261" y="274638"/>
            <a:ext cx="4379743" cy="43193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 algn="l">
              <a:defRPr/>
            </a:pPr>
            <a:r>
              <a:rPr lang="ko-KR" altLang="en-US"/>
              <a:t>컬러 &amp; 폰트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2800"/>
              <a:t>Primary: #0A3D91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Accent: Gradient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Neutral: #111/#F7F7F8</a:t>
            </a:r>
            <a:endParaRPr lang="ko-KR" altLang="en-US" sz="2800"/>
          </a:p>
          <a:p>
            <a:pPr lvl="0">
              <a:defRPr/>
            </a:pPr>
            <a:r>
              <a:rPr lang="ko-KR" altLang="en-US" sz="2800"/>
              <a:t>Font: Noto Sans KR</a:t>
            </a:r>
            <a:endParaRPr lang="ko-KR" altLang="en-US" sz="2800"/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반응형 시나리오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315" y="1417638"/>
            <a:ext cx="5654144" cy="24281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8886" y="3083962"/>
            <a:ext cx="5316682" cy="3452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</ep:Words>
  <ep:PresentationFormat>On-screen Show (4:3)</ep:PresentationFormat>
  <ep:Paragraphs>21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Theme</vt:lpstr>
      <vt:lpstr>가상팀원모집</vt:lpstr>
      <vt:lpstr>정보구조(IA)</vt:lpstr>
      <vt:lpstr>컬러 &amp; 폰트</vt:lpstr>
      <vt:lpstr>반응형 시나리오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온다</cp:lastModifiedBy>
  <dcterms:modified xsi:type="dcterms:W3CDTF">2025-09-24T04:24:11.462</dcterms:modified>
  <cp:revision>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