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65" r:id="rId6"/>
    <p:sldId id="260" r:id="rId7"/>
    <p:sldId id="261" r:id="rId8"/>
    <p:sldId id="280" r:id="rId9"/>
    <p:sldId id="273" r:id="rId10"/>
    <p:sldId id="281" r:id="rId11"/>
    <p:sldId id="282" r:id="rId12"/>
    <p:sldId id="283" r:id="rId13"/>
    <p:sldId id="284" r:id="rId14"/>
    <p:sldId id="285" r:id="rId15"/>
    <p:sldId id="286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94E"/>
    <a:srgbClr val="005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C3AC8-45F6-4552-8A93-E236AD7C57FB}" v="53" dt="2025-07-31T15:02:33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8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36" y="5249620"/>
            <a:ext cx="7559262" cy="537713"/>
          </a:xfrm>
        </p:spPr>
        <p:txBody>
          <a:bodyPr anchor="t">
            <a:normAutofit/>
          </a:bodyPr>
          <a:lstStyle>
            <a:lvl1pPr algn="l">
              <a:defRPr sz="3038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1192D-1B69-A648-85CB-F16FFBDE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936" y="5787333"/>
            <a:ext cx="7559262" cy="537713"/>
          </a:xfrm>
        </p:spPr>
        <p:txBody>
          <a:bodyPr anchor="t">
            <a:normAutofit/>
          </a:bodyPr>
          <a:lstStyle>
            <a:lvl1pPr marL="0" indent="0" algn="l">
              <a:buNone/>
              <a:defRPr sz="2363">
                <a:solidFill>
                  <a:srgbClr val="00A956"/>
                </a:solidFill>
                <a:latin typeface="Georgia" panose="02040502050405020303" pitchFamily="18" charset="0"/>
              </a:defRPr>
            </a:lvl1pPr>
            <a:lvl2pPr marL="411589" indent="0" algn="ctr">
              <a:buNone/>
              <a:defRPr sz="1800"/>
            </a:lvl2pPr>
            <a:lvl3pPr marL="823178" indent="0" algn="ctr">
              <a:buNone/>
              <a:defRPr sz="1620"/>
            </a:lvl3pPr>
            <a:lvl4pPr marL="1234767" indent="0" algn="ctr">
              <a:buNone/>
              <a:defRPr sz="1441"/>
            </a:lvl4pPr>
            <a:lvl5pPr marL="1646356" indent="0" algn="ctr">
              <a:buNone/>
              <a:defRPr sz="1441"/>
            </a:lvl5pPr>
            <a:lvl6pPr marL="2057945" indent="0" algn="ctr">
              <a:buNone/>
              <a:defRPr sz="1441"/>
            </a:lvl6pPr>
            <a:lvl7pPr marL="2469534" indent="0" algn="ctr">
              <a:buNone/>
              <a:defRPr sz="1441"/>
            </a:lvl7pPr>
            <a:lvl8pPr marL="2881122" indent="0" algn="ctr">
              <a:buNone/>
              <a:defRPr sz="1441"/>
            </a:lvl8pPr>
            <a:lvl9pPr marL="3292712" indent="0" algn="ctr">
              <a:buNone/>
              <a:defRPr sz="144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50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9D5-0F85-CB4E-B0A9-93B988A6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9A43A-A3AB-9641-9E5A-9DA8B2CC0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5666-28FF-9F4F-8C5C-D5068439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F1F43-8673-9348-80A9-029FC36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995B1-CE25-1148-9140-B20A1F18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093B2-889C-3D45-91E5-6ABBE19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78FF8-B193-9B4D-A0D1-BDFE4CDC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8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72F0-795F-DC49-8A85-915BF0F2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936" y="4374684"/>
            <a:ext cx="7559262" cy="1220748"/>
          </a:xfrm>
        </p:spPr>
        <p:txBody>
          <a:bodyPr anchor="t">
            <a:normAutofit/>
          </a:bodyPr>
          <a:lstStyle>
            <a:lvl1pPr algn="l">
              <a:defRPr sz="3173" b="1">
                <a:solidFill>
                  <a:srgbClr val="00A956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5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83AE-721B-8E45-86D0-EDEFBB6D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2527595"/>
            <a:ext cx="8099209" cy="454274"/>
          </a:xfrm>
        </p:spPr>
        <p:txBody>
          <a:bodyPr anchor="t"/>
          <a:lstStyle>
            <a:lvl1pPr>
              <a:defRPr sz="3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9186-9A63-804D-B992-7A261573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937" y="2981869"/>
            <a:ext cx="8099209" cy="447131"/>
          </a:xfrm>
        </p:spPr>
        <p:txBody>
          <a:bodyPr anchor="t"/>
          <a:lstStyle>
            <a:lvl1pPr marL="0" indent="0">
              <a:buNone/>
              <a:defRPr sz="2025">
                <a:solidFill>
                  <a:srgbClr val="005336"/>
                </a:solidFill>
              </a:defRPr>
            </a:lvl1pPr>
            <a:lvl2pPr marL="4115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3178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767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4pPr>
            <a:lvl5pPr marL="1646356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5pPr>
            <a:lvl6pPr marL="2057945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6pPr>
            <a:lvl7pPr marL="2469534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7pPr>
            <a:lvl8pPr marL="2881122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8pPr>
            <a:lvl9pPr marL="3292712" indent="0">
              <a:buNone/>
              <a:defRPr sz="14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3FE8-725B-C542-9752-0F0519FD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A956"/>
                </a:solidFill>
              </a:defRPr>
            </a:lvl1pPr>
          </a:lstStyle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262716B-0319-2E48-8A4F-A486A8CCA0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37752" y="3645569"/>
            <a:ext cx="1781826" cy="5103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04787F-D361-3E40-984A-D6B2F134C9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937" y="3402531"/>
            <a:ext cx="1781826" cy="100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7A8-4F44-A743-9523-4F882D6B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2297-C797-C746-BFFC-71DBB907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C500-FEB0-E34F-8384-75379BA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3037-7A0A-9643-8F64-D23E831E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D8BA-88AE-0D4A-A7D5-B98698AD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00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937" y="1628355"/>
            <a:ext cx="5181600" cy="12046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411589" indent="0">
              <a:buNone/>
              <a:defRPr/>
            </a:lvl2pPr>
            <a:lvl3pPr marL="823178" indent="0">
              <a:buNone/>
              <a:defRPr/>
            </a:lvl3pPr>
            <a:lvl4pPr marL="1234767" indent="0">
              <a:buNone/>
              <a:defRPr/>
            </a:lvl4pPr>
            <a:lvl5pPr marL="164635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C761-09FD-F940-A379-C15FF3112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628354"/>
            <a:ext cx="4991337" cy="4351338"/>
          </a:xfrm>
        </p:spPr>
        <p:txBody>
          <a:bodyPr/>
          <a:lstStyle>
            <a:lvl1pPr>
              <a:lnSpc>
                <a:spcPts val="2903"/>
              </a:lnSpc>
              <a:defRPr sz="1688" b="1"/>
            </a:lvl1pPr>
            <a:lvl2pPr>
              <a:lnSpc>
                <a:spcPts val="2903"/>
              </a:lnSpc>
              <a:defRPr sz="1688" b="1"/>
            </a:lvl2pPr>
            <a:lvl3pPr>
              <a:lnSpc>
                <a:spcPts val="2903"/>
              </a:lnSpc>
              <a:defRPr sz="1688" b="1"/>
            </a:lvl3pPr>
            <a:lvl4pPr>
              <a:lnSpc>
                <a:spcPts val="2903"/>
              </a:lnSpc>
              <a:defRPr sz="1688" b="1"/>
            </a:lvl4pPr>
            <a:lvl5pPr>
              <a:lnSpc>
                <a:spcPts val="2903"/>
              </a:lnSpc>
              <a:defRPr sz="1688" b="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7937" y="2940152"/>
            <a:ext cx="5181600" cy="303954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411589" indent="0">
              <a:buNone/>
              <a:defRPr/>
            </a:lvl2pPr>
            <a:lvl3pPr marL="823178" indent="0">
              <a:buNone/>
              <a:defRPr/>
            </a:lvl3pPr>
            <a:lvl4pPr marL="1234767" indent="0">
              <a:buNone/>
              <a:defRPr/>
            </a:lvl4pPr>
            <a:lvl5pPr marL="164635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720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Pictur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61D3-730A-F844-A2DE-9B4F97F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EF49-F03E-114E-B38A-058193C2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939" y="1628355"/>
            <a:ext cx="4859525" cy="12046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="1"/>
            </a:lvl1pPr>
            <a:lvl2pPr marL="411589" indent="0">
              <a:buNone/>
              <a:defRPr/>
            </a:lvl2pPr>
            <a:lvl3pPr marL="823178" indent="0">
              <a:buNone/>
              <a:defRPr/>
            </a:lvl3pPr>
            <a:lvl4pPr marL="1234767" indent="0">
              <a:buNone/>
              <a:defRPr/>
            </a:lvl4pPr>
            <a:lvl5pPr marL="164635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82B8F-8DDB-EA48-8C5E-1872A88E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6B0F-AE69-BD45-95F8-32FB5910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2152-6566-5E4A-89B9-969A87DF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2E7E51-C183-8145-ABEB-A2DDF19FB9A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7939" y="2940152"/>
            <a:ext cx="4859525" cy="303954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b="0"/>
            </a:lvl1pPr>
            <a:lvl2pPr marL="411589" indent="0">
              <a:buNone/>
              <a:defRPr/>
            </a:lvl2pPr>
            <a:lvl3pPr marL="823178" indent="0">
              <a:buNone/>
              <a:defRPr/>
            </a:lvl3pPr>
            <a:lvl4pPr marL="1234767" indent="0">
              <a:buNone/>
              <a:defRPr/>
            </a:lvl4pPr>
            <a:lvl5pPr marL="164635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00852C3-1AE9-6D47-B34A-4970BBFD8C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69446" y="1628355"/>
            <a:ext cx="5939420" cy="364556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9392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760000"/>
          </a:xfrm>
        </p:spPr>
        <p:txBody>
          <a:bodyPr/>
          <a:lstStyle>
            <a:lvl1pPr marL="0" indent="0">
              <a:buNone/>
              <a:defRPr sz="2881"/>
            </a:lvl1pPr>
            <a:lvl2pPr marL="411589" indent="0">
              <a:buNone/>
              <a:defRPr sz="2521"/>
            </a:lvl2pPr>
            <a:lvl3pPr marL="823178" indent="0">
              <a:buNone/>
              <a:defRPr sz="2160"/>
            </a:lvl3pPr>
            <a:lvl4pPr marL="1234767" indent="0">
              <a:buNone/>
              <a:defRPr sz="1800"/>
            </a:lvl4pPr>
            <a:lvl5pPr marL="1646356" indent="0">
              <a:buNone/>
              <a:defRPr sz="1800"/>
            </a:lvl5pPr>
            <a:lvl6pPr marL="2057945" indent="0">
              <a:buNone/>
              <a:defRPr sz="1800"/>
            </a:lvl6pPr>
            <a:lvl7pPr marL="2469534" indent="0">
              <a:buNone/>
              <a:defRPr sz="1800"/>
            </a:lvl7pPr>
            <a:lvl8pPr marL="2881122" indent="0">
              <a:buNone/>
              <a:defRPr sz="1800"/>
            </a:lvl8pPr>
            <a:lvl9pPr marL="3292712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5739714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826329"/>
            <a:ext cx="3932237" cy="961316"/>
          </a:xfrm>
        </p:spPr>
        <p:txBody>
          <a:bodyPr anchor="t"/>
          <a:lstStyle>
            <a:lvl1pPr>
              <a:defRPr sz="288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37" y="2057401"/>
            <a:ext cx="3932237" cy="3537030"/>
          </a:xfrm>
        </p:spPr>
        <p:txBody>
          <a:bodyPr/>
          <a:lstStyle>
            <a:lvl1pPr marL="231492" indent="-231492">
              <a:lnSpc>
                <a:spcPts val="2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88" b="1">
                <a:solidFill>
                  <a:schemeClr val="bg1"/>
                </a:solidFill>
              </a:defRPr>
            </a:lvl1pPr>
            <a:lvl2pPr marL="411589" indent="0">
              <a:buNone/>
              <a:defRPr sz="1260"/>
            </a:lvl2pPr>
            <a:lvl3pPr marL="823178" indent="0">
              <a:buNone/>
              <a:defRPr sz="1080"/>
            </a:lvl3pPr>
            <a:lvl4pPr marL="1234767" indent="0">
              <a:buNone/>
              <a:defRPr sz="901"/>
            </a:lvl4pPr>
            <a:lvl5pPr marL="1646356" indent="0">
              <a:buNone/>
              <a:defRPr sz="901"/>
            </a:lvl5pPr>
            <a:lvl6pPr marL="2057945" indent="0">
              <a:buNone/>
              <a:defRPr sz="901"/>
            </a:lvl6pPr>
            <a:lvl7pPr marL="2469534" indent="0">
              <a:buNone/>
              <a:defRPr sz="901"/>
            </a:lvl7pPr>
            <a:lvl8pPr marL="2881122" indent="0">
              <a:buNone/>
              <a:defRPr sz="901"/>
            </a:lvl8pPr>
            <a:lvl9pPr marL="3292712" indent="0">
              <a:buNone/>
              <a:defRPr sz="9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5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Bullet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760000"/>
          </a:xfrm>
        </p:spPr>
        <p:txBody>
          <a:bodyPr/>
          <a:lstStyle>
            <a:lvl1pPr marL="0" indent="0">
              <a:buNone/>
              <a:defRPr sz="2881"/>
            </a:lvl1pPr>
            <a:lvl2pPr marL="411589" indent="0">
              <a:buNone/>
              <a:defRPr sz="2521"/>
            </a:lvl2pPr>
            <a:lvl3pPr marL="823178" indent="0">
              <a:buNone/>
              <a:defRPr sz="2160"/>
            </a:lvl3pPr>
            <a:lvl4pPr marL="1234767" indent="0">
              <a:buNone/>
              <a:defRPr sz="1800"/>
            </a:lvl4pPr>
            <a:lvl5pPr marL="1646356" indent="0">
              <a:buNone/>
              <a:defRPr sz="1800"/>
            </a:lvl5pPr>
            <a:lvl6pPr marL="2057945" indent="0">
              <a:buNone/>
              <a:defRPr sz="1800"/>
            </a:lvl6pPr>
            <a:lvl7pPr marL="2469534" indent="0">
              <a:buNone/>
              <a:defRPr sz="1800"/>
            </a:lvl7pPr>
            <a:lvl8pPr marL="2881122" indent="0">
              <a:buNone/>
              <a:defRPr sz="1800"/>
            </a:lvl8pPr>
            <a:lvl9pPr marL="3292712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F2900-C118-A14E-B938-836275F297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0"/>
            <a:ext cx="5739714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826329"/>
            <a:ext cx="3932237" cy="961316"/>
          </a:xfrm>
        </p:spPr>
        <p:txBody>
          <a:bodyPr anchor="t"/>
          <a:lstStyle>
            <a:lvl1pPr>
              <a:defRPr sz="288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37" y="2057401"/>
            <a:ext cx="3932237" cy="3537030"/>
          </a:xfrm>
        </p:spPr>
        <p:txBody>
          <a:bodyPr/>
          <a:lstStyle>
            <a:lvl1pPr marL="231492" indent="-231492">
              <a:lnSpc>
                <a:spcPts val="27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88" b="1">
                <a:solidFill>
                  <a:schemeClr val="bg1"/>
                </a:solidFill>
              </a:defRPr>
            </a:lvl1pPr>
            <a:lvl2pPr marL="411589" indent="0">
              <a:buNone/>
              <a:defRPr sz="1260"/>
            </a:lvl2pPr>
            <a:lvl3pPr marL="823178" indent="0">
              <a:buNone/>
              <a:defRPr sz="1080"/>
            </a:lvl3pPr>
            <a:lvl4pPr marL="1234767" indent="0">
              <a:buNone/>
              <a:defRPr sz="901"/>
            </a:lvl4pPr>
            <a:lvl5pPr marL="1646356" indent="0">
              <a:buNone/>
              <a:defRPr sz="901"/>
            </a:lvl5pPr>
            <a:lvl6pPr marL="2057945" indent="0">
              <a:buNone/>
              <a:defRPr sz="901"/>
            </a:lvl6pPr>
            <a:lvl7pPr marL="2469534" indent="0">
              <a:buNone/>
              <a:defRPr sz="901"/>
            </a:lvl7pPr>
            <a:lvl8pPr marL="2881122" indent="0">
              <a:buNone/>
              <a:defRPr sz="901"/>
            </a:lvl8pPr>
            <a:lvl9pPr marL="3292712" indent="0">
              <a:buNone/>
              <a:defRPr sz="9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2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760000"/>
          </a:xfrm>
        </p:spPr>
        <p:txBody>
          <a:bodyPr/>
          <a:lstStyle>
            <a:lvl1pPr marL="0" indent="0">
              <a:buNone/>
              <a:defRPr sz="2881"/>
            </a:lvl1pPr>
            <a:lvl2pPr marL="411589" indent="0">
              <a:buNone/>
              <a:defRPr sz="2521"/>
            </a:lvl2pPr>
            <a:lvl3pPr marL="823178" indent="0">
              <a:buNone/>
              <a:defRPr sz="2160"/>
            </a:lvl3pPr>
            <a:lvl4pPr marL="1234767" indent="0">
              <a:buNone/>
              <a:defRPr sz="1800"/>
            </a:lvl4pPr>
            <a:lvl5pPr marL="1646356" indent="0">
              <a:buNone/>
              <a:defRPr sz="1800"/>
            </a:lvl5pPr>
            <a:lvl6pPr marL="2057945" indent="0">
              <a:buNone/>
              <a:defRPr sz="1800"/>
            </a:lvl6pPr>
            <a:lvl7pPr marL="2469534" indent="0">
              <a:buNone/>
              <a:defRPr sz="1800"/>
            </a:lvl7pPr>
            <a:lvl8pPr marL="2881122" indent="0">
              <a:buNone/>
              <a:defRPr sz="1800"/>
            </a:lvl8pPr>
            <a:lvl9pPr marL="3292712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6267A8-E11A-BC4B-ABF0-35302C5B76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-1553"/>
            <a:ext cx="5739715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826329"/>
            <a:ext cx="3932237" cy="961316"/>
          </a:xfrm>
        </p:spPr>
        <p:txBody>
          <a:bodyPr anchor="t"/>
          <a:lstStyle>
            <a:lvl1pPr>
              <a:defRPr sz="288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37" y="2057401"/>
            <a:ext cx="3932237" cy="3537030"/>
          </a:xfrm>
        </p:spPr>
        <p:txBody>
          <a:bodyPr/>
          <a:lstStyle>
            <a:lvl1pPr marL="0" indent="0">
              <a:lnSpc>
                <a:spcPts val="2700"/>
              </a:lnSpc>
              <a:spcBef>
                <a:spcPts val="0"/>
              </a:spcBef>
              <a:buFont typeface="Arial" panose="020B0604020202020204" pitchFamily="34" charset="0"/>
              <a:buNone/>
              <a:defRPr sz="1688" b="1">
                <a:solidFill>
                  <a:schemeClr val="bg1"/>
                </a:solidFill>
              </a:defRPr>
            </a:lvl1pPr>
            <a:lvl2pPr marL="411589" indent="0">
              <a:buNone/>
              <a:defRPr sz="1260"/>
            </a:lvl2pPr>
            <a:lvl3pPr marL="823178" indent="0">
              <a:buNone/>
              <a:defRPr sz="1080"/>
            </a:lvl3pPr>
            <a:lvl4pPr marL="1234767" indent="0">
              <a:buNone/>
              <a:defRPr sz="901"/>
            </a:lvl4pPr>
            <a:lvl5pPr marL="1646356" indent="0">
              <a:buNone/>
              <a:defRPr sz="901"/>
            </a:lvl5pPr>
            <a:lvl6pPr marL="2057945" indent="0">
              <a:buNone/>
              <a:defRPr sz="901"/>
            </a:lvl6pPr>
            <a:lvl7pPr marL="2469534" indent="0">
              <a:buNone/>
              <a:defRPr sz="901"/>
            </a:lvl7pPr>
            <a:lvl8pPr marL="2881122" indent="0">
              <a:buNone/>
              <a:defRPr sz="901"/>
            </a:lvl8pPr>
            <a:lvl9pPr marL="3292712" indent="0">
              <a:buNone/>
              <a:defRPr sz="9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ransparent Picture with Tex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8B0D1-E995-3245-959F-3166EEDDA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5760000"/>
          </a:xfrm>
        </p:spPr>
        <p:txBody>
          <a:bodyPr/>
          <a:lstStyle>
            <a:lvl1pPr marL="0" indent="0">
              <a:buNone/>
              <a:defRPr sz="2881"/>
            </a:lvl1pPr>
            <a:lvl2pPr marL="411589" indent="0">
              <a:buNone/>
              <a:defRPr sz="2521"/>
            </a:lvl2pPr>
            <a:lvl3pPr marL="823178" indent="0">
              <a:buNone/>
              <a:defRPr sz="2160"/>
            </a:lvl3pPr>
            <a:lvl4pPr marL="1234767" indent="0">
              <a:buNone/>
              <a:defRPr sz="1800"/>
            </a:lvl4pPr>
            <a:lvl5pPr marL="1646356" indent="0">
              <a:buNone/>
              <a:defRPr sz="1800"/>
            </a:lvl5pPr>
            <a:lvl6pPr marL="2057945" indent="0">
              <a:buNone/>
              <a:defRPr sz="1800"/>
            </a:lvl6pPr>
            <a:lvl7pPr marL="2469534" indent="0">
              <a:buNone/>
              <a:defRPr sz="1800"/>
            </a:lvl7pPr>
            <a:lvl8pPr marL="2881122" indent="0">
              <a:buNone/>
              <a:defRPr sz="1800"/>
            </a:lvl8pPr>
            <a:lvl9pPr marL="3292712" indent="0">
              <a:buNone/>
              <a:defRPr sz="18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2D14D-EFB8-194E-9283-741A4DB5D3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187" t="2468"/>
          <a:stretch/>
        </p:blipFill>
        <p:spPr>
          <a:xfrm>
            <a:off x="0" y="-1553"/>
            <a:ext cx="5739715" cy="57615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71DBFB-D718-9E4A-B9E5-3A856A8B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826329"/>
            <a:ext cx="3932237" cy="961316"/>
          </a:xfrm>
        </p:spPr>
        <p:txBody>
          <a:bodyPr anchor="t"/>
          <a:lstStyle>
            <a:lvl1pPr>
              <a:defRPr sz="288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83F82-1B7B-8841-8682-164A9DAE0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937" y="2057401"/>
            <a:ext cx="3932237" cy="3537030"/>
          </a:xfrm>
        </p:spPr>
        <p:txBody>
          <a:bodyPr/>
          <a:lstStyle>
            <a:lvl1pPr marL="0" indent="0">
              <a:lnSpc>
                <a:spcPts val="2700"/>
              </a:lnSpc>
              <a:spcBef>
                <a:spcPts val="0"/>
              </a:spcBef>
              <a:buFont typeface="Arial" panose="020B0604020202020204" pitchFamily="34" charset="0"/>
              <a:buNone/>
              <a:defRPr sz="1688" b="1">
                <a:solidFill>
                  <a:schemeClr val="bg1"/>
                </a:solidFill>
              </a:defRPr>
            </a:lvl1pPr>
            <a:lvl2pPr marL="411589" indent="0">
              <a:buNone/>
              <a:defRPr sz="1260"/>
            </a:lvl2pPr>
            <a:lvl3pPr marL="823178" indent="0">
              <a:buNone/>
              <a:defRPr sz="1080"/>
            </a:lvl3pPr>
            <a:lvl4pPr marL="1234767" indent="0">
              <a:buNone/>
              <a:defRPr sz="901"/>
            </a:lvl4pPr>
            <a:lvl5pPr marL="1646356" indent="0">
              <a:buNone/>
              <a:defRPr sz="901"/>
            </a:lvl5pPr>
            <a:lvl6pPr marL="2057945" indent="0">
              <a:buNone/>
              <a:defRPr sz="901"/>
            </a:lvl6pPr>
            <a:lvl7pPr marL="2469534" indent="0">
              <a:buNone/>
              <a:defRPr sz="901"/>
            </a:lvl7pPr>
            <a:lvl8pPr marL="2881122" indent="0">
              <a:buNone/>
              <a:defRPr sz="901"/>
            </a:lvl8pPr>
            <a:lvl9pPr marL="3292712" indent="0">
              <a:buNone/>
              <a:defRPr sz="9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E757-A7B3-EC49-B81F-E4004CBD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B14-3FFF-4946-A910-04785284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55859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11BA-6058-7E4C-BF7B-D24B11BC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0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7FBCA-0170-A045-A7B9-C21077D8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826329"/>
            <a:ext cx="10515600" cy="704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127D-E475-0447-ABE5-C831EB30D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937" y="1628354"/>
            <a:ext cx="10515600" cy="322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1DA5F-71C7-C24D-A60E-69D381002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7937" y="6318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8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pPr defTabSz="855859"/>
            <a:r>
              <a:rPr lang="en-IE"/>
              <a:t>06.11.19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6C108-9FF4-4247-BF63-31A399B9D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91136" y="631898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08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pPr defTabSz="855859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D07C-4D6A-8244-A552-36C15D64D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05937" y="6318987"/>
            <a:ext cx="22371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080">
                <a:solidFill>
                  <a:srgbClr val="005336"/>
                </a:solidFill>
                <a:latin typeface="Helvetica" pitchFamily="2" charset="0"/>
              </a:defRPr>
            </a:lvl1pPr>
          </a:lstStyle>
          <a:p>
            <a:pPr defTabSz="855859"/>
            <a:fld id="{78BCC47E-4B7D-1647-9F80-3037E352F95F}" type="slidenum">
              <a:rPr lang="en-US" smtClean="0"/>
              <a:pPr defTabSz="85585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2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l" defTabSz="823178" rtl="0" eaLnBrk="1" latinLnBrk="0" hangingPunct="1">
        <a:lnSpc>
          <a:spcPct val="90000"/>
        </a:lnSpc>
        <a:spcBef>
          <a:spcPct val="0"/>
        </a:spcBef>
        <a:buNone/>
        <a:defRPr sz="3038" b="0" kern="1200">
          <a:solidFill>
            <a:srgbClr val="00533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05794" indent="-205794" algn="l" defTabSz="823178" rtl="0" eaLnBrk="1" latinLnBrk="0" hangingPunct="1">
        <a:lnSpc>
          <a:spcPct val="90000"/>
        </a:lnSpc>
        <a:spcBef>
          <a:spcPts val="901"/>
        </a:spcBef>
        <a:buFont typeface="Arial" panose="020B0604020202020204" pitchFamily="34" charset="0"/>
        <a:buChar char="•"/>
        <a:defRPr sz="1553" kern="1200">
          <a:solidFill>
            <a:srgbClr val="005336"/>
          </a:solidFill>
          <a:latin typeface="Helvetica" pitchFamily="2" charset="0"/>
          <a:ea typeface="+mn-ea"/>
          <a:cs typeface="+mn-cs"/>
        </a:defRPr>
      </a:lvl1pPr>
      <a:lvl2pPr marL="617383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553" kern="1200">
          <a:solidFill>
            <a:srgbClr val="005336"/>
          </a:solidFill>
          <a:latin typeface="Helvetica" pitchFamily="2" charset="0"/>
          <a:ea typeface="+mn-ea"/>
          <a:cs typeface="+mn-cs"/>
        </a:defRPr>
      </a:lvl2pPr>
      <a:lvl3pPr marL="1028973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553" kern="1200">
          <a:solidFill>
            <a:srgbClr val="005336"/>
          </a:solidFill>
          <a:latin typeface="Helvetica" pitchFamily="2" charset="0"/>
          <a:ea typeface="+mn-ea"/>
          <a:cs typeface="+mn-cs"/>
        </a:defRPr>
      </a:lvl3pPr>
      <a:lvl4pPr marL="1440561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553" kern="1200">
          <a:solidFill>
            <a:srgbClr val="005336"/>
          </a:solidFill>
          <a:latin typeface="Helvetica" pitchFamily="2" charset="0"/>
          <a:ea typeface="+mn-ea"/>
          <a:cs typeface="+mn-cs"/>
        </a:defRPr>
      </a:lvl4pPr>
      <a:lvl5pPr marL="1852150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553" kern="1200">
          <a:solidFill>
            <a:srgbClr val="005336"/>
          </a:solidFill>
          <a:latin typeface="Helvetica" pitchFamily="2" charset="0"/>
          <a:ea typeface="+mn-ea"/>
          <a:cs typeface="+mn-cs"/>
        </a:defRPr>
      </a:lvl5pPr>
      <a:lvl6pPr marL="2263739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5328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918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8507" indent="-205794" algn="l" defTabSz="823178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589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3178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767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6356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945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9534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1122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2712" algn="l" defTabSz="823178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nasnick.github.io/blog/2013/03/15/regressionsmodelle-und-parameterschatzverfahre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CB0A-7993-BA4C-8272-98FAE8DB7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734" y="3924622"/>
            <a:ext cx="6212530" cy="232494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+mn-lt"/>
              </a:rPr>
              <a:t>ML - Regression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3561" y="2347294"/>
            <a:ext cx="1081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85585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3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ICT Learning Centre @ UL - Python and ML Foundations</a:t>
            </a:r>
          </a:p>
        </p:txBody>
      </p:sp>
    </p:spTree>
    <p:extLst>
      <p:ext uri="{BB962C8B-B14F-4D97-AF65-F5344CB8AC3E}">
        <p14:creationId xmlns:p14="http://schemas.microsoft.com/office/powerpoint/2010/main" val="34967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56"/>
    </mc:Choice>
    <mc:Fallback xmlns="">
      <p:transition spd="slow" advTm="234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80857-379B-B871-9051-F4E10C774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19D2-11EE-1DF6-FF25-0E46AA6E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Train-Test Split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F24D1-2AE9-603F-6142-8222EFF4A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7" y="1628355"/>
            <a:ext cx="10515600" cy="429046"/>
          </a:xfrm>
        </p:spPr>
        <p:txBody>
          <a:bodyPr/>
          <a:lstStyle/>
          <a:p>
            <a:r>
              <a:rPr lang="en-US" sz="2400" dirty="0"/>
              <a:t>Need to </a:t>
            </a:r>
            <a:r>
              <a:rPr lang="en-US" sz="2400" b="1" dirty="0"/>
              <a:t>split</a:t>
            </a:r>
            <a:r>
              <a:rPr lang="en-US" sz="2400" dirty="0"/>
              <a:t> the data</a:t>
            </a:r>
            <a:endParaRPr lang="en-US" sz="2400" b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524A8F3F-C0F6-9CD2-C1EA-490948948204}"/>
              </a:ext>
            </a:extLst>
          </p:cNvPr>
          <p:cNvSpPr txBox="1">
            <a:spLocks/>
          </p:cNvSpPr>
          <p:nvPr/>
        </p:nvSpPr>
        <p:spPr>
          <a:xfrm>
            <a:off x="647937" y="2057401"/>
            <a:ext cx="10515600" cy="42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4" indent="-205794" algn="l" defTabSz="823178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1pPr>
            <a:lvl2pPr marL="61738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02897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440561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1852150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2263739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532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91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8507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 </a:t>
            </a:r>
            <a:r>
              <a:rPr lang="en-US" sz="2400" b="1" dirty="0"/>
              <a:t>objectively</a:t>
            </a:r>
            <a:r>
              <a:rPr lang="en-US" sz="2400" dirty="0"/>
              <a:t> test the model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764560E-92AF-519E-A5E0-BEF8334D0084}"/>
              </a:ext>
            </a:extLst>
          </p:cNvPr>
          <p:cNvSpPr/>
          <p:nvPr/>
        </p:nvSpPr>
        <p:spPr>
          <a:xfrm>
            <a:off x="4654505" y="2987637"/>
            <a:ext cx="2882990" cy="1511710"/>
          </a:xfrm>
          <a:prstGeom prst="diamond">
            <a:avLst/>
          </a:prstGeom>
          <a:solidFill>
            <a:srgbClr val="0053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Dataset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B4A0C-920B-3C4E-2366-51265BB1F085}"/>
              </a:ext>
            </a:extLst>
          </p:cNvPr>
          <p:cNvSpPr/>
          <p:nvPr/>
        </p:nvSpPr>
        <p:spPr>
          <a:xfrm>
            <a:off x="2871019" y="5174820"/>
            <a:ext cx="1966452" cy="1049001"/>
          </a:xfrm>
          <a:prstGeom prst="rect">
            <a:avLst/>
          </a:prstGeom>
          <a:solidFill>
            <a:srgbClr val="0053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972998-2F38-A55C-78C9-43F5558D5F32}"/>
              </a:ext>
            </a:extLst>
          </p:cNvPr>
          <p:cNvSpPr/>
          <p:nvPr/>
        </p:nvSpPr>
        <p:spPr>
          <a:xfrm>
            <a:off x="7354531" y="5174819"/>
            <a:ext cx="1966452" cy="1049001"/>
          </a:xfrm>
          <a:prstGeom prst="rect">
            <a:avLst/>
          </a:prstGeom>
          <a:solidFill>
            <a:srgbClr val="0053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set</a:t>
            </a:r>
            <a:endParaRPr lang="en-GB" b="1" u="sng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F9772F4-0C34-2EF1-AFEB-A01F12A9C02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637387" y="3716206"/>
            <a:ext cx="675473" cy="2241755"/>
          </a:xfrm>
          <a:prstGeom prst="bentConnector3">
            <a:avLst/>
          </a:prstGeom>
          <a:ln>
            <a:solidFill>
              <a:srgbClr val="89C9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5F17CE-5B13-B576-9D3A-A5433DDB5F1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6879142" y="3716204"/>
            <a:ext cx="675472" cy="2241757"/>
          </a:xfrm>
          <a:prstGeom prst="bentConnector3">
            <a:avLst/>
          </a:prstGeom>
          <a:ln>
            <a:solidFill>
              <a:srgbClr val="89C9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80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EE83A-C75C-F28B-F22C-3E181E15B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0F643-5176-BAC2-4334-4F059F516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split the data?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9F109-EAF8-AE73-980F-CE7775026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7" y="1628355"/>
            <a:ext cx="10515600" cy="429046"/>
          </a:xfrm>
        </p:spPr>
        <p:txBody>
          <a:bodyPr/>
          <a:lstStyle/>
          <a:p>
            <a:r>
              <a:rPr lang="en-US" sz="2400" dirty="0"/>
              <a:t>Avoid </a:t>
            </a:r>
            <a:r>
              <a:rPr lang="en-US" sz="2400" b="1" dirty="0"/>
              <a:t>overfitting.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2790C61-CABD-CF08-146F-76A79979B541}"/>
              </a:ext>
            </a:extLst>
          </p:cNvPr>
          <p:cNvSpPr txBox="1">
            <a:spLocks/>
          </p:cNvSpPr>
          <p:nvPr/>
        </p:nvSpPr>
        <p:spPr>
          <a:xfrm>
            <a:off x="647937" y="2057401"/>
            <a:ext cx="10515600" cy="42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4" indent="-205794" algn="l" defTabSz="823178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1pPr>
            <a:lvl2pPr marL="61738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02897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440561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1852150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2263739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532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91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8507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should </a:t>
            </a:r>
            <a:r>
              <a:rPr lang="en-US" sz="2400" b="1" dirty="0"/>
              <a:t>not</a:t>
            </a:r>
            <a:r>
              <a:rPr lang="en-US" sz="2400" dirty="0"/>
              <a:t> </a:t>
            </a:r>
            <a:r>
              <a:rPr lang="en-US" sz="2400" b="1" dirty="0"/>
              <a:t>“</a:t>
            </a:r>
            <a:r>
              <a:rPr lang="en-US" sz="2400" b="1" dirty="0" err="1"/>
              <a:t>memorise</a:t>
            </a:r>
            <a:r>
              <a:rPr lang="en-US" sz="2400" b="1" dirty="0"/>
              <a:t>”</a:t>
            </a:r>
            <a:r>
              <a:rPr lang="en-US" sz="2400" dirty="0"/>
              <a:t> data.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D9038766-14E0-B023-512A-980C7309ADB5}"/>
              </a:ext>
            </a:extLst>
          </p:cNvPr>
          <p:cNvSpPr txBox="1">
            <a:spLocks/>
          </p:cNvSpPr>
          <p:nvPr/>
        </p:nvSpPr>
        <p:spPr>
          <a:xfrm>
            <a:off x="647937" y="2486447"/>
            <a:ext cx="10515600" cy="42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4" indent="-205794" algn="l" defTabSz="823178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1pPr>
            <a:lvl2pPr marL="61738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02897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440561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1852150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2263739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532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91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8507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should </a:t>
            </a:r>
            <a:r>
              <a:rPr lang="en-US" sz="2400" b="1" dirty="0" err="1"/>
              <a:t>generalise</a:t>
            </a:r>
            <a:r>
              <a:rPr lang="en-US" sz="2400" b="1" dirty="0"/>
              <a:t>.</a:t>
            </a:r>
            <a:endParaRPr lang="en-US" sz="2400" dirty="0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BF7E6ED-FB77-8F93-DFB9-1EE2D0AC10C5}"/>
              </a:ext>
            </a:extLst>
          </p:cNvPr>
          <p:cNvSpPr/>
          <p:nvPr/>
        </p:nvSpPr>
        <p:spPr>
          <a:xfrm>
            <a:off x="4654505" y="2987637"/>
            <a:ext cx="2882990" cy="1511710"/>
          </a:xfrm>
          <a:prstGeom prst="diamond">
            <a:avLst/>
          </a:prstGeom>
          <a:solidFill>
            <a:srgbClr val="0053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Dataset</a:t>
            </a:r>
            <a:endParaRPr lang="en-GB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2B5CCC-60DF-50A7-7F10-CC29EE8E4BCE}"/>
              </a:ext>
            </a:extLst>
          </p:cNvPr>
          <p:cNvSpPr/>
          <p:nvPr/>
        </p:nvSpPr>
        <p:spPr>
          <a:xfrm>
            <a:off x="2871019" y="5174820"/>
            <a:ext cx="1966452" cy="1049001"/>
          </a:xfrm>
          <a:prstGeom prst="rect">
            <a:avLst/>
          </a:prstGeom>
          <a:solidFill>
            <a:srgbClr val="0053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set</a:t>
            </a:r>
            <a:endParaRPr lang="en-GB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FBF385-6A0C-5F8B-CD34-A782B39D7DC2}"/>
              </a:ext>
            </a:extLst>
          </p:cNvPr>
          <p:cNvSpPr/>
          <p:nvPr/>
        </p:nvSpPr>
        <p:spPr>
          <a:xfrm>
            <a:off x="7354531" y="5174819"/>
            <a:ext cx="1966452" cy="1049001"/>
          </a:xfrm>
          <a:prstGeom prst="rect">
            <a:avLst/>
          </a:prstGeom>
          <a:solidFill>
            <a:srgbClr val="0053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set</a:t>
            </a:r>
            <a:endParaRPr lang="en-GB" b="1" u="sng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ADC928A-AEF6-2AF9-16B7-4AF44A395C4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637387" y="3716206"/>
            <a:ext cx="675473" cy="2241755"/>
          </a:xfrm>
          <a:prstGeom prst="bentConnector3">
            <a:avLst/>
          </a:prstGeom>
          <a:ln>
            <a:solidFill>
              <a:srgbClr val="89C9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9E3A0F-1725-67A7-AACF-D14DDAAE023D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6879142" y="3716204"/>
            <a:ext cx="675472" cy="2241757"/>
          </a:xfrm>
          <a:prstGeom prst="bentConnector3">
            <a:avLst/>
          </a:prstGeom>
          <a:ln>
            <a:solidFill>
              <a:srgbClr val="89C9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23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1168B-DD45-DFD7-73C2-795D4AAA2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2159-9130-D271-C33C-5344D907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Question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4E615-B8C3-9359-46EF-6FE712D3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7" y="1628355"/>
            <a:ext cx="10515600" cy="4290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Continuing with the video game sales dataset…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127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4918-DD1F-054C-A4FB-2EAF57D39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259" y="3816813"/>
            <a:ext cx="5851339" cy="1220748"/>
          </a:xfrm>
        </p:spPr>
        <p:txBody>
          <a:bodyPr>
            <a:normAutofit/>
          </a:bodyPr>
          <a:lstStyle/>
          <a:p>
            <a:r>
              <a:rPr lang="en-US" sz="3200" b="0" dirty="0">
                <a:solidFill>
                  <a:srgbClr val="92D050"/>
                </a:solidFill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05365" y="3550024"/>
            <a:ext cx="2662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A956"/>
                </a:solidFill>
              </a:rPr>
              <a:t>ICT Learning Centre,</a:t>
            </a:r>
          </a:p>
          <a:p>
            <a:r>
              <a:rPr lang="en-IE" dirty="0">
                <a:solidFill>
                  <a:srgbClr val="00A956"/>
                </a:solidFill>
              </a:rPr>
              <a:t>CS1-046,</a:t>
            </a:r>
          </a:p>
          <a:p>
            <a:r>
              <a:rPr lang="en-IE" dirty="0">
                <a:solidFill>
                  <a:srgbClr val="00A956"/>
                </a:solidFill>
              </a:rPr>
              <a:t>CSIS Building,</a:t>
            </a:r>
          </a:p>
          <a:p>
            <a:r>
              <a:rPr lang="en-IE" dirty="0">
                <a:solidFill>
                  <a:srgbClr val="00A956"/>
                </a:solidFill>
              </a:rPr>
              <a:t>University of Limerick,</a:t>
            </a:r>
          </a:p>
          <a:p>
            <a:endParaRPr lang="en-IE" dirty="0">
              <a:solidFill>
                <a:srgbClr val="00A956"/>
              </a:solidFill>
            </a:endParaRPr>
          </a:p>
          <a:p>
            <a:r>
              <a:rPr lang="en-IE" dirty="0">
                <a:solidFill>
                  <a:srgbClr val="00A956"/>
                </a:solidFill>
              </a:rPr>
              <a:t>http://ictlc.ul.ie/contactus</a:t>
            </a:r>
          </a:p>
        </p:txBody>
      </p:sp>
    </p:spTree>
    <p:extLst>
      <p:ext uri="{BB962C8B-B14F-4D97-AF65-F5344CB8AC3E}">
        <p14:creationId xmlns:p14="http://schemas.microsoft.com/office/powerpoint/2010/main" val="203985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A77ED-70F7-5E0A-837E-EA83074B8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3F5B-ABE8-DB71-D061-CFB2FA0C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we left off…</a:t>
            </a:r>
            <a:endParaRPr lang="en-GB" b="1" dirty="0"/>
          </a:p>
        </p:txBody>
      </p:sp>
      <p:pic>
        <p:nvPicPr>
          <p:cNvPr id="3" name="Picture 2" descr="A green dot pattern on a grid&#10;&#10;AI-generated content may be incorrect.">
            <a:extLst>
              <a:ext uri="{FF2B5EF4-FFF2-40B4-BE49-F238E27FC236}">
                <a16:creationId xmlns:a16="http://schemas.microsoft.com/office/drawing/2014/main" id="{A3EC0DBF-7616-3ADB-6E15-F9B863388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00" y="2786285"/>
            <a:ext cx="4860638" cy="300658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4EA100-A459-68A1-A475-D7E5BF02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7" y="1628354"/>
            <a:ext cx="10515600" cy="478742"/>
          </a:xfrm>
        </p:spPr>
        <p:txBody>
          <a:bodyPr/>
          <a:lstStyle/>
          <a:p>
            <a:r>
              <a:rPr lang="en-US" sz="2400" dirty="0"/>
              <a:t>California housing dataset</a:t>
            </a:r>
            <a:endParaRPr lang="en-US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E49817-3A1A-1D23-400E-002D3A7D2459}"/>
              </a:ext>
            </a:extLst>
          </p:cNvPr>
          <p:cNvSpPr txBox="1">
            <a:spLocks/>
          </p:cNvSpPr>
          <p:nvPr/>
        </p:nvSpPr>
        <p:spPr>
          <a:xfrm>
            <a:off x="647937" y="2107096"/>
            <a:ext cx="10515600" cy="478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4" indent="-205794" algn="l" defTabSz="823178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1pPr>
            <a:lvl2pPr marL="61738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02897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440561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1852150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2263739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532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91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8507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Median income – median house value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9CEBB4-E590-031D-08EB-36F487339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" b="-905"/>
          <a:stretch>
            <a:fillRect/>
          </a:stretch>
        </p:blipFill>
        <p:spPr>
          <a:xfrm>
            <a:off x="6608131" y="2767830"/>
            <a:ext cx="3887034" cy="3096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08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69A6-E238-E8EB-07BD-6CA99531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37" y="2001054"/>
            <a:ext cx="8099209" cy="899698"/>
          </a:xfrm>
        </p:spPr>
        <p:txBody>
          <a:bodyPr/>
          <a:lstStyle/>
          <a:p>
            <a:r>
              <a:rPr lang="en-US" sz="6000" dirty="0"/>
              <a:t>Regression</a:t>
            </a:r>
            <a:endParaRPr lang="en-GB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4E900-9868-FF62-2644-682F5748D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Predicting numbers</a:t>
            </a:r>
            <a:endParaRPr lang="en-GB" b="1" dirty="0"/>
          </a:p>
        </p:txBody>
      </p:sp>
      <p:pic>
        <p:nvPicPr>
          <p:cNvPr id="7" name="Picture Placeholder 6" descr="A line with dots on it&#10;&#10;AI-generated content may be incorrect.">
            <a:extLst>
              <a:ext uri="{FF2B5EF4-FFF2-40B4-BE49-F238E27FC236}">
                <a16:creationId xmlns:a16="http://schemas.microsoft.com/office/drawing/2014/main" id="{16A62932-F273-3BC5-68C3-ECFBB00B64E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17" t="14818" r="1199" b="2438"/>
          <a:stretch>
            <a:fillRect/>
          </a:stretch>
        </p:blipFill>
        <p:spPr>
          <a:xfrm>
            <a:off x="2664542" y="3510117"/>
            <a:ext cx="7167716" cy="2482988"/>
          </a:xfrm>
        </p:spPr>
      </p:pic>
    </p:spTree>
    <p:extLst>
      <p:ext uri="{BB962C8B-B14F-4D97-AF65-F5344CB8AC3E}">
        <p14:creationId xmlns:p14="http://schemas.microsoft.com/office/powerpoint/2010/main" val="230273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CBCD-A293-0699-C222-F233F2302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01FD-5AD2-E2FB-0F49-51FA85186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7" y="1628354"/>
            <a:ext cx="10515600" cy="478742"/>
          </a:xfrm>
        </p:spPr>
        <p:txBody>
          <a:bodyPr/>
          <a:lstStyle/>
          <a:p>
            <a:r>
              <a:rPr lang="en-US" sz="2400" dirty="0"/>
              <a:t>Model learns from ‘known’ data (</a:t>
            </a:r>
            <a:r>
              <a:rPr lang="en-US" sz="2400" b="1" dirty="0"/>
              <a:t>labelled</a:t>
            </a:r>
            <a:r>
              <a:rPr lang="en-US" sz="2400" dirty="0"/>
              <a:t>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014E9D-4E90-C1CB-05F0-893F0B6A12DC}"/>
              </a:ext>
            </a:extLst>
          </p:cNvPr>
          <p:cNvSpPr txBox="1">
            <a:spLocks/>
          </p:cNvSpPr>
          <p:nvPr/>
        </p:nvSpPr>
        <p:spPr>
          <a:xfrm>
            <a:off x="647937" y="2107096"/>
            <a:ext cx="10515600" cy="478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4" indent="-205794" algn="l" defTabSz="823178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1pPr>
            <a:lvl2pPr marL="61738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02897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440561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1852150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2263739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532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91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8507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Makes predictions on unseen data </a:t>
            </a:r>
          </a:p>
        </p:txBody>
      </p:sp>
    </p:spTree>
    <p:extLst>
      <p:ext uri="{BB962C8B-B14F-4D97-AF65-F5344CB8AC3E}">
        <p14:creationId xmlns:p14="http://schemas.microsoft.com/office/powerpoint/2010/main" val="41633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435AB-3655-65B6-C444-385FB5A9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7DF0-42D5-A307-EF72-AC9108C0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Supervised Learning</a:t>
            </a:r>
            <a:endParaRPr lang="en-GB" b="1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F92634A-E0DD-DA86-1E08-B007500F6833}"/>
              </a:ext>
            </a:extLst>
          </p:cNvPr>
          <p:cNvSpPr/>
          <p:nvPr/>
        </p:nvSpPr>
        <p:spPr>
          <a:xfrm>
            <a:off x="4654505" y="2663171"/>
            <a:ext cx="2882990" cy="1511710"/>
          </a:xfrm>
          <a:prstGeom prst="diamond">
            <a:avLst/>
          </a:prstGeom>
          <a:solidFill>
            <a:srgbClr val="0053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Classification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E2402-2507-7317-300E-61A401892996}"/>
              </a:ext>
            </a:extLst>
          </p:cNvPr>
          <p:cNvSpPr/>
          <p:nvPr/>
        </p:nvSpPr>
        <p:spPr>
          <a:xfrm>
            <a:off x="2871019" y="4850354"/>
            <a:ext cx="1966452" cy="1049001"/>
          </a:xfrm>
          <a:prstGeom prst="rect">
            <a:avLst/>
          </a:prstGeom>
          <a:solidFill>
            <a:srgbClr val="0053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Regression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C527D-210B-9B7C-A28D-D0E11AE54DFE}"/>
              </a:ext>
            </a:extLst>
          </p:cNvPr>
          <p:cNvSpPr/>
          <p:nvPr/>
        </p:nvSpPr>
        <p:spPr>
          <a:xfrm>
            <a:off x="7354531" y="4850353"/>
            <a:ext cx="1966452" cy="1049001"/>
          </a:xfrm>
          <a:prstGeom prst="rect">
            <a:avLst/>
          </a:prstGeom>
          <a:solidFill>
            <a:srgbClr val="0053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Classification</a:t>
            </a:r>
            <a:endParaRPr lang="en-GB" b="1" u="sng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EA32CE8-3874-EE0E-6BA0-ABD22F62CE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637387" y="3391740"/>
            <a:ext cx="675473" cy="2241755"/>
          </a:xfrm>
          <a:prstGeom prst="bentConnector3">
            <a:avLst/>
          </a:prstGeom>
          <a:ln>
            <a:solidFill>
              <a:srgbClr val="89C9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96C49A-D224-3132-8A30-6BE375C6FD0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879142" y="3391738"/>
            <a:ext cx="675472" cy="2241757"/>
          </a:xfrm>
          <a:prstGeom prst="bentConnector3">
            <a:avLst/>
          </a:prstGeom>
          <a:ln>
            <a:solidFill>
              <a:srgbClr val="89C9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22EFEE-D95A-4183-3D4C-72D39090D568}"/>
              </a:ext>
            </a:extLst>
          </p:cNvPr>
          <p:cNvSpPr txBox="1"/>
          <p:nvPr/>
        </p:nvSpPr>
        <p:spPr>
          <a:xfrm>
            <a:off x="4247161" y="4205261"/>
            <a:ext cx="145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337"/>
                </a:solidFill>
              </a:rPr>
              <a:t>Continuous</a:t>
            </a:r>
            <a:endParaRPr lang="en-GB" b="1" dirty="0">
              <a:solidFill>
                <a:srgbClr val="00533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753E8-AE8D-E119-5C2F-48C5FA124ACB}"/>
              </a:ext>
            </a:extLst>
          </p:cNvPr>
          <p:cNvSpPr txBox="1"/>
          <p:nvPr/>
        </p:nvSpPr>
        <p:spPr>
          <a:xfrm>
            <a:off x="6560078" y="4205261"/>
            <a:ext cx="131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5337"/>
                </a:solidFill>
              </a:rPr>
              <a:t>Categorical</a:t>
            </a:r>
            <a:endParaRPr lang="en-GB" b="1" dirty="0">
              <a:solidFill>
                <a:srgbClr val="005337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70F6DB-087A-844C-97C9-448D394DC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7" y="1628354"/>
            <a:ext cx="10515600" cy="478742"/>
          </a:xfrm>
        </p:spPr>
        <p:txBody>
          <a:bodyPr/>
          <a:lstStyle/>
          <a:p>
            <a:r>
              <a:rPr lang="en-US" sz="2400" dirty="0"/>
              <a:t>Model learns from ‘known’ data (</a:t>
            </a:r>
            <a:r>
              <a:rPr lang="en-US" sz="2400" b="1" dirty="0"/>
              <a:t>labelled</a:t>
            </a:r>
            <a:r>
              <a:rPr lang="en-US" sz="2400" dirty="0"/>
              <a:t>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B3BB03-A7E7-D761-8C4C-4EB742C29E15}"/>
              </a:ext>
            </a:extLst>
          </p:cNvPr>
          <p:cNvSpPr txBox="1">
            <a:spLocks/>
          </p:cNvSpPr>
          <p:nvPr/>
        </p:nvSpPr>
        <p:spPr>
          <a:xfrm>
            <a:off x="647937" y="2107096"/>
            <a:ext cx="10515600" cy="478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4" indent="-205794" algn="l" defTabSz="823178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1pPr>
            <a:lvl2pPr marL="61738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02897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440561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1852150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2263739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532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91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8507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Makes predictions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407473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3BBBB-1744-B666-A665-1E7F1723B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7715-8D9F-DC0A-209F-6C3FA6CD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regression?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04096-1449-9955-23A3-4DD759433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7" y="1628355"/>
            <a:ext cx="10515600" cy="916062"/>
          </a:xfrm>
        </p:spPr>
        <p:txBody>
          <a:bodyPr/>
          <a:lstStyle/>
          <a:p>
            <a:r>
              <a:rPr lang="en-US" sz="2400" dirty="0"/>
              <a:t>We try to find a single </a:t>
            </a:r>
            <a:r>
              <a:rPr lang="en-US" sz="2400" b="1" dirty="0"/>
              <a:t>“best-fit” </a:t>
            </a:r>
            <a:r>
              <a:rPr lang="en-US" sz="2400" dirty="0"/>
              <a:t>line that describes a pattern (from data).</a:t>
            </a:r>
          </a:p>
          <a:p>
            <a:r>
              <a:rPr lang="en-US" sz="2400" dirty="0"/>
              <a:t>&lt;Draw simple regression model representation with line on points. Deliberately make it a poorly fit line&gt;</a:t>
            </a:r>
          </a:p>
        </p:txBody>
      </p:sp>
    </p:spTree>
    <p:extLst>
      <p:ext uri="{BB962C8B-B14F-4D97-AF65-F5344CB8AC3E}">
        <p14:creationId xmlns:p14="http://schemas.microsoft.com/office/powerpoint/2010/main" val="217206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AB962-1594-71B2-AFD7-111171586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7DD-61E3-6AAC-BCD1-CBB7D123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5370FD4-C62C-85A1-0BD0-EFA92400C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937" y="1628354"/>
                <a:ext cx="10515600" cy="836549"/>
              </a:xfrm>
            </p:spPr>
            <p:txBody>
              <a:bodyPr/>
              <a:lstStyle/>
              <a:p>
                <a:r>
                  <a:rPr lang="en-US" sz="2400" dirty="0"/>
                  <a:t>Model learns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𝒎𝒙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/>
              </a:p>
              <a:p>
                <a:r>
                  <a:rPr lang="en-US" sz="2400" dirty="0"/>
                  <a:t>&lt;Point to parts of equation to label&gt;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5370FD4-C62C-85A1-0BD0-EFA92400C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937" y="1628354"/>
                <a:ext cx="10515600" cy="836549"/>
              </a:xfrm>
              <a:blipFill>
                <a:blip r:embed="rId2"/>
                <a:stretch>
                  <a:fillRect l="-754" t="-9489" b="-20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CD3AEFF9-33B8-D294-56A4-CBC53132216A}"/>
              </a:ext>
            </a:extLst>
          </p:cNvPr>
          <p:cNvSpPr txBox="1">
            <a:spLocks/>
          </p:cNvSpPr>
          <p:nvPr/>
        </p:nvSpPr>
        <p:spPr>
          <a:xfrm>
            <a:off x="647937" y="2831124"/>
            <a:ext cx="10515600" cy="42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4" indent="-205794" algn="l" defTabSz="823178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1pPr>
            <a:lvl2pPr marL="61738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02897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440561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1852150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2263739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532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91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8507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Model tries to find perfect slope, </a:t>
            </a:r>
            <a:r>
              <a:rPr lang="en-US" sz="2400" i="1" dirty="0"/>
              <a:t>m</a:t>
            </a:r>
            <a:r>
              <a:rPr lang="en-US" sz="2400" dirty="0"/>
              <a:t>  and intercept, </a:t>
            </a:r>
            <a:r>
              <a:rPr lang="en-US" sz="2400" i="1" dirty="0"/>
              <a:t>b</a:t>
            </a:r>
            <a:r>
              <a:rPr lang="en-US" sz="2400" dirty="0"/>
              <a:t> for line.</a:t>
            </a:r>
          </a:p>
        </p:txBody>
      </p:sp>
    </p:spTree>
    <p:extLst>
      <p:ext uri="{BB962C8B-B14F-4D97-AF65-F5344CB8AC3E}">
        <p14:creationId xmlns:p14="http://schemas.microsoft.com/office/powerpoint/2010/main" val="296000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36F2A-B2C6-A4A2-4F99-65878C6F2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E8C5-46C1-36BE-51FF-BE79BDC5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it “learn”?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89ED0-031A-61AC-60B0-DA7EC01A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7" y="1628355"/>
            <a:ext cx="10515600" cy="429046"/>
          </a:xfrm>
        </p:spPr>
        <p:txBody>
          <a:bodyPr/>
          <a:lstStyle/>
          <a:p>
            <a:r>
              <a:rPr lang="en-US" sz="2400" dirty="0"/>
              <a:t>Model measures </a:t>
            </a:r>
            <a:r>
              <a:rPr lang="en-US" sz="2400" b="1" dirty="0"/>
              <a:t>error </a:t>
            </a:r>
            <a:r>
              <a:rPr lang="en-US" sz="2400" dirty="0"/>
              <a:t>or</a:t>
            </a:r>
            <a:r>
              <a:rPr lang="en-US" sz="2400" b="1" dirty="0"/>
              <a:t> residual.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639CAFD-A360-44F1-4EFA-5411B9E443D8}"/>
              </a:ext>
            </a:extLst>
          </p:cNvPr>
          <p:cNvSpPr txBox="1">
            <a:spLocks/>
          </p:cNvSpPr>
          <p:nvPr/>
        </p:nvSpPr>
        <p:spPr>
          <a:xfrm>
            <a:off x="647937" y="4093394"/>
            <a:ext cx="10515600" cy="42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4" indent="-205794" algn="l" defTabSz="823178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1pPr>
            <a:lvl2pPr marL="61738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02897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440561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1852150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2263739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532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91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8507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&lt;Draw simple regression line model with distance to points to show error&gt;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5">
                <a:extLst>
                  <a:ext uri="{FF2B5EF4-FFF2-40B4-BE49-F238E27FC236}">
                    <a16:creationId xmlns:a16="http://schemas.microsoft.com/office/drawing/2014/main" id="{F5BA9460-F029-F324-A18B-959FC96CA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937" y="2057401"/>
                <a:ext cx="10515600" cy="4290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05794" indent="-205794" algn="l" defTabSz="823178" rtl="0" eaLnBrk="1" latinLnBrk="0" hangingPunct="1">
                  <a:lnSpc>
                    <a:spcPct val="90000"/>
                  </a:lnSpc>
                  <a:spcBef>
                    <a:spcPts val="901"/>
                  </a:spcBef>
                  <a:buFont typeface="Arial" panose="020B0604020202020204" pitchFamily="34" charset="0"/>
                  <a:buChar char="•"/>
                  <a:defRPr sz="1553" kern="1200">
                    <a:solidFill>
                      <a:srgbClr val="005336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617383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553" kern="1200">
                    <a:solidFill>
                      <a:srgbClr val="005336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1028973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553" kern="1200">
                    <a:solidFill>
                      <a:srgbClr val="005336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1440561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553" kern="1200">
                    <a:solidFill>
                      <a:srgbClr val="005336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1852150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553" kern="1200">
                    <a:solidFill>
                      <a:srgbClr val="005336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2263739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675328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86918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98507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𝐄𝐫𝐫𝐨𝐫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1" dirty="0"/>
              </a:p>
              <a:p>
                <a:r>
                  <a:rPr lang="en-US" sz="2400" dirty="0"/>
                  <a:t> &lt;Point to parts of equation to label&gt;</a:t>
                </a:r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3" name="Content Placeholder 5">
                <a:extLst>
                  <a:ext uri="{FF2B5EF4-FFF2-40B4-BE49-F238E27FC236}">
                    <a16:creationId xmlns:a16="http://schemas.microsoft.com/office/drawing/2014/main" id="{F5BA9460-F029-F324-A18B-959FC96CA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37" y="2057401"/>
                <a:ext cx="10515600" cy="429046"/>
              </a:xfrm>
              <a:prstGeom prst="rect">
                <a:avLst/>
              </a:prstGeom>
              <a:blipFill>
                <a:blip r:embed="rId2"/>
                <a:stretch>
                  <a:fillRect l="-754" t="-12857" b="-1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0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F114F-50CE-259A-409E-30894760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1C81-A798-CA94-98C1-C3CAAF79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Mean Squared Error (MSE)</a:t>
            </a:r>
            <a:endParaRPr lang="en-GB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F37D6-E850-87FC-F350-CA367C6BB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7" y="1628355"/>
            <a:ext cx="10515600" cy="429046"/>
          </a:xfrm>
        </p:spPr>
        <p:txBody>
          <a:bodyPr/>
          <a:lstStyle/>
          <a:p>
            <a:r>
              <a:rPr lang="en-US" sz="2400" dirty="0"/>
              <a:t>Loss function – measures </a:t>
            </a:r>
            <a:r>
              <a:rPr lang="en-US" sz="2400" b="1" i="1" dirty="0"/>
              <a:t>total</a:t>
            </a:r>
            <a:r>
              <a:rPr lang="en-US" sz="2400" b="1" dirty="0"/>
              <a:t> error.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6A06BCD0-E491-968F-6870-753B001B7CB1}"/>
              </a:ext>
            </a:extLst>
          </p:cNvPr>
          <p:cNvSpPr txBox="1">
            <a:spLocks/>
          </p:cNvSpPr>
          <p:nvPr/>
        </p:nvSpPr>
        <p:spPr>
          <a:xfrm>
            <a:off x="647937" y="4093394"/>
            <a:ext cx="10515600" cy="783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4" indent="-205794" algn="l" defTabSz="823178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1pPr>
            <a:lvl2pPr marL="61738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02897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440561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1852150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2263739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532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91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8507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&lt;Draw simple regression line model with distance to points to show error. Show different line orientations to eventually find best fit.&gt;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5">
                <a:extLst>
                  <a:ext uri="{FF2B5EF4-FFF2-40B4-BE49-F238E27FC236}">
                    <a16:creationId xmlns:a16="http://schemas.microsoft.com/office/drawing/2014/main" id="{BBCB59AA-8386-EFB1-6EBC-55FCD12248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937" y="2057401"/>
                <a:ext cx="10515600" cy="4290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05794" indent="-205794" algn="l" defTabSz="823178" rtl="0" eaLnBrk="1" latinLnBrk="0" hangingPunct="1">
                  <a:lnSpc>
                    <a:spcPct val="90000"/>
                  </a:lnSpc>
                  <a:spcBef>
                    <a:spcPts val="901"/>
                  </a:spcBef>
                  <a:buFont typeface="Arial" panose="020B0604020202020204" pitchFamily="34" charset="0"/>
                  <a:buChar char="•"/>
                  <a:defRPr sz="1553" kern="1200">
                    <a:solidFill>
                      <a:srgbClr val="005336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617383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553" kern="1200">
                    <a:solidFill>
                      <a:srgbClr val="005336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1028973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553" kern="1200">
                    <a:solidFill>
                      <a:srgbClr val="005336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1440561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553" kern="1200">
                    <a:solidFill>
                      <a:srgbClr val="005336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1852150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553" kern="1200">
                    <a:solidFill>
                      <a:srgbClr val="005336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2263739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675328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86918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98507" indent="-205794" algn="l" defTabSz="823178" rtl="0" eaLnBrk="1" latinLnBrk="0" hangingPunct="1">
                  <a:lnSpc>
                    <a:spcPct val="900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  <a:defRPr sz="162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b="1" dirty="0"/>
                  <a:t>MSE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type m:val="lin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𝜮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3" name="Content Placeholder 5">
                <a:extLst>
                  <a:ext uri="{FF2B5EF4-FFF2-40B4-BE49-F238E27FC236}">
                    <a16:creationId xmlns:a16="http://schemas.microsoft.com/office/drawing/2014/main" id="{BBCB59AA-8386-EFB1-6EBC-55FCD122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37" y="2057401"/>
                <a:ext cx="10515600" cy="429046"/>
              </a:xfrm>
              <a:prstGeom prst="rect">
                <a:avLst/>
              </a:prstGeom>
              <a:blipFill>
                <a:blip r:embed="rId2"/>
                <a:stretch>
                  <a:fillRect l="-754" t="-140000" b="-2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D53C64D3-CC45-583E-49CF-921188C9873D}"/>
              </a:ext>
            </a:extLst>
          </p:cNvPr>
          <p:cNvSpPr txBox="1">
            <a:spLocks/>
          </p:cNvSpPr>
          <p:nvPr/>
        </p:nvSpPr>
        <p:spPr>
          <a:xfrm>
            <a:off x="647937" y="2486447"/>
            <a:ext cx="10515600" cy="429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94" indent="-205794" algn="l" defTabSz="823178" rtl="0" eaLnBrk="1" latinLnBrk="0" hangingPunct="1">
              <a:lnSpc>
                <a:spcPct val="90000"/>
              </a:lnSpc>
              <a:spcBef>
                <a:spcPts val="901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1pPr>
            <a:lvl2pPr marL="61738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2pPr>
            <a:lvl3pPr marL="1028973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3pPr>
            <a:lvl4pPr marL="1440561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4pPr>
            <a:lvl5pPr marL="1852150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553" kern="1200">
                <a:solidFill>
                  <a:srgbClr val="005336"/>
                </a:solidFill>
                <a:latin typeface="Helvetica" pitchFamily="2" charset="0"/>
                <a:ea typeface="+mn-ea"/>
                <a:cs typeface="+mn-cs"/>
              </a:defRPr>
            </a:lvl5pPr>
            <a:lvl6pPr marL="2263739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532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918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8507" indent="-205794" algn="l" defTabSz="823178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Best fit line → lowest MSE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609789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61_RD_UL_PPT_V1" id="{B1DF1E9F-A915-334F-8576-F19A781521BD}" vid="{D2420B80-F699-684B-A18E-0344655F8F7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2dc9df-d182-4463-b1d4-6e316e0f426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998CACFD25984398A1E03E9A9F7818" ma:contentTypeVersion="14" ma:contentTypeDescription="Create a new document." ma:contentTypeScope="" ma:versionID="7ef680fad016dbfc3624906ee74e8ced">
  <xsd:schema xmlns:xsd="http://www.w3.org/2001/XMLSchema" xmlns:xs="http://www.w3.org/2001/XMLSchema" xmlns:p="http://schemas.microsoft.com/office/2006/metadata/properties" xmlns:ns3="772dc9df-d182-4463-b1d4-6e316e0f4263" xmlns:ns4="22fcc637-067c-4a26-983e-dfd5d50d3741" targetNamespace="http://schemas.microsoft.com/office/2006/metadata/properties" ma:root="true" ma:fieldsID="25c818b3f63ad385747d217b9261d7e0" ns3:_="" ns4:_="">
    <xsd:import namespace="772dc9df-d182-4463-b1d4-6e316e0f4263"/>
    <xsd:import namespace="22fcc637-067c-4a26-983e-dfd5d50d37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dc9df-d182-4463-b1d4-6e316e0f42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fcc637-067c-4a26-983e-dfd5d50d37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80FEBC-C3AB-4009-9C68-7318D2E093A0}">
  <ds:schemaRefs>
    <ds:schemaRef ds:uri="22fcc637-067c-4a26-983e-dfd5d50d3741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772dc9df-d182-4463-b1d4-6e316e0f426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4593FD0-DB79-4614-8357-97A0D15C5A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C3A909-D815-41B4-AE71-A3B1656A25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dc9df-d182-4463-b1d4-6e316e0f4263"/>
    <ds:schemaRef ds:uri="22fcc637-067c-4a26-983e-dfd5d50d37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084b924-3ab4-4116-9251-9939f695e54c}" enabled="0" method="" siteId="{0084b924-3ab4-4116-9251-9939f695e54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8187</TotalTime>
  <Words>306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Georgia</vt:lpstr>
      <vt:lpstr>Helvetica</vt:lpstr>
      <vt:lpstr>1_Office Theme</vt:lpstr>
      <vt:lpstr>ML - Regression</vt:lpstr>
      <vt:lpstr>Where we left off…</vt:lpstr>
      <vt:lpstr>Regression</vt:lpstr>
      <vt:lpstr>Supervised Learning</vt:lpstr>
      <vt:lpstr>Supervised Learning</vt:lpstr>
      <vt:lpstr>What is regression?</vt:lpstr>
      <vt:lpstr>Linear regression</vt:lpstr>
      <vt:lpstr>How does it “learn”?</vt:lpstr>
      <vt:lpstr>Mean Squared Error (MSE)</vt:lpstr>
      <vt:lpstr>Train-Test Split</vt:lpstr>
      <vt:lpstr>Why split the data?</vt:lpstr>
      <vt:lpstr>Practice Question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ULPG:Prince.Siddharth</dc:creator>
  <cp:lastModifiedBy>ULPG:Prince.Siddharth</cp:lastModifiedBy>
  <cp:revision>8</cp:revision>
  <dcterms:created xsi:type="dcterms:W3CDTF">2025-07-30T15:02:37Z</dcterms:created>
  <dcterms:modified xsi:type="dcterms:W3CDTF">2025-10-27T00:39:59Z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0x010100DA998CACFD25984398A1E03E9A9F7818</vt:lpwstr>
  </property>
</Properties>
</file>