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60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D4E405-F1B6-4A09-989C-E7D5028B3243}" v="6" dt="2025-07-31T15:31:16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PG:Prince.Siddharth" userId="b6196249-ce8f-4ee6-87a3-3bc17ed60156" providerId="ADAL" clId="{B9D4E405-F1B6-4A09-989C-E7D5028B3243}"/>
    <pc:docChg chg="undo custSel addSld delSld modSld sldOrd">
      <pc:chgData name="ULPG:Prince.Siddharth" userId="b6196249-ce8f-4ee6-87a3-3bc17ed60156" providerId="ADAL" clId="{B9D4E405-F1B6-4A09-989C-E7D5028B3243}" dt="2025-07-31T15:31:21.125" v="307" actId="478"/>
      <pc:docMkLst>
        <pc:docMk/>
      </pc:docMkLst>
      <pc:sldChg chg="modSp mod">
        <pc:chgData name="ULPG:Prince.Siddharth" userId="b6196249-ce8f-4ee6-87a3-3bc17ed60156" providerId="ADAL" clId="{B9D4E405-F1B6-4A09-989C-E7D5028B3243}" dt="2025-07-31T15:05:58.330" v="26" actId="20577"/>
        <pc:sldMkLst>
          <pc:docMk/>
          <pc:sldMk cId="3496732194" sldId="258"/>
        </pc:sldMkLst>
        <pc:spChg chg="mod">
          <ac:chgData name="ULPG:Prince.Siddharth" userId="b6196249-ce8f-4ee6-87a3-3bc17ed60156" providerId="ADAL" clId="{B9D4E405-F1B6-4A09-989C-E7D5028B3243}" dt="2025-07-31T15:05:58.330" v="26" actId="20577"/>
          <ac:spMkLst>
            <pc:docMk/>
            <pc:sldMk cId="3496732194" sldId="258"/>
            <ac:spMk id="2" creationId="{C7DFCB0A-7993-BA4C-8272-98FAE8DB7368}"/>
          </ac:spMkLst>
        </pc:spChg>
      </pc:sldChg>
      <pc:sldChg chg="addSp delSp modSp mod">
        <pc:chgData name="ULPG:Prince.Siddharth" userId="b6196249-ce8f-4ee6-87a3-3bc17ed60156" providerId="ADAL" clId="{B9D4E405-F1B6-4A09-989C-E7D5028B3243}" dt="2025-07-31T15:23:01.548" v="151" actId="20577"/>
        <pc:sldMkLst>
          <pc:docMk/>
          <pc:sldMk cId="2302731205" sldId="260"/>
        </pc:sldMkLst>
        <pc:spChg chg="mod">
          <ac:chgData name="ULPG:Prince.Siddharth" userId="b6196249-ce8f-4ee6-87a3-3bc17ed60156" providerId="ADAL" clId="{B9D4E405-F1B6-4A09-989C-E7D5028B3243}" dt="2025-07-31T15:13:06.373" v="50" actId="20577"/>
          <ac:spMkLst>
            <pc:docMk/>
            <pc:sldMk cId="2302731205" sldId="260"/>
            <ac:spMk id="2" creationId="{BEA069A6-E238-E8EB-07BD-6CA995315CAA}"/>
          </ac:spMkLst>
        </pc:spChg>
        <pc:spChg chg="mod">
          <ac:chgData name="ULPG:Prince.Siddharth" userId="b6196249-ce8f-4ee6-87a3-3bc17ed60156" providerId="ADAL" clId="{B9D4E405-F1B6-4A09-989C-E7D5028B3243}" dt="2025-07-31T15:22:35.160" v="135" actId="20577"/>
          <ac:spMkLst>
            <pc:docMk/>
            <pc:sldMk cId="2302731205" sldId="260"/>
            <ac:spMk id="3" creationId="{28F4E900-9868-FF62-2644-682F5748D912}"/>
          </ac:spMkLst>
        </pc:spChg>
        <pc:spChg chg="mod">
          <ac:chgData name="ULPG:Prince.Siddharth" userId="b6196249-ce8f-4ee6-87a3-3bc17ed60156" providerId="ADAL" clId="{B9D4E405-F1B6-4A09-989C-E7D5028B3243}" dt="2025-07-31T15:23:01.548" v="151" actId="20577"/>
          <ac:spMkLst>
            <pc:docMk/>
            <pc:sldMk cId="2302731205" sldId="260"/>
            <ac:spMk id="4" creationId="{F9F55C2A-8C05-CB24-91A4-723481E25044}"/>
          </ac:spMkLst>
        </pc:spChg>
        <pc:spChg chg="add del mod">
          <ac:chgData name="ULPG:Prince.Siddharth" userId="b6196249-ce8f-4ee6-87a3-3bc17ed60156" providerId="ADAL" clId="{B9D4E405-F1B6-4A09-989C-E7D5028B3243}" dt="2025-07-31T15:20:37.639" v="98" actId="931"/>
          <ac:spMkLst>
            <pc:docMk/>
            <pc:sldMk cId="2302731205" sldId="260"/>
            <ac:spMk id="10" creationId="{F3ABD605-3367-4F4B-79DF-30058C80ADFF}"/>
          </ac:spMkLst>
        </pc:spChg>
        <pc:spChg chg="add mod">
          <ac:chgData name="ULPG:Prince.Siddharth" userId="b6196249-ce8f-4ee6-87a3-3bc17ed60156" providerId="ADAL" clId="{B9D4E405-F1B6-4A09-989C-E7D5028B3243}" dt="2025-07-31T15:18:35.455" v="61" actId="931"/>
          <ac:spMkLst>
            <pc:docMk/>
            <pc:sldMk cId="2302731205" sldId="260"/>
            <ac:spMk id="15" creationId="{F0E34D33-0E74-84A1-F494-793ECA943AFF}"/>
          </ac:spMkLst>
        </pc:spChg>
        <pc:spChg chg="add mod">
          <ac:chgData name="ULPG:Prince.Siddharth" userId="b6196249-ce8f-4ee6-87a3-3bc17ed60156" providerId="ADAL" clId="{B9D4E405-F1B6-4A09-989C-E7D5028B3243}" dt="2025-07-31T15:20:13.648" v="97" actId="931"/>
          <ac:spMkLst>
            <pc:docMk/>
            <pc:sldMk cId="2302731205" sldId="260"/>
            <ac:spMk id="18" creationId="{3DD36050-5868-3FAA-CD72-ACE45C46B408}"/>
          </ac:spMkLst>
        </pc:spChg>
        <pc:picChg chg="del">
          <ac:chgData name="ULPG:Prince.Siddharth" userId="b6196249-ce8f-4ee6-87a3-3bc17ed60156" providerId="ADAL" clId="{B9D4E405-F1B6-4A09-989C-E7D5028B3243}" dt="2025-07-31T15:13:15.734" v="52" actId="478"/>
          <ac:picMkLst>
            <pc:docMk/>
            <pc:sldMk cId="2302731205" sldId="260"/>
            <ac:picMk id="7" creationId="{AA492808-128B-8D10-2299-8337387D9220}"/>
          </ac:picMkLst>
        </pc:picChg>
        <pc:picChg chg="add mod">
          <ac:chgData name="ULPG:Prince.Siddharth" userId="b6196249-ce8f-4ee6-87a3-3bc17ed60156" providerId="ADAL" clId="{B9D4E405-F1B6-4A09-989C-E7D5028B3243}" dt="2025-07-31T15:18:35.455" v="61" actId="931"/>
          <ac:picMkLst>
            <pc:docMk/>
            <pc:sldMk cId="2302731205" sldId="260"/>
            <ac:picMk id="12" creationId="{183D9E38-3EFA-86F0-3FA6-6FF7A17E5A86}"/>
          </ac:picMkLst>
        </pc:picChg>
        <pc:picChg chg="add mod">
          <ac:chgData name="ULPG:Prince.Siddharth" userId="b6196249-ce8f-4ee6-87a3-3bc17ed60156" providerId="ADAL" clId="{B9D4E405-F1B6-4A09-989C-E7D5028B3243}" dt="2025-07-31T15:18:35.455" v="61" actId="931"/>
          <ac:picMkLst>
            <pc:docMk/>
            <pc:sldMk cId="2302731205" sldId="260"/>
            <ac:picMk id="14" creationId="{B242D2AE-034F-900D-0978-7BFD8541730B}"/>
          </ac:picMkLst>
        </pc:picChg>
        <pc:picChg chg="add mod">
          <ac:chgData name="ULPG:Prince.Siddharth" userId="b6196249-ce8f-4ee6-87a3-3bc17ed60156" providerId="ADAL" clId="{B9D4E405-F1B6-4A09-989C-E7D5028B3243}" dt="2025-07-31T15:20:13.648" v="97" actId="931"/>
          <ac:picMkLst>
            <pc:docMk/>
            <pc:sldMk cId="2302731205" sldId="260"/>
            <ac:picMk id="17" creationId="{F6B56A8A-A28F-B54D-2E92-48DD26EE66C5}"/>
          </ac:picMkLst>
        </pc:picChg>
        <pc:picChg chg="add mod">
          <ac:chgData name="ULPG:Prince.Siddharth" userId="b6196249-ce8f-4ee6-87a3-3bc17ed60156" providerId="ADAL" clId="{B9D4E405-F1B6-4A09-989C-E7D5028B3243}" dt="2025-07-31T15:20:59.292" v="103" actId="14100"/>
          <ac:picMkLst>
            <pc:docMk/>
            <pc:sldMk cId="2302731205" sldId="260"/>
            <ac:picMk id="20" creationId="{EB35603F-A2A3-B044-1D62-31C0BEA1D3D9}"/>
          </ac:picMkLst>
        </pc:picChg>
      </pc:sldChg>
      <pc:sldChg chg="delSp modSp mod">
        <pc:chgData name="ULPG:Prince.Siddharth" userId="b6196249-ce8f-4ee6-87a3-3bc17ed60156" providerId="ADAL" clId="{B9D4E405-F1B6-4A09-989C-E7D5028B3243}" dt="2025-07-31T15:26:40.625" v="248" actId="20577"/>
        <pc:sldMkLst>
          <pc:docMk/>
          <pc:sldMk cId="4163349776" sldId="261"/>
        </pc:sldMkLst>
        <pc:spChg chg="mod">
          <ac:chgData name="ULPG:Prince.Siddharth" userId="b6196249-ce8f-4ee6-87a3-3bc17ed60156" providerId="ADAL" clId="{B9D4E405-F1B6-4A09-989C-E7D5028B3243}" dt="2025-07-31T15:25:23.083" v="184" actId="20577"/>
          <ac:spMkLst>
            <pc:docMk/>
            <pc:sldMk cId="4163349776" sldId="261"/>
            <ac:spMk id="2" creationId="{2FD9CBCD-A293-0699-C222-F233F2302FA6}"/>
          </ac:spMkLst>
        </pc:spChg>
        <pc:spChg chg="mod">
          <ac:chgData name="ULPG:Prince.Siddharth" userId="b6196249-ce8f-4ee6-87a3-3bc17ed60156" providerId="ADAL" clId="{B9D4E405-F1B6-4A09-989C-E7D5028B3243}" dt="2025-07-31T15:26:40.625" v="248" actId="20577"/>
          <ac:spMkLst>
            <pc:docMk/>
            <pc:sldMk cId="4163349776" sldId="261"/>
            <ac:spMk id="3" creationId="{078A01FD-5AD2-E2FB-0F49-51FA85186E4C}"/>
          </ac:spMkLst>
        </pc:spChg>
        <pc:spChg chg="mod">
          <ac:chgData name="ULPG:Prince.Siddharth" userId="b6196249-ce8f-4ee6-87a3-3bc17ed60156" providerId="ADAL" clId="{B9D4E405-F1B6-4A09-989C-E7D5028B3243}" dt="2025-07-31T15:23:14.132" v="163" actId="20577"/>
          <ac:spMkLst>
            <pc:docMk/>
            <pc:sldMk cId="4163349776" sldId="261"/>
            <ac:spMk id="4" creationId="{E7CFCDE7-CC42-4E5F-8605-7B2970B2E90B}"/>
          </ac:spMkLst>
        </pc:spChg>
        <pc:picChg chg="del">
          <ac:chgData name="ULPG:Prince.Siddharth" userId="b6196249-ce8f-4ee6-87a3-3bc17ed60156" providerId="ADAL" clId="{B9D4E405-F1B6-4A09-989C-E7D5028B3243}" dt="2025-07-31T15:26:36.065" v="247" actId="478"/>
          <ac:picMkLst>
            <pc:docMk/>
            <pc:sldMk cId="4163349776" sldId="261"/>
            <ac:picMk id="6" creationId="{E847927A-4F9B-7C55-E9AA-6565EA8F4598}"/>
          </ac:picMkLst>
        </pc:picChg>
      </pc:sldChg>
      <pc:sldChg chg="addSp delSp modSp add mod ord">
        <pc:chgData name="ULPG:Prince.Siddharth" userId="b6196249-ce8f-4ee6-87a3-3bc17ed60156" providerId="ADAL" clId="{B9D4E405-F1B6-4A09-989C-E7D5028B3243}" dt="2025-07-31T15:31:21.125" v="307" actId="478"/>
        <pc:sldMkLst>
          <pc:docMk/>
          <pc:sldMk cId="2484960950" sldId="262"/>
        </pc:sldMkLst>
        <pc:spChg chg="mod">
          <ac:chgData name="ULPG:Prince.Siddharth" userId="b6196249-ce8f-4ee6-87a3-3bc17ed60156" providerId="ADAL" clId="{B9D4E405-F1B6-4A09-989C-E7D5028B3243}" dt="2025-07-31T15:30:04.750" v="272" actId="20577"/>
          <ac:spMkLst>
            <pc:docMk/>
            <pc:sldMk cId="2484960950" sldId="262"/>
            <ac:spMk id="2" creationId="{4EB5B056-27E5-C2BD-6AF1-62929633D88B}"/>
          </ac:spMkLst>
        </pc:spChg>
        <pc:spChg chg="mod">
          <ac:chgData name="ULPG:Prince.Siddharth" userId="b6196249-ce8f-4ee6-87a3-3bc17ed60156" providerId="ADAL" clId="{B9D4E405-F1B6-4A09-989C-E7D5028B3243}" dt="2025-07-31T15:30:41.725" v="305" actId="20577"/>
          <ac:spMkLst>
            <pc:docMk/>
            <pc:sldMk cId="2484960950" sldId="262"/>
            <ac:spMk id="3" creationId="{6F5C6AFE-5828-EEC9-72A2-A4B281CDE8C9}"/>
          </ac:spMkLst>
        </pc:spChg>
        <pc:spChg chg="add del mod">
          <ac:chgData name="ULPG:Prince.Siddharth" userId="b6196249-ce8f-4ee6-87a3-3bc17ed60156" providerId="ADAL" clId="{B9D4E405-F1B6-4A09-989C-E7D5028B3243}" dt="2025-07-31T15:31:21.125" v="307" actId="478"/>
          <ac:spMkLst>
            <pc:docMk/>
            <pc:sldMk cId="2484960950" sldId="262"/>
            <ac:spMk id="5" creationId="{FD4D2619-C78B-FB7E-CF60-BAA43E6E6DA4}"/>
          </ac:spMkLst>
        </pc:spChg>
        <pc:picChg chg="mod">
          <ac:chgData name="ULPG:Prince.Siddharth" userId="b6196249-ce8f-4ee6-87a3-3bc17ed60156" providerId="ADAL" clId="{B9D4E405-F1B6-4A09-989C-E7D5028B3243}" dt="2025-07-31T15:31:16.717" v="306" actId="14826"/>
          <ac:picMkLst>
            <pc:docMk/>
            <pc:sldMk cId="2484960950" sldId="262"/>
            <ac:picMk id="20" creationId="{A2AA1521-BFB1-C758-7802-4646EB7A4AF4}"/>
          </ac:picMkLst>
        </pc:picChg>
      </pc:sldChg>
      <pc:sldChg chg="del">
        <pc:chgData name="ULPG:Prince.Siddharth" userId="b6196249-ce8f-4ee6-87a3-3bc17ed60156" providerId="ADAL" clId="{B9D4E405-F1B6-4A09-989C-E7D5028B3243}" dt="2025-07-31T15:23:28.601" v="164" actId="47"/>
        <pc:sldMkLst>
          <pc:docMk/>
          <pc:sldMk cId="2628789062" sldId="262"/>
        </pc:sldMkLst>
      </pc:sldChg>
      <pc:sldChg chg="del">
        <pc:chgData name="ULPG:Prince.Siddharth" userId="b6196249-ce8f-4ee6-87a3-3bc17ed60156" providerId="ADAL" clId="{B9D4E405-F1B6-4A09-989C-E7D5028B3243}" dt="2025-07-31T15:23:29.103" v="165" actId="47"/>
        <pc:sldMkLst>
          <pc:docMk/>
          <pc:sldMk cId="2328722478" sldId="263"/>
        </pc:sldMkLst>
      </pc:sldChg>
      <pc:sldChg chg="del">
        <pc:chgData name="ULPG:Prince.Siddharth" userId="b6196249-ce8f-4ee6-87a3-3bc17ed60156" providerId="ADAL" clId="{B9D4E405-F1B6-4A09-989C-E7D5028B3243}" dt="2025-07-31T15:23:29.559" v="166" actId="47"/>
        <pc:sldMkLst>
          <pc:docMk/>
          <pc:sldMk cId="2676371446" sldId="264"/>
        </pc:sldMkLst>
      </pc:sldChg>
      <pc:sldChg chg="del">
        <pc:chgData name="ULPG:Prince.Siddharth" userId="b6196249-ce8f-4ee6-87a3-3bc17ed60156" providerId="ADAL" clId="{B9D4E405-F1B6-4A09-989C-E7D5028B3243}" dt="2025-07-31T15:23:29.984" v="167" actId="47"/>
        <pc:sldMkLst>
          <pc:docMk/>
          <pc:sldMk cId="395083312" sldId="265"/>
        </pc:sldMkLst>
      </pc:sldChg>
      <pc:sldChg chg="del">
        <pc:chgData name="ULPG:Prince.Siddharth" userId="b6196249-ce8f-4ee6-87a3-3bc17ed60156" providerId="ADAL" clId="{B9D4E405-F1B6-4A09-989C-E7D5028B3243}" dt="2025-07-31T15:23:30.378" v="168" actId="47"/>
        <pc:sldMkLst>
          <pc:docMk/>
          <pc:sldMk cId="1288022428" sldId="266"/>
        </pc:sldMkLst>
      </pc:sldChg>
      <pc:sldChg chg="del">
        <pc:chgData name="ULPG:Prince.Siddharth" userId="b6196249-ce8f-4ee6-87a3-3bc17ed60156" providerId="ADAL" clId="{B9D4E405-F1B6-4A09-989C-E7D5028B3243}" dt="2025-07-31T15:23:32.090" v="172" actId="47"/>
        <pc:sldMkLst>
          <pc:docMk/>
          <pc:sldMk cId="1662398011" sldId="267"/>
        </pc:sldMkLst>
      </pc:sldChg>
      <pc:sldChg chg="del">
        <pc:chgData name="ULPG:Prince.Siddharth" userId="b6196249-ce8f-4ee6-87a3-3bc17ed60156" providerId="ADAL" clId="{B9D4E405-F1B6-4A09-989C-E7D5028B3243}" dt="2025-07-31T15:23:30.789" v="169" actId="47"/>
        <pc:sldMkLst>
          <pc:docMk/>
          <pc:sldMk cId="2714939099" sldId="268"/>
        </pc:sldMkLst>
      </pc:sldChg>
      <pc:sldChg chg="del">
        <pc:chgData name="ULPG:Prince.Siddharth" userId="b6196249-ce8f-4ee6-87a3-3bc17ed60156" providerId="ADAL" clId="{B9D4E405-F1B6-4A09-989C-E7D5028B3243}" dt="2025-07-31T15:23:31.183" v="170" actId="47"/>
        <pc:sldMkLst>
          <pc:docMk/>
          <pc:sldMk cId="1986929943" sldId="269"/>
        </pc:sldMkLst>
      </pc:sldChg>
      <pc:sldChg chg="del">
        <pc:chgData name="ULPG:Prince.Siddharth" userId="b6196249-ce8f-4ee6-87a3-3bc17ed60156" providerId="ADAL" clId="{B9D4E405-F1B6-4A09-989C-E7D5028B3243}" dt="2025-07-31T15:23:31.698" v="171" actId="47"/>
        <pc:sldMkLst>
          <pc:docMk/>
          <pc:sldMk cId="4046493854" sldId="270"/>
        </pc:sldMkLst>
      </pc:sldChg>
      <pc:sldChg chg="del">
        <pc:chgData name="ULPG:Prince.Siddharth" userId="b6196249-ce8f-4ee6-87a3-3bc17ed60156" providerId="ADAL" clId="{B9D4E405-F1B6-4A09-989C-E7D5028B3243}" dt="2025-07-31T15:23:32.703" v="173" actId="47"/>
        <pc:sldMkLst>
          <pc:docMk/>
          <pc:sldMk cId="3283912769" sldId="271"/>
        </pc:sldMkLst>
      </pc:sldChg>
      <pc:sldChg chg="del">
        <pc:chgData name="ULPG:Prince.Siddharth" userId="b6196249-ce8f-4ee6-87a3-3bc17ed60156" providerId="ADAL" clId="{B9D4E405-F1B6-4A09-989C-E7D5028B3243}" dt="2025-07-31T15:23:33.382" v="174" actId="47"/>
        <pc:sldMkLst>
          <pc:docMk/>
          <pc:sldMk cId="2599058064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72F0-795F-DC49-8A85-915BF0F26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936" y="5249620"/>
            <a:ext cx="7559262" cy="537713"/>
          </a:xfrm>
        </p:spPr>
        <p:txBody>
          <a:bodyPr anchor="t">
            <a:normAutofit/>
          </a:bodyPr>
          <a:lstStyle>
            <a:lvl1pPr algn="l">
              <a:defRPr sz="3038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1192D-1B69-A648-85CB-F16FFBDED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936" y="5787333"/>
            <a:ext cx="7559262" cy="537713"/>
          </a:xfrm>
        </p:spPr>
        <p:txBody>
          <a:bodyPr anchor="t">
            <a:normAutofit/>
          </a:bodyPr>
          <a:lstStyle>
            <a:lvl1pPr marL="0" indent="0" algn="l">
              <a:buNone/>
              <a:defRPr sz="2363">
                <a:solidFill>
                  <a:srgbClr val="00A956"/>
                </a:solidFill>
                <a:latin typeface="Georgia" panose="02040502050405020303" pitchFamily="18" charset="0"/>
              </a:defRPr>
            </a:lvl1pPr>
            <a:lvl2pPr marL="411589" indent="0" algn="ctr">
              <a:buNone/>
              <a:defRPr sz="1800"/>
            </a:lvl2pPr>
            <a:lvl3pPr marL="823178" indent="0" algn="ctr">
              <a:buNone/>
              <a:defRPr sz="1620"/>
            </a:lvl3pPr>
            <a:lvl4pPr marL="1234767" indent="0" algn="ctr">
              <a:buNone/>
              <a:defRPr sz="1441"/>
            </a:lvl4pPr>
            <a:lvl5pPr marL="1646356" indent="0" algn="ctr">
              <a:buNone/>
              <a:defRPr sz="1441"/>
            </a:lvl5pPr>
            <a:lvl6pPr marL="2057945" indent="0" algn="ctr">
              <a:buNone/>
              <a:defRPr sz="1441"/>
            </a:lvl6pPr>
            <a:lvl7pPr marL="2469534" indent="0" algn="ctr">
              <a:buNone/>
              <a:defRPr sz="1441"/>
            </a:lvl7pPr>
            <a:lvl8pPr marL="2881122" indent="0" algn="ctr">
              <a:buNone/>
              <a:defRPr sz="1441"/>
            </a:lvl8pPr>
            <a:lvl9pPr marL="3292712" indent="0" algn="ctr">
              <a:buNone/>
              <a:defRPr sz="144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0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19D5-0F85-CB4E-B0A9-93B988A6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9A43A-A3AB-9641-9E5A-9DA8B2CC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55859"/>
            <a:r>
              <a:rPr lang="en-IE"/>
              <a:t>06.11.19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B5666-28FF-9F4F-8C5C-D5068439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55859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F1F43-8673-9348-80A9-029FC361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55859"/>
            <a:fld id="{78BCC47E-4B7D-1647-9F80-3037E352F95F}" type="slidenum">
              <a:rPr lang="en-US" smtClean="0"/>
              <a:pPr defTabSz="855859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0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995B1-CE25-1148-9140-B20A1F18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55859"/>
            <a:r>
              <a:rPr lang="en-IE"/>
              <a:t>06.11.19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093B2-889C-3D45-91E5-6ABBE19F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55859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78FF8-B193-9B4D-A0D1-BDFE4CDC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55859"/>
            <a:fld id="{78BCC47E-4B7D-1647-9F80-3037E352F95F}" type="slidenum">
              <a:rPr lang="en-US" smtClean="0"/>
              <a:pPr defTabSz="855859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85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72F0-795F-DC49-8A85-915BF0F26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936" y="4374684"/>
            <a:ext cx="7559262" cy="1220748"/>
          </a:xfrm>
        </p:spPr>
        <p:txBody>
          <a:bodyPr anchor="t">
            <a:normAutofit/>
          </a:bodyPr>
          <a:lstStyle>
            <a:lvl1pPr algn="l">
              <a:defRPr sz="3173" b="1">
                <a:solidFill>
                  <a:srgbClr val="00A956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5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83AE-721B-8E45-86D0-EDEFBB6D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37" y="2527595"/>
            <a:ext cx="8099209" cy="454274"/>
          </a:xfrm>
        </p:spPr>
        <p:txBody>
          <a:bodyPr anchor="t"/>
          <a:lstStyle>
            <a:lvl1pPr>
              <a:defRPr sz="30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79186-9A63-804D-B992-7A2615733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937" y="2981869"/>
            <a:ext cx="8099209" cy="447131"/>
          </a:xfrm>
        </p:spPr>
        <p:txBody>
          <a:bodyPr anchor="t"/>
          <a:lstStyle>
            <a:lvl1pPr marL="0" indent="0">
              <a:buNone/>
              <a:defRPr sz="2025">
                <a:solidFill>
                  <a:srgbClr val="005336"/>
                </a:solidFill>
              </a:defRPr>
            </a:lvl1pPr>
            <a:lvl2pPr marL="4115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3178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767" indent="0">
              <a:buNone/>
              <a:defRPr sz="1441">
                <a:solidFill>
                  <a:schemeClr val="tx1">
                    <a:tint val="75000"/>
                  </a:schemeClr>
                </a:solidFill>
              </a:defRPr>
            </a:lvl4pPr>
            <a:lvl5pPr marL="1646356" indent="0">
              <a:buNone/>
              <a:defRPr sz="1441">
                <a:solidFill>
                  <a:schemeClr val="tx1">
                    <a:tint val="75000"/>
                  </a:schemeClr>
                </a:solidFill>
              </a:defRPr>
            </a:lvl5pPr>
            <a:lvl6pPr marL="2057945" indent="0">
              <a:buNone/>
              <a:defRPr sz="1441">
                <a:solidFill>
                  <a:schemeClr val="tx1">
                    <a:tint val="75000"/>
                  </a:schemeClr>
                </a:solidFill>
              </a:defRPr>
            </a:lvl6pPr>
            <a:lvl7pPr marL="2469534" indent="0">
              <a:buNone/>
              <a:defRPr sz="1441">
                <a:solidFill>
                  <a:schemeClr val="tx1">
                    <a:tint val="75000"/>
                  </a:schemeClr>
                </a:solidFill>
              </a:defRPr>
            </a:lvl7pPr>
            <a:lvl8pPr marL="2881122" indent="0">
              <a:buNone/>
              <a:defRPr sz="1441">
                <a:solidFill>
                  <a:schemeClr val="tx1">
                    <a:tint val="75000"/>
                  </a:schemeClr>
                </a:solidFill>
              </a:defRPr>
            </a:lvl8pPr>
            <a:lvl9pPr marL="3292712" indent="0">
              <a:buNone/>
              <a:defRPr sz="14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03FE8-725B-C542-9752-0F0519FD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A956"/>
                </a:solidFill>
              </a:defRPr>
            </a:lvl1pPr>
          </a:lstStyle>
          <a:p>
            <a:pPr defTabSz="855859"/>
            <a:r>
              <a:rPr lang="en-IE"/>
              <a:t>06.11.19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262716B-0319-2E48-8A4F-A486A8CCA0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37752" y="3645569"/>
            <a:ext cx="1781826" cy="5103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04787F-D361-3E40-984A-D6B2F134C9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937" y="3402531"/>
            <a:ext cx="1781826" cy="100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8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57A8-4F44-A743-9523-4F882D6B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F2297-C797-C746-BFFC-71DBB907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BC500-FEB0-E34F-8384-75379BA5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55859"/>
            <a:r>
              <a:rPr lang="en-IE"/>
              <a:t>06.11.19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3037-7A0A-9643-8F64-D23E831E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55859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CD8BA-88AE-0D4A-A7D5-B98698AD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55859"/>
            <a:fld id="{78BCC47E-4B7D-1647-9F80-3037E352F95F}" type="slidenum">
              <a:rPr lang="en-US" smtClean="0"/>
              <a:pPr defTabSz="855859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0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61D3-730A-F844-A2DE-9B4F97F8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EF49-F03E-114E-B38A-058193C2B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937" y="1628355"/>
            <a:ext cx="5181600" cy="12046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/>
            </a:lvl1pPr>
            <a:lvl2pPr marL="411589" indent="0">
              <a:buNone/>
              <a:defRPr/>
            </a:lvl2pPr>
            <a:lvl3pPr marL="823178" indent="0">
              <a:buNone/>
              <a:defRPr/>
            </a:lvl3pPr>
            <a:lvl4pPr marL="1234767" indent="0">
              <a:buNone/>
              <a:defRPr/>
            </a:lvl4pPr>
            <a:lvl5pPr marL="164635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8C761-09FD-F940-A379-C15FF3112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628354"/>
            <a:ext cx="4991337" cy="4351338"/>
          </a:xfrm>
        </p:spPr>
        <p:txBody>
          <a:bodyPr/>
          <a:lstStyle>
            <a:lvl1pPr>
              <a:lnSpc>
                <a:spcPts val="2903"/>
              </a:lnSpc>
              <a:defRPr sz="1688" b="1"/>
            </a:lvl1pPr>
            <a:lvl2pPr>
              <a:lnSpc>
                <a:spcPts val="2903"/>
              </a:lnSpc>
              <a:defRPr sz="1688" b="1"/>
            </a:lvl2pPr>
            <a:lvl3pPr>
              <a:lnSpc>
                <a:spcPts val="2903"/>
              </a:lnSpc>
              <a:defRPr sz="1688" b="1"/>
            </a:lvl3pPr>
            <a:lvl4pPr>
              <a:lnSpc>
                <a:spcPts val="2903"/>
              </a:lnSpc>
              <a:defRPr sz="1688" b="1"/>
            </a:lvl4pPr>
            <a:lvl5pPr>
              <a:lnSpc>
                <a:spcPts val="2903"/>
              </a:lnSpc>
              <a:defRPr sz="1688"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82B8F-8DDB-EA48-8C5E-1872A88E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55859"/>
            <a:r>
              <a:rPr lang="en-IE"/>
              <a:t>06.11.19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6B0F-AE69-BD45-95F8-32FB5910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55859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2152-6566-5E4A-89B9-969A87DF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55859"/>
            <a:fld id="{78BCC47E-4B7D-1647-9F80-3037E352F95F}" type="slidenum">
              <a:rPr lang="en-US" smtClean="0"/>
              <a:pPr defTabSz="855859"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2E7E51-C183-8145-ABEB-A2DDF19FB9A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7937" y="2940152"/>
            <a:ext cx="5181600" cy="303954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  <a:lvl2pPr marL="411589" indent="0">
              <a:buNone/>
              <a:defRPr/>
            </a:lvl2pPr>
            <a:lvl3pPr marL="823178" indent="0">
              <a:buNone/>
              <a:defRPr/>
            </a:lvl3pPr>
            <a:lvl4pPr marL="1234767" indent="0">
              <a:buNone/>
              <a:defRPr/>
            </a:lvl4pPr>
            <a:lvl5pPr marL="164635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720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61D3-730A-F844-A2DE-9B4F97F8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EF49-F03E-114E-B38A-058193C2B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939" y="1628355"/>
            <a:ext cx="4859525" cy="12046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/>
            </a:lvl1pPr>
            <a:lvl2pPr marL="411589" indent="0">
              <a:buNone/>
              <a:defRPr/>
            </a:lvl2pPr>
            <a:lvl3pPr marL="823178" indent="0">
              <a:buNone/>
              <a:defRPr/>
            </a:lvl3pPr>
            <a:lvl4pPr marL="1234767" indent="0">
              <a:buNone/>
              <a:defRPr/>
            </a:lvl4pPr>
            <a:lvl5pPr marL="164635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82B8F-8DDB-EA48-8C5E-1872A88E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55859"/>
            <a:r>
              <a:rPr lang="en-IE"/>
              <a:t>06.11.19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6B0F-AE69-BD45-95F8-32FB5910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55859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2152-6566-5E4A-89B9-969A87DF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55859"/>
            <a:fld id="{78BCC47E-4B7D-1647-9F80-3037E352F95F}" type="slidenum">
              <a:rPr lang="en-US" smtClean="0"/>
              <a:pPr defTabSz="855859"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2E7E51-C183-8145-ABEB-A2DDF19FB9A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7939" y="2940152"/>
            <a:ext cx="4859525" cy="303954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  <a:lvl2pPr marL="411589" indent="0">
              <a:buNone/>
              <a:defRPr/>
            </a:lvl2pPr>
            <a:lvl3pPr marL="823178" indent="0">
              <a:buNone/>
              <a:defRPr/>
            </a:lvl3pPr>
            <a:lvl4pPr marL="1234767" indent="0">
              <a:buNone/>
              <a:defRPr/>
            </a:lvl4pPr>
            <a:lvl5pPr marL="164635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00852C3-1AE9-6D47-B34A-4970BBFD8C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9446" y="1628355"/>
            <a:ext cx="5939420" cy="364556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9392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Bullet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760000"/>
          </a:xfrm>
        </p:spPr>
        <p:txBody>
          <a:bodyPr/>
          <a:lstStyle>
            <a:lvl1pPr marL="0" indent="0">
              <a:buNone/>
              <a:defRPr sz="2881"/>
            </a:lvl1pPr>
            <a:lvl2pPr marL="411589" indent="0">
              <a:buNone/>
              <a:defRPr sz="2521"/>
            </a:lvl2pPr>
            <a:lvl3pPr marL="823178" indent="0">
              <a:buNone/>
              <a:defRPr sz="2160"/>
            </a:lvl3pPr>
            <a:lvl4pPr marL="1234767" indent="0">
              <a:buNone/>
              <a:defRPr sz="1800"/>
            </a:lvl4pPr>
            <a:lvl5pPr marL="1646356" indent="0">
              <a:buNone/>
              <a:defRPr sz="1800"/>
            </a:lvl5pPr>
            <a:lvl6pPr marL="2057945" indent="0">
              <a:buNone/>
              <a:defRPr sz="1800"/>
            </a:lvl6pPr>
            <a:lvl7pPr marL="2469534" indent="0">
              <a:buNone/>
              <a:defRPr sz="1800"/>
            </a:lvl7pPr>
            <a:lvl8pPr marL="2881122" indent="0">
              <a:buNone/>
              <a:defRPr sz="1800"/>
            </a:lvl8pPr>
            <a:lvl9pPr marL="3292712" indent="0">
              <a:buNone/>
              <a:defRPr sz="18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F2900-C118-A14E-B938-836275F29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0" y="0"/>
            <a:ext cx="5739714" cy="57615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37" y="826329"/>
            <a:ext cx="3932237" cy="961316"/>
          </a:xfrm>
        </p:spPr>
        <p:txBody>
          <a:bodyPr anchor="t"/>
          <a:lstStyle>
            <a:lvl1pPr>
              <a:defRPr sz="288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937" y="2057401"/>
            <a:ext cx="3932237" cy="3537030"/>
          </a:xfrm>
        </p:spPr>
        <p:txBody>
          <a:bodyPr/>
          <a:lstStyle>
            <a:lvl1pPr marL="231492" indent="-231492">
              <a:lnSpc>
                <a:spcPts val="27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88" b="1">
                <a:solidFill>
                  <a:schemeClr val="bg1"/>
                </a:solidFill>
              </a:defRPr>
            </a:lvl1pPr>
            <a:lvl2pPr marL="411589" indent="0">
              <a:buNone/>
              <a:defRPr sz="1260"/>
            </a:lvl2pPr>
            <a:lvl3pPr marL="823178" indent="0">
              <a:buNone/>
              <a:defRPr sz="1080"/>
            </a:lvl3pPr>
            <a:lvl4pPr marL="1234767" indent="0">
              <a:buNone/>
              <a:defRPr sz="901"/>
            </a:lvl4pPr>
            <a:lvl5pPr marL="1646356" indent="0">
              <a:buNone/>
              <a:defRPr sz="901"/>
            </a:lvl5pPr>
            <a:lvl6pPr marL="2057945" indent="0">
              <a:buNone/>
              <a:defRPr sz="901"/>
            </a:lvl6pPr>
            <a:lvl7pPr marL="2469534" indent="0">
              <a:buNone/>
              <a:defRPr sz="901"/>
            </a:lvl7pPr>
            <a:lvl8pPr marL="2881122" indent="0">
              <a:buNone/>
              <a:defRPr sz="901"/>
            </a:lvl8pPr>
            <a:lvl9pPr marL="3292712" indent="0">
              <a:buNone/>
              <a:defRPr sz="9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55859"/>
            <a:r>
              <a:rPr lang="en-IE"/>
              <a:t>06.11.19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55859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55859"/>
            <a:fld id="{78BCC47E-4B7D-1647-9F80-3037E352F95F}" type="slidenum">
              <a:rPr lang="en-US" smtClean="0"/>
              <a:pPr defTabSz="855859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5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ransparent Picture with Bullet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760000"/>
          </a:xfrm>
        </p:spPr>
        <p:txBody>
          <a:bodyPr/>
          <a:lstStyle>
            <a:lvl1pPr marL="0" indent="0">
              <a:buNone/>
              <a:defRPr sz="2881"/>
            </a:lvl1pPr>
            <a:lvl2pPr marL="411589" indent="0">
              <a:buNone/>
              <a:defRPr sz="2521"/>
            </a:lvl2pPr>
            <a:lvl3pPr marL="823178" indent="0">
              <a:buNone/>
              <a:defRPr sz="2160"/>
            </a:lvl3pPr>
            <a:lvl4pPr marL="1234767" indent="0">
              <a:buNone/>
              <a:defRPr sz="1800"/>
            </a:lvl4pPr>
            <a:lvl5pPr marL="1646356" indent="0">
              <a:buNone/>
              <a:defRPr sz="1800"/>
            </a:lvl5pPr>
            <a:lvl6pPr marL="2057945" indent="0">
              <a:buNone/>
              <a:defRPr sz="1800"/>
            </a:lvl6pPr>
            <a:lvl7pPr marL="2469534" indent="0">
              <a:buNone/>
              <a:defRPr sz="1800"/>
            </a:lvl7pPr>
            <a:lvl8pPr marL="2881122" indent="0">
              <a:buNone/>
              <a:defRPr sz="1800"/>
            </a:lvl8pPr>
            <a:lvl9pPr marL="3292712" indent="0">
              <a:buNone/>
              <a:defRPr sz="18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F2900-C118-A14E-B938-836275F29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0" y="0"/>
            <a:ext cx="5739714" cy="57615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37" y="826329"/>
            <a:ext cx="3932237" cy="961316"/>
          </a:xfrm>
        </p:spPr>
        <p:txBody>
          <a:bodyPr anchor="t"/>
          <a:lstStyle>
            <a:lvl1pPr>
              <a:defRPr sz="288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937" y="2057401"/>
            <a:ext cx="3932237" cy="3537030"/>
          </a:xfrm>
        </p:spPr>
        <p:txBody>
          <a:bodyPr/>
          <a:lstStyle>
            <a:lvl1pPr marL="231492" indent="-231492">
              <a:lnSpc>
                <a:spcPts val="27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88" b="1">
                <a:solidFill>
                  <a:schemeClr val="bg1"/>
                </a:solidFill>
              </a:defRPr>
            </a:lvl1pPr>
            <a:lvl2pPr marL="411589" indent="0">
              <a:buNone/>
              <a:defRPr sz="1260"/>
            </a:lvl2pPr>
            <a:lvl3pPr marL="823178" indent="0">
              <a:buNone/>
              <a:defRPr sz="1080"/>
            </a:lvl3pPr>
            <a:lvl4pPr marL="1234767" indent="0">
              <a:buNone/>
              <a:defRPr sz="901"/>
            </a:lvl4pPr>
            <a:lvl5pPr marL="1646356" indent="0">
              <a:buNone/>
              <a:defRPr sz="901"/>
            </a:lvl5pPr>
            <a:lvl6pPr marL="2057945" indent="0">
              <a:buNone/>
              <a:defRPr sz="901"/>
            </a:lvl6pPr>
            <a:lvl7pPr marL="2469534" indent="0">
              <a:buNone/>
              <a:defRPr sz="901"/>
            </a:lvl7pPr>
            <a:lvl8pPr marL="2881122" indent="0">
              <a:buNone/>
              <a:defRPr sz="901"/>
            </a:lvl8pPr>
            <a:lvl9pPr marL="3292712" indent="0">
              <a:buNone/>
              <a:defRPr sz="9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55859"/>
            <a:r>
              <a:rPr lang="en-IE"/>
              <a:t>06.11.19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55859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55859"/>
            <a:fld id="{78BCC47E-4B7D-1647-9F80-3037E352F95F}" type="slidenum">
              <a:rPr lang="en-US" smtClean="0"/>
              <a:pPr defTabSz="855859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2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760000"/>
          </a:xfrm>
        </p:spPr>
        <p:txBody>
          <a:bodyPr/>
          <a:lstStyle>
            <a:lvl1pPr marL="0" indent="0">
              <a:buNone/>
              <a:defRPr sz="2881"/>
            </a:lvl1pPr>
            <a:lvl2pPr marL="411589" indent="0">
              <a:buNone/>
              <a:defRPr sz="2521"/>
            </a:lvl2pPr>
            <a:lvl3pPr marL="823178" indent="0">
              <a:buNone/>
              <a:defRPr sz="2160"/>
            </a:lvl3pPr>
            <a:lvl4pPr marL="1234767" indent="0">
              <a:buNone/>
              <a:defRPr sz="1800"/>
            </a:lvl4pPr>
            <a:lvl5pPr marL="1646356" indent="0">
              <a:buNone/>
              <a:defRPr sz="1800"/>
            </a:lvl5pPr>
            <a:lvl6pPr marL="2057945" indent="0">
              <a:buNone/>
              <a:defRPr sz="1800"/>
            </a:lvl6pPr>
            <a:lvl7pPr marL="2469534" indent="0">
              <a:buNone/>
              <a:defRPr sz="1800"/>
            </a:lvl7pPr>
            <a:lvl8pPr marL="2881122" indent="0">
              <a:buNone/>
              <a:defRPr sz="1800"/>
            </a:lvl8pPr>
            <a:lvl9pPr marL="3292712" indent="0">
              <a:buNone/>
              <a:defRPr sz="18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6267A8-E11A-BC4B-ABF0-35302C5B76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0" y="-1553"/>
            <a:ext cx="5739715" cy="57615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37" y="826329"/>
            <a:ext cx="3932237" cy="961316"/>
          </a:xfrm>
        </p:spPr>
        <p:txBody>
          <a:bodyPr anchor="t"/>
          <a:lstStyle>
            <a:lvl1pPr>
              <a:defRPr sz="288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937" y="2057401"/>
            <a:ext cx="3932237" cy="3537030"/>
          </a:xfrm>
        </p:spPr>
        <p:txBody>
          <a:bodyPr/>
          <a:lstStyle>
            <a:lvl1pPr marL="0" indent="0">
              <a:lnSpc>
                <a:spcPts val="2700"/>
              </a:lnSpc>
              <a:spcBef>
                <a:spcPts val="0"/>
              </a:spcBef>
              <a:buFont typeface="Arial" panose="020B0604020202020204" pitchFamily="34" charset="0"/>
              <a:buNone/>
              <a:defRPr sz="1688" b="1">
                <a:solidFill>
                  <a:schemeClr val="bg1"/>
                </a:solidFill>
              </a:defRPr>
            </a:lvl1pPr>
            <a:lvl2pPr marL="411589" indent="0">
              <a:buNone/>
              <a:defRPr sz="1260"/>
            </a:lvl2pPr>
            <a:lvl3pPr marL="823178" indent="0">
              <a:buNone/>
              <a:defRPr sz="1080"/>
            </a:lvl3pPr>
            <a:lvl4pPr marL="1234767" indent="0">
              <a:buNone/>
              <a:defRPr sz="901"/>
            </a:lvl4pPr>
            <a:lvl5pPr marL="1646356" indent="0">
              <a:buNone/>
              <a:defRPr sz="901"/>
            </a:lvl5pPr>
            <a:lvl6pPr marL="2057945" indent="0">
              <a:buNone/>
              <a:defRPr sz="901"/>
            </a:lvl6pPr>
            <a:lvl7pPr marL="2469534" indent="0">
              <a:buNone/>
              <a:defRPr sz="901"/>
            </a:lvl7pPr>
            <a:lvl8pPr marL="2881122" indent="0">
              <a:buNone/>
              <a:defRPr sz="901"/>
            </a:lvl8pPr>
            <a:lvl9pPr marL="3292712" indent="0">
              <a:buNone/>
              <a:defRPr sz="9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55859"/>
            <a:r>
              <a:rPr lang="en-IE"/>
              <a:t>06.11.19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55859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55859"/>
            <a:fld id="{78BCC47E-4B7D-1647-9F80-3037E352F95F}" type="slidenum">
              <a:rPr lang="en-US" smtClean="0"/>
              <a:pPr defTabSz="855859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6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ransparent Picture with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760000"/>
          </a:xfrm>
        </p:spPr>
        <p:txBody>
          <a:bodyPr/>
          <a:lstStyle>
            <a:lvl1pPr marL="0" indent="0">
              <a:buNone/>
              <a:defRPr sz="2881"/>
            </a:lvl1pPr>
            <a:lvl2pPr marL="411589" indent="0">
              <a:buNone/>
              <a:defRPr sz="2521"/>
            </a:lvl2pPr>
            <a:lvl3pPr marL="823178" indent="0">
              <a:buNone/>
              <a:defRPr sz="2160"/>
            </a:lvl3pPr>
            <a:lvl4pPr marL="1234767" indent="0">
              <a:buNone/>
              <a:defRPr sz="1800"/>
            </a:lvl4pPr>
            <a:lvl5pPr marL="1646356" indent="0">
              <a:buNone/>
              <a:defRPr sz="1800"/>
            </a:lvl5pPr>
            <a:lvl6pPr marL="2057945" indent="0">
              <a:buNone/>
              <a:defRPr sz="1800"/>
            </a:lvl6pPr>
            <a:lvl7pPr marL="2469534" indent="0">
              <a:buNone/>
              <a:defRPr sz="1800"/>
            </a:lvl7pPr>
            <a:lvl8pPr marL="2881122" indent="0">
              <a:buNone/>
              <a:defRPr sz="1800"/>
            </a:lvl8pPr>
            <a:lvl9pPr marL="3292712" indent="0">
              <a:buNone/>
              <a:defRPr sz="18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82D14D-EFB8-194E-9283-741A4DB5D3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0" y="-1553"/>
            <a:ext cx="5739715" cy="57615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37" y="826329"/>
            <a:ext cx="3932237" cy="961316"/>
          </a:xfrm>
        </p:spPr>
        <p:txBody>
          <a:bodyPr anchor="t"/>
          <a:lstStyle>
            <a:lvl1pPr>
              <a:defRPr sz="288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937" y="2057401"/>
            <a:ext cx="3932237" cy="3537030"/>
          </a:xfrm>
        </p:spPr>
        <p:txBody>
          <a:bodyPr/>
          <a:lstStyle>
            <a:lvl1pPr marL="0" indent="0">
              <a:lnSpc>
                <a:spcPts val="2700"/>
              </a:lnSpc>
              <a:spcBef>
                <a:spcPts val="0"/>
              </a:spcBef>
              <a:buFont typeface="Arial" panose="020B0604020202020204" pitchFamily="34" charset="0"/>
              <a:buNone/>
              <a:defRPr sz="1688" b="1">
                <a:solidFill>
                  <a:schemeClr val="bg1"/>
                </a:solidFill>
              </a:defRPr>
            </a:lvl1pPr>
            <a:lvl2pPr marL="411589" indent="0">
              <a:buNone/>
              <a:defRPr sz="1260"/>
            </a:lvl2pPr>
            <a:lvl3pPr marL="823178" indent="0">
              <a:buNone/>
              <a:defRPr sz="1080"/>
            </a:lvl3pPr>
            <a:lvl4pPr marL="1234767" indent="0">
              <a:buNone/>
              <a:defRPr sz="901"/>
            </a:lvl4pPr>
            <a:lvl5pPr marL="1646356" indent="0">
              <a:buNone/>
              <a:defRPr sz="901"/>
            </a:lvl5pPr>
            <a:lvl6pPr marL="2057945" indent="0">
              <a:buNone/>
              <a:defRPr sz="901"/>
            </a:lvl6pPr>
            <a:lvl7pPr marL="2469534" indent="0">
              <a:buNone/>
              <a:defRPr sz="901"/>
            </a:lvl7pPr>
            <a:lvl8pPr marL="2881122" indent="0">
              <a:buNone/>
              <a:defRPr sz="901"/>
            </a:lvl8pPr>
            <a:lvl9pPr marL="3292712" indent="0">
              <a:buNone/>
              <a:defRPr sz="9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55859"/>
            <a:r>
              <a:rPr lang="en-IE"/>
              <a:t>06.11.19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55859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55859"/>
            <a:fld id="{78BCC47E-4B7D-1647-9F80-3037E352F95F}" type="slidenum">
              <a:rPr lang="en-US" smtClean="0"/>
              <a:pPr defTabSz="855859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0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7FBCA-0170-A045-A7B9-C21077D8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37" y="826329"/>
            <a:ext cx="10515600" cy="7041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E127D-E475-0447-ABE5-C831EB30D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937" y="1628354"/>
            <a:ext cx="10515600" cy="322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1DA5F-71C7-C24D-A60E-69D381002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7937" y="63189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080">
                <a:solidFill>
                  <a:srgbClr val="005336"/>
                </a:solidFill>
                <a:latin typeface="Helvetica" pitchFamily="2" charset="0"/>
              </a:defRPr>
            </a:lvl1pPr>
          </a:lstStyle>
          <a:p>
            <a:pPr defTabSz="855859"/>
            <a:r>
              <a:rPr lang="en-IE"/>
              <a:t>06.11.19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6C108-9FF4-4247-BF63-31A399B9D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91136" y="63189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080">
                <a:solidFill>
                  <a:srgbClr val="005336"/>
                </a:solidFill>
                <a:latin typeface="Helvetica" pitchFamily="2" charset="0"/>
              </a:defRPr>
            </a:lvl1pPr>
          </a:lstStyle>
          <a:p>
            <a:pPr defTabSz="855859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FD07C-4D6A-8244-A552-36C15D64D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05937" y="6318987"/>
            <a:ext cx="22371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080">
                <a:solidFill>
                  <a:srgbClr val="005336"/>
                </a:solidFill>
                <a:latin typeface="Helvetica" pitchFamily="2" charset="0"/>
              </a:defRPr>
            </a:lvl1pPr>
          </a:lstStyle>
          <a:p>
            <a:pPr defTabSz="855859"/>
            <a:fld id="{78BCC47E-4B7D-1647-9F80-3037E352F95F}" type="slidenum">
              <a:rPr lang="en-US" smtClean="0"/>
              <a:pPr defTabSz="855859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2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/>
  <p:txStyles>
    <p:titleStyle>
      <a:lvl1pPr algn="l" defTabSz="823178" rtl="0" eaLnBrk="1" latinLnBrk="0" hangingPunct="1">
        <a:lnSpc>
          <a:spcPct val="90000"/>
        </a:lnSpc>
        <a:spcBef>
          <a:spcPct val="0"/>
        </a:spcBef>
        <a:buNone/>
        <a:defRPr sz="3038" b="0" kern="1200">
          <a:solidFill>
            <a:srgbClr val="005336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05794" indent="-205794" algn="l" defTabSz="823178" rtl="0" eaLnBrk="1" latinLnBrk="0" hangingPunct="1">
        <a:lnSpc>
          <a:spcPct val="90000"/>
        </a:lnSpc>
        <a:spcBef>
          <a:spcPts val="901"/>
        </a:spcBef>
        <a:buFont typeface="Arial" panose="020B0604020202020204" pitchFamily="34" charset="0"/>
        <a:buChar char="•"/>
        <a:defRPr sz="1553" kern="1200">
          <a:solidFill>
            <a:srgbClr val="005336"/>
          </a:solidFill>
          <a:latin typeface="Helvetica" pitchFamily="2" charset="0"/>
          <a:ea typeface="+mn-ea"/>
          <a:cs typeface="+mn-cs"/>
        </a:defRPr>
      </a:lvl1pPr>
      <a:lvl2pPr marL="617383" indent="-205794" algn="l" defTabSz="823178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553" kern="1200">
          <a:solidFill>
            <a:srgbClr val="005336"/>
          </a:solidFill>
          <a:latin typeface="Helvetica" pitchFamily="2" charset="0"/>
          <a:ea typeface="+mn-ea"/>
          <a:cs typeface="+mn-cs"/>
        </a:defRPr>
      </a:lvl2pPr>
      <a:lvl3pPr marL="1028973" indent="-205794" algn="l" defTabSz="823178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553" kern="1200">
          <a:solidFill>
            <a:srgbClr val="005336"/>
          </a:solidFill>
          <a:latin typeface="Helvetica" pitchFamily="2" charset="0"/>
          <a:ea typeface="+mn-ea"/>
          <a:cs typeface="+mn-cs"/>
        </a:defRPr>
      </a:lvl3pPr>
      <a:lvl4pPr marL="1440561" indent="-205794" algn="l" defTabSz="823178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553" kern="1200">
          <a:solidFill>
            <a:srgbClr val="005336"/>
          </a:solidFill>
          <a:latin typeface="Helvetica" pitchFamily="2" charset="0"/>
          <a:ea typeface="+mn-ea"/>
          <a:cs typeface="+mn-cs"/>
        </a:defRPr>
      </a:lvl4pPr>
      <a:lvl5pPr marL="1852150" indent="-205794" algn="l" defTabSz="823178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553" kern="1200">
          <a:solidFill>
            <a:srgbClr val="005336"/>
          </a:solidFill>
          <a:latin typeface="Helvetica" pitchFamily="2" charset="0"/>
          <a:ea typeface="+mn-ea"/>
          <a:cs typeface="+mn-cs"/>
        </a:defRPr>
      </a:lvl5pPr>
      <a:lvl6pPr marL="2263739" indent="-205794" algn="l" defTabSz="823178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5328" indent="-205794" algn="l" defTabSz="823178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918" indent="-205794" algn="l" defTabSz="823178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8507" indent="-205794" algn="l" defTabSz="823178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317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589" algn="l" defTabSz="82317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3178" algn="l" defTabSz="82317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767" algn="l" defTabSz="82317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6356" algn="l" defTabSz="82317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945" algn="l" defTabSz="82317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9534" algn="l" defTabSz="82317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1122" algn="l" defTabSz="82317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2712" algn="l" defTabSz="82317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technology-programming-python-programming-language-wallpaper-pnspx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-yong.tistory.com/entry/Google-Colab-%EB%8B%A8%EC%B6%95%ED%82%A4-%EB%AA%A8%EC%9D%8C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CB0A-7993-BA4C-8272-98FAE8DB7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9734" y="3924622"/>
            <a:ext cx="6212530" cy="2324945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+mn-lt"/>
              </a:rPr>
              <a:t>Python – Introduction &amp; IDE</a:t>
            </a:r>
            <a:endParaRPr lang="en-US" sz="24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3561" y="2347294"/>
            <a:ext cx="10815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8558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36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ICT Learning Centre @ UL - Python and ML Foundations</a:t>
            </a:r>
          </a:p>
        </p:txBody>
      </p:sp>
    </p:spTree>
    <p:extLst>
      <p:ext uri="{BB962C8B-B14F-4D97-AF65-F5344CB8AC3E}">
        <p14:creationId xmlns:p14="http://schemas.microsoft.com/office/powerpoint/2010/main" val="349673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56"/>
    </mc:Choice>
    <mc:Fallback xmlns="">
      <p:transition spd="slow" advTm="2345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69A6-E238-E8EB-07BD-6CA99531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37" y="2001054"/>
            <a:ext cx="8099209" cy="454274"/>
          </a:xfrm>
        </p:spPr>
        <p:txBody>
          <a:bodyPr/>
          <a:lstStyle/>
          <a:p>
            <a:r>
              <a:rPr lang="en-US" sz="6000" dirty="0"/>
              <a:t>Introduction to Python</a:t>
            </a:r>
            <a:endParaRPr lang="en-GB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4E900-9868-FF62-2644-682F5748D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versatile programming language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55C2A-8C05-CB24-91A4-723481E25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55859"/>
            <a:r>
              <a:rPr lang="en-IE" dirty="0"/>
              <a:t>31.07.25</a:t>
            </a:r>
            <a:endParaRPr lang="en-US" dirty="0"/>
          </a:p>
        </p:txBody>
      </p:sp>
      <p:pic>
        <p:nvPicPr>
          <p:cNvPr id="20" name="Picture Placeholder 19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EB35603F-A2A3-B044-1D62-31C0BEA1D3D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2273" b="22273"/>
          <a:stretch>
            <a:fillRect/>
          </a:stretch>
        </p:blipFill>
        <p:spPr>
          <a:xfrm>
            <a:off x="2537751" y="3645568"/>
            <a:ext cx="6206503" cy="1777769"/>
          </a:xfrm>
        </p:spPr>
      </p:pic>
    </p:spTree>
    <p:extLst>
      <p:ext uri="{BB962C8B-B14F-4D97-AF65-F5344CB8AC3E}">
        <p14:creationId xmlns:p14="http://schemas.microsoft.com/office/powerpoint/2010/main" val="230273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CBCD-A293-0699-C222-F233F230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A01FD-5AD2-E2FB-0F49-51FA85186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Interpreted language</a:t>
            </a:r>
          </a:p>
          <a:p>
            <a:r>
              <a:rPr lang="en-US" sz="2400" dirty="0"/>
              <a:t>Popular scripting language</a:t>
            </a:r>
          </a:p>
          <a:p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FCDE7-CC42-4E5F-8605-7B2970B2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55859"/>
            <a:r>
              <a:rPr lang="en-IE" dirty="0"/>
              <a:t>31.07.25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3B1D4-D251-6BAC-668B-D9B4EE50C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B056-27E5-C2BD-6AF1-62929633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37" y="2001054"/>
            <a:ext cx="8099209" cy="454274"/>
          </a:xfrm>
        </p:spPr>
        <p:txBody>
          <a:bodyPr/>
          <a:lstStyle/>
          <a:p>
            <a:r>
              <a:rPr lang="en-US" sz="6000" dirty="0"/>
              <a:t>IDE – Google </a:t>
            </a:r>
            <a:r>
              <a:rPr lang="en-US" sz="6000" dirty="0" err="1"/>
              <a:t>Colab</a:t>
            </a:r>
            <a:endParaRPr lang="en-GB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C6AFE-5828-EEC9-72A2-A4B281CDE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python workspace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6F814-0EF3-F7AB-C6F0-838CA14FE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55859"/>
            <a:r>
              <a:rPr lang="en-IE" dirty="0"/>
              <a:t>31.07.25</a:t>
            </a:r>
            <a:endParaRPr lang="en-US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A2AA1521-BFB1-C758-7802-4646EB7A4AF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5678" b="35678"/>
          <a:stretch/>
        </p:blipFill>
        <p:spPr>
          <a:xfrm>
            <a:off x="2537751" y="3645568"/>
            <a:ext cx="6206503" cy="1777769"/>
          </a:xfrm>
        </p:spPr>
      </p:pic>
    </p:spTree>
    <p:extLst>
      <p:ext uri="{BB962C8B-B14F-4D97-AF65-F5344CB8AC3E}">
        <p14:creationId xmlns:p14="http://schemas.microsoft.com/office/powerpoint/2010/main" val="248496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4918-DD1F-054C-A4FB-2EAF57D39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259" y="3816813"/>
            <a:ext cx="5851339" cy="1220748"/>
          </a:xfrm>
        </p:spPr>
        <p:txBody>
          <a:bodyPr>
            <a:normAutofit/>
          </a:bodyPr>
          <a:lstStyle/>
          <a:p>
            <a:r>
              <a:rPr lang="en-US" sz="3200" b="0" dirty="0">
                <a:solidFill>
                  <a:srgbClr val="92D050"/>
                </a:solidFill>
              </a:rP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05365" y="3550024"/>
            <a:ext cx="2662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A956"/>
                </a:solidFill>
              </a:rPr>
              <a:t>ICT Learning Centre,</a:t>
            </a:r>
          </a:p>
          <a:p>
            <a:r>
              <a:rPr lang="en-IE" dirty="0">
                <a:solidFill>
                  <a:srgbClr val="00A956"/>
                </a:solidFill>
              </a:rPr>
              <a:t>CS1-046,</a:t>
            </a:r>
          </a:p>
          <a:p>
            <a:r>
              <a:rPr lang="en-IE" dirty="0">
                <a:solidFill>
                  <a:srgbClr val="00A956"/>
                </a:solidFill>
              </a:rPr>
              <a:t>CSIS Building,</a:t>
            </a:r>
          </a:p>
          <a:p>
            <a:r>
              <a:rPr lang="en-IE" dirty="0">
                <a:solidFill>
                  <a:srgbClr val="00A956"/>
                </a:solidFill>
              </a:rPr>
              <a:t>University of Limerick,</a:t>
            </a:r>
          </a:p>
          <a:p>
            <a:endParaRPr lang="en-IE" dirty="0">
              <a:solidFill>
                <a:srgbClr val="00A956"/>
              </a:solidFill>
            </a:endParaRPr>
          </a:p>
          <a:p>
            <a:r>
              <a:rPr lang="en-IE" dirty="0">
                <a:solidFill>
                  <a:srgbClr val="00A956"/>
                </a:solidFill>
              </a:rPr>
              <a:t>http://ictlc.ul.ie/contactus</a:t>
            </a:r>
          </a:p>
        </p:txBody>
      </p:sp>
    </p:spTree>
    <p:extLst>
      <p:ext uri="{BB962C8B-B14F-4D97-AF65-F5344CB8AC3E}">
        <p14:creationId xmlns:p14="http://schemas.microsoft.com/office/powerpoint/2010/main" val="20398554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961_RD_UL_PPT_V1" id="{B1DF1E9F-A915-334F-8576-F19A781521BD}" vid="{D2420B80-F699-684B-A18E-0344655F8F7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998CACFD25984398A1E03E9A9F7818" ma:contentTypeVersion="14" ma:contentTypeDescription="Create a new document." ma:contentTypeScope="" ma:versionID="7ef680fad016dbfc3624906ee74e8ced">
  <xsd:schema xmlns:xsd="http://www.w3.org/2001/XMLSchema" xmlns:xs="http://www.w3.org/2001/XMLSchema" xmlns:p="http://schemas.microsoft.com/office/2006/metadata/properties" xmlns:ns3="772dc9df-d182-4463-b1d4-6e316e0f4263" xmlns:ns4="22fcc637-067c-4a26-983e-dfd5d50d3741" targetNamespace="http://schemas.microsoft.com/office/2006/metadata/properties" ma:root="true" ma:fieldsID="25c818b3f63ad385747d217b9261d7e0" ns3:_="" ns4:_="">
    <xsd:import namespace="772dc9df-d182-4463-b1d4-6e316e0f4263"/>
    <xsd:import namespace="22fcc637-067c-4a26-983e-dfd5d50d37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2dc9df-d182-4463-b1d4-6e316e0f42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fcc637-067c-4a26-983e-dfd5d50d374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72dc9df-d182-4463-b1d4-6e316e0f4263" xsi:nil="true"/>
  </documentManagement>
</p:properties>
</file>

<file path=customXml/itemProps1.xml><?xml version="1.0" encoding="utf-8"?>
<ds:datastoreItem xmlns:ds="http://schemas.openxmlformats.org/officeDocument/2006/customXml" ds:itemID="{A6C3A909-D815-41B4-AE71-A3B1656A25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2dc9df-d182-4463-b1d4-6e316e0f4263"/>
    <ds:schemaRef ds:uri="22fcc637-067c-4a26-983e-dfd5d50d37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593FD0-DB79-4614-8357-97A0D15C5A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80FEBC-C3AB-4009-9C68-7318D2E093A0}">
  <ds:schemaRefs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22fcc637-067c-4a26-983e-dfd5d50d3741"/>
    <ds:schemaRef ds:uri="http://schemas.microsoft.com/office/2006/documentManagement/types"/>
    <ds:schemaRef ds:uri="http://schemas.openxmlformats.org/package/2006/metadata/core-properties"/>
    <ds:schemaRef ds:uri="772dc9df-d182-4463-b1d4-6e316e0f4263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0084b924-3ab4-4116-9251-9939f695e54c}" enabled="0" method="" siteId="{0084b924-3ab4-4116-9251-9939f695e54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65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Georgia</vt:lpstr>
      <vt:lpstr>Helvetica</vt:lpstr>
      <vt:lpstr>1_Office Theme</vt:lpstr>
      <vt:lpstr>Python – Introduction &amp; IDE</vt:lpstr>
      <vt:lpstr>Introduction to Python</vt:lpstr>
      <vt:lpstr>What is Python?</vt:lpstr>
      <vt:lpstr>IDE – Google Colab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ULPG:Prince.Siddharth</dc:creator>
  <cp:lastModifiedBy>ULPG:Prince.Siddharth</cp:lastModifiedBy>
  <cp:revision>2</cp:revision>
  <dcterms:created xsi:type="dcterms:W3CDTF">2025-07-30T15:02:37Z</dcterms:created>
  <dcterms:modified xsi:type="dcterms:W3CDTF">2025-07-31T15:31:25Z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0x010100DA998CACFD25984398A1E03E9A9F7818</vt:lpwstr>
  </property>
</Properties>
</file>