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4"/>
  </p:sldMasterIdLst>
  <p:sldIdLst>
    <p:sldId id="257" r:id="rId5"/>
    <p:sldId id="258" r:id="rId6"/>
    <p:sldId id="277" r:id="rId7"/>
    <p:sldId id="280" r:id="rId8"/>
    <p:sldId id="281" r:id="rId9"/>
    <p:sldId id="283" r:id="rId10"/>
    <p:sldId id="282" r:id="rId11"/>
    <p:sldId id="284" r:id="rId12"/>
    <p:sldId id="285" r:id="rId13"/>
    <p:sldId id="286" r:id="rId14"/>
    <p:sldId id="279"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0-03-14T16:41:12.138"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1600" dirty="0"/>
            <a:t>Part 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altLang="zh-CN" sz="1600" b="0" i="0" dirty="0"/>
            <a:t>Homework of lesson 01</a:t>
          </a:r>
          <a:endParaRPr lang="en-US" sz="1600" b="0" i="0"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custT="1"/>
      <dgm:spPr/>
      <dgm:t>
        <a:bodyPr/>
        <a:lstStyle/>
        <a:p>
          <a:r>
            <a:rPr lang="en-US" sz="1800" dirty="0"/>
            <a:t>Part 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r>
            <a:rPr lang="zh-CN" altLang="en-US" sz="1600" dirty="0"/>
            <a:t>基本语法</a:t>
          </a:r>
          <a:endParaRPr lang="en-US" sz="1600"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en-US" sz="1800" dirty="0"/>
            <a:t>Part  3</a:t>
          </a:r>
          <a:endParaRPr lang="en-US" sz="1200"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r>
            <a:rPr lang="zh-CN" altLang="en-US" sz="1600" dirty="0"/>
            <a:t>读写</a:t>
          </a:r>
          <a:r>
            <a:rPr lang="en-US" altLang="zh-CN" sz="1600" dirty="0"/>
            <a:t>Excel</a:t>
          </a:r>
          <a:r>
            <a:rPr lang="zh-CN" altLang="en-US" sz="1600" dirty="0"/>
            <a:t>例子</a:t>
          </a:r>
          <a:endParaRPr lang="en-US" sz="1600"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Part 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altLang="zh-CN" sz="1600" b="0" i="0" kern="1200" dirty="0"/>
            <a:t>Homework of lesson 01</a:t>
          </a:r>
          <a:endParaRPr lang="en-US" sz="1600" b="0" i="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Part 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zh-CN" altLang="en-US" sz="1600" kern="1200" dirty="0"/>
            <a:t>基本语法</a:t>
          </a:r>
          <a:endParaRPr lang="en-US" sz="1600" kern="1200" dirty="0"/>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t>Part  3</a:t>
          </a:r>
          <a:endParaRPr lang="en-US" sz="1200" kern="1200" dirty="0"/>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zh-CN" altLang="en-US" sz="1600" kern="1200" dirty="0"/>
            <a:t>读写</a:t>
          </a:r>
          <a:r>
            <a:rPr lang="en-US" altLang="zh-CN" sz="1600" kern="1200" dirty="0"/>
            <a:t>Excel</a:t>
          </a:r>
          <a:r>
            <a:rPr lang="zh-CN" altLang="en-US" sz="1600" kern="1200" dirty="0"/>
            <a:t>例子</a:t>
          </a:r>
          <a:endParaRPr lang="en-US" sz="1600" kern="1200" dirty="0"/>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009347"/>
          </a:xfrm>
        </p:spPr>
        <p:txBody>
          <a:bodyPr>
            <a:normAutofit/>
          </a:bodyPr>
          <a:lstStyle/>
          <a:p>
            <a:r>
              <a:rPr lang="en-US" dirty="0"/>
              <a:t>Learning Python from 0 to 0.1</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029779"/>
            <a:ext cx="10993546" cy="933900"/>
          </a:xfrm>
        </p:spPr>
        <p:txBody>
          <a:bodyPr>
            <a:normAutofit/>
          </a:bodyPr>
          <a:lstStyle/>
          <a:p>
            <a:r>
              <a:rPr lang="en-US" dirty="0"/>
              <a:t>Lesson 2  Hello python!</a:t>
            </a:r>
          </a:p>
          <a:p>
            <a:r>
              <a:rPr lang="en-US" dirty="0"/>
              <a:t>																		Sprindy</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41047" y="3050209"/>
            <a:ext cx="11368353" cy="3342124"/>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pic>
        <p:nvPicPr>
          <p:cNvPr id="4" name="Picture 3">
            <a:extLst>
              <a:ext uri="{FF2B5EF4-FFF2-40B4-BE49-F238E27FC236}">
                <a16:creationId xmlns:a16="http://schemas.microsoft.com/office/drawing/2014/main" id="{6DB96845-AE78-4FB5-B98C-6A1FC8841575}"/>
              </a:ext>
            </a:extLst>
          </p:cNvPr>
          <p:cNvPicPr>
            <a:picLocks noChangeAspect="1"/>
          </p:cNvPicPr>
          <p:nvPr/>
        </p:nvPicPr>
        <p:blipFill>
          <a:blip r:embed="rId2"/>
          <a:stretch>
            <a:fillRect/>
          </a:stretch>
        </p:blipFill>
        <p:spPr>
          <a:xfrm>
            <a:off x="2248678" y="1560705"/>
            <a:ext cx="7343191" cy="5288484"/>
          </a:xfrm>
          <a:prstGeom prst="rect">
            <a:avLst/>
          </a:prstGeom>
        </p:spPr>
      </p:pic>
    </p:spTree>
    <p:extLst>
      <p:ext uri="{BB962C8B-B14F-4D97-AF65-F5344CB8AC3E}">
        <p14:creationId xmlns:p14="http://schemas.microsoft.com/office/powerpoint/2010/main" val="157326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Write and read Excel file through pandas</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r>
              <a:rPr lang="zh-CN" altLang="en-US" dirty="0"/>
              <a:t>通过</a:t>
            </a:r>
            <a:r>
              <a:rPr lang="en-US" altLang="zh-CN" dirty="0"/>
              <a:t>pandas</a:t>
            </a:r>
            <a:r>
              <a:rPr lang="zh-CN" altLang="en-US" dirty="0"/>
              <a:t>的</a:t>
            </a:r>
            <a:r>
              <a:rPr lang="en-US" altLang="zh-CN" dirty="0" err="1"/>
              <a:t>DataFrame</a:t>
            </a:r>
            <a:r>
              <a:rPr lang="zh-CN" altLang="en-US" dirty="0"/>
              <a:t>读写电子表格文件</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pic>
        <p:nvPicPr>
          <p:cNvPr id="6" name="Picture 5">
            <a:extLst>
              <a:ext uri="{FF2B5EF4-FFF2-40B4-BE49-F238E27FC236}">
                <a16:creationId xmlns:a16="http://schemas.microsoft.com/office/drawing/2014/main" id="{8D569EF3-4254-4D6B-B51B-A5CDD503F25B}"/>
              </a:ext>
            </a:extLst>
          </p:cNvPr>
          <p:cNvPicPr>
            <a:picLocks noChangeAspect="1"/>
          </p:cNvPicPr>
          <p:nvPr/>
        </p:nvPicPr>
        <p:blipFill>
          <a:blip r:embed="rId2"/>
          <a:stretch>
            <a:fillRect/>
          </a:stretch>
        </p:blipFill>
        <p:spPr>
          <a:xfrm>
            <a:off x="663299" y="2417045"/>
            <a:ext cx="4842310" cy="2784129"/>
          </a:xfrm>
          <a:prstGeom prst="rect">
            <a:avLst/>
          </a:prstGeom>
        </p:spPr>
      </p:pic>
      <p:pic>
        <p:nvPicPr>
          <p:cNvPr id="7" name="Picture 6">
            <a:extLst>
              <a:ext uri="{FF2B5EF4-FFF2-40B4-BE49-F238E27FC236}">
                <a16:creationId xmlns:a16="http://schemas.microsoft.com/office/drawing/2014/main" id="{5EF8A769-3AE4-4C71-986B-874311687E75}"/>
              </a:ext>
            </a:extLst>
          </p:cNvPr>
          <p:cNvPicPr>
            <a:picLocks noChangeAspect="1"/>
          </p:cNvPicPr>
          <p:nvPr/>
        </p:nvPicPr>
        <p:blipFill>
          <a:blip r:embed="rId3"/>
          <a:stretch>
            <a:fillRect/>
          </a:stretch>
        </p:blipFill>
        <p:spPr>
          <a:xfrm>
            <a:off x="5729088" y="1501629"/>
            <a:ext cx="5963826" cy="5045615"/>
          </a:xfrm>
          <a:prstGeom prst="rect">
            <a:avLst/>
          </a:prstGeom>
        </p:spPr>
      </p:pic>
    </p:spTree>
    <p:extLst>
      <p:ext uri="{BB962C8B-B14F-4D97-AF65-F5344CB8AC3E}">
        <p14:creationId xmlns:p14="http://schemas.microsoft.com/office/powerpoint/2010/main" val="251241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767857" y="933450"/>
            <a:ext cx="3031852" cy="1722419"/>
          </a:xfrm>
        </p:spPr>
        <p:txBody>
          <a:bodyPr anchor="b">
            <a:normAutofit/>
          </a:bodyPr>
          <a:lstStyle/>
          <a:p>
            <a:r>
              <a:rPr lang="en-US" dirty="0"/>
              <a:t>QA</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type="body" sz="half" idx="2"/>
          </p:nvPr>
        </p:nvSpPr>
        <p:spPr>
          <a:xfrm>
            <a:off x="767857" y="2836654"/>
            <a:ext cx="3031852" cy="3001392"/>
          </a:xfrm>
        </p:spPr>
        <p:txBody>
          <a:bodyPr anchor="t">
            <a:normAutofit/>
          </a:bodyPr>
          <a:lstStyle/>
          <a:p>
            <a:endParaRPr lang="en-US" altLang="zh-CN" b="1" dirty="0"/>
          </a:p>
          <a:p>
            <a:endParaRPr lang="en-US" altLang="zh-CN" b="1" dirty="0"/>
          </a:p>
          <a:p>
            <a:endParaRPr lang="en-US" altLang="zh-CN" b="1" dirty="0"/>
          </a:p>
          <a:p>
            <a:endParaRPr lang="en-US" altLang="zh-CN" b="1" dirty="0"/>
          </a:p>
        </p:txBody>
      </p:sp>
      <p:pic>
        <p:nvPicPr>
          <p:cNvPr id="5" name="Picture 4">
            <a:extLst>
              <a:ext uri="{FF2B5EF4-FFF2-40B4-BE49-F238E27FC236}">
                <a16:creationId xmlns:a16="http://schemas.microsoft.com/office/drawing/2014/main" id="{96C797DB-CF06-4FB7-A1AF-2D8ECAEC40D0}"/>
              </a:ext>
            </a:extLst>
          </p:cNvPr>
          <p:cNvPicPr>
            <a:picLocks noChangeAspect="1"/>
          </p:cNvPicPr>
          <p:nvPr/>
        </p:nvPicPr>
        <p:blipFill>
          <a:blip r:embed="rId2"/>
          <a:stretch>
            <a:fillRect/>
          </a:stretch>
        </p:blipFill>
        <p:spPr>
          <a:xfrm>
            <a:off x="5872065" y="2210674"/>
            <a:ext cx="2743200" cy="2809875"/>
          </a:xfrm>
          <a:prstGeom prst="rect">
            <a:avLst/>
          </a:prstGeom>
        </p:spPr>
      </p:pic>
    </p:spTree>
    <p:extLst>
      <p:ext uri="{BB962C8B-B14F-4D97-AF65-F5344CB8AC3E}">
        <p14:creationId xmlns:p14="http://schemas.microsoft.com/office/powerpoint/2010/main" val="157448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Lesson 1  Hello python!</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68798710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Homework of lesson 01</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r>
              <a:rPr lang="zh-CN" altLang="en-US" dirty="0"/>
              <a:t>打印日历</a:t>
            </a:r>
            <a:r>
              <a:rPr lang="en-US" altLang="zh-CN" dirty="0"/>
              <a:t>2020</a:t>
            </a:r>
            <a:r>
              <a:rPr lang="zh-CN" altLang="en-US" dirty="0"/>
              <a:t>年</a:t>
            </a:r>
            <a:r>
              <a:rPr lang="en-US" altLang="zh-CN" dirty="0"/>
              <a:t>3</a:t>
            </a:r>
            <a:r>
              <a:rPr lang="zh-CN" altLang="en-US" dirty="0"/>
              <a:t>月份</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pic>
        <p:nvPicPr>
          <p:cNvPr id="4" name="Picture 3">
            <a:extLst>
              <a:ext uri="{FF2B5EF4-FFF2-40B4-BE49-F238E27FC236}">
                <a16:creationId xmlns:a16="http://schemas.microsoft.com/office/drawing/2014/main" id="{886F0379-6F7D-42EF-9A86-A96219BC8DB2}"/>
              </a:ext>
            </a:extLst>
          </p:cNvPr>
          <p:cNvPicPr>
            <a:picLocks noChangeAspect="1"/>
          </p:cNvPicPr>
          <p:nvPr/>
        </p:nvPicPr>
        <p:blipFill>
          <a:blip r:embed="rId2"/>
          <a:stretch>
            <a:fillRect/>
          </a:stretch>
        </p:blipFill>
        <p:spPr>
          <a:xfrm>
            <a:off x="1022583" y="3183228"/>
            <a:ext cx="2781300" cy="1800225"/>
          </a:xfrm>
          <a:prstGeom prst="rect">
            <a:avLst/>
          </a:prstGeom>
        </p:spPr>
      </p:pic>
      <p:pic>
        <p:nvPicPr>
          <p:cNvPr id="5" name="Picture 4">
            <a:extLst>
              <a:ext uri="{FF2B5EF4-FFF2-40B4-BE49-F238E27FC236}">
                <a16:creationId xmlns:a16="http://schemas.microsoft.com/office/drawing/2014/main" id="{7343531B-8E05-467E-98E5-DA2588FB5F04}"/>
              </a:ext>
            </a:extLst>
          </p:cNvPr>
          <p:cNvPicPr>
            <a:picLocks noChangeAspect="1"/>
          </p:cNvPicPr>
          <p:nvPr/>
        </p:nvPicPr>
        <p:blipFill>
          <a:blip r:embed="rId3"/>
          <a:stretch>
            <a:fillRect/>
          </a:stretch>
        </p:blipFill>
        <p:spPr>
          <a:xfrm>
            <a:off x="5939406" y="3174863"/>
            <a:ext cx="3873718" cy="1808590"/>
          </a:xfrm>
          <a:prstGeom prst="rect">
            <a:avLst/>
          </a:prstGeom>
        </p:spPr>
      </p:pic>
    </p:spTree>
    <p:extLst>
      <p:ext uri="{BB962C8B-B14F-4D97-AF65-F5344CB8AC3E}">
        <p14:creationId xmlns:p14="http://schemas.microsoft.com/office/powerpoint/2010/main" val="300429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pic>
        <p:nvPicPr>
          <p:cNvPr id="6" name="Picture 5">
            <a:extLst>
              <a:ext uri="{FF2B5EF4-FFF2-40B4-BE49-F238E27FC236}">
                <a16:creationId xmlns:a16="http://schemas.microsoft.com/office/drawing/2014/main" id="{F43BD0F8-4FBA-405E-A63D-BA2755CA654D}"/>
              </a:ext>
            </a:extLst>
          </p:cNvPr>
          <p:cNvPicPr>
            <a:picLocks noChangeAspect="1"/>
          </p:cNvPicPr>
          <p:nvPr/>
        </p:nvPicPr>
        <p:blipFill>
          <a:blip r:embed="rId2"/>
          <a:stretch>
            <a:fillRect/>
          </a:stretch>
        </p:blipFill>
        <p:spPr>
          <a:xfrm>
            <a:off x="1912689" y="1501629"/>
            <a:ext cx="7670509" cy="5248717"/>
          </a:xfrm>
          <a:prstGeom prst="rect">
            <a:avLst/>
          </a:prstGeom>
        </p:spPr>
      </p:pic>
    </p:spTree>
    <p:extLst>
      <p:ext uri="{BB962C8B-B14F-4D97-AF65-F5344CB8AC3E}">
        <p14:creationId xmlns:p14="http://schemas.microsoft.com/office/powerpoint/2010/main" val="289851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pic>
        <p:nvPicPr>
          <p:cNvPr id="4" name="Picture 3">
            <a:extLst>
              <a:ext uri="{FF2B5EF4-FFF2-40B4-BE49-F238E27FC236}">
                <a16:creationId xmlns:a16="http://schemas.microsoft.com/office/drawing/2014/main" id="{ECA9C477-5A9B-4DFF-9670-10F55DC77BF2}"/>
              </a:ext>
            </a:extLst>
          </p:cNvPr>
          <p:cNvPicPr>
            <a:picLocks noChangeAspect="1"/>
          </p:cNvPicPr>
          <p:nvPr/>
        </p:nvPicPr>
        <p:blipFill>
          <a:blip r:embed="rId2"/>
          <a:stretch>
            <a:fillRect/>
          </a:stretch>
        </p:blipFill>
        <p:spPr>
          <a:xfrm>
            <a:off x="3271837" y="2366962"/>
            <a:ext cx="5648325" cy="2124075"/>
          </a:xfrm>
          <a:prstGeom prst="rect">
            <a:avLst/>
          </a:prstGeom>
        </p:spPr>
      </p:pic>
    </p:spTree>
    <p:extLst>
      <p:ext uri="{BB962C8B-B14F-4D97-AF65-F5344CB8AC3E}">
        <p14:creationId xmlns:p14="http://schemas.microsoft.com/office/powerpoint/2010/main" val="260776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pic>
        <p:nvPicPr>
          <p:cNvPr id="5" name="Picture 4">
            <a:extLst>
              <a:ext uri="{FF2B5EF4-FFF2-40B4-BE49-F238E27FC236}">
                <a16:creationId xmlns:a16="http://schemas.microsoft.com/office/drawing/2014/main" id="{BF8BC715-A0DC-4DD4-BA27-A559AD8C2376}"/>
              </a:ext>
            </a:extLst>
          </p:cNvPr>
          <p:cNvPicPr>
            <a:picLocks noChangeAspect="1"/>
          </p:cNvPicPr>
          <p:nvPr/>
        </p:nvPicPr>
        <p:blipFill>
          <a:blip r:embed="rId2"/>
          <a:stretch>
            <a:fillRect/>
          </a:stretch>
        </p:blipFill>
        <p:spPr>
          <a:xfrm>
            <a:off x="1845809" y="1724511"/>
            <a:ext cx="8239125" cy="4733925"/>
          </a:xfrm>
          <a:prstGeom prst="rect">
            <a:avLst/>
          </a:prstGeom>
        </p:spPr>
      </p:pic>
    </p:spTree>
    <p:extLst>
      <p:ext uri="{BB962C8B-B14F-4D97-AF65-F5344CB8AC3E}">
        <p14:creationId xmlns:p14="http://schemas.microsoft.com/office/powerpoint/2010/main" val="360261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pic>
        <p:nvPicPr>
          <p:cNvPr id="5" name="Picture 4">
            <a:extLst>
              <a:ext uri="{FF2B5EF4-FFF2-40B4-BE49-F238E27FC236}">
                <a16:creationId xmlns:a16="http://schemas.microsoft.com/office/drawing/2014/main" id="{38FC1017-02CA-4879-8CE9-4DD918250E98}"/>
              </a:ext>
            </a:extLst>
          </p:cNvPr>
          <p:cNvPicPr>
            <a:picLocks noChangeAspect="1"/>
          </p:cNvPicPr>
          <p:nvPr/>
        </p:nvPicPr>
        <p:blipFill>
          <a:blip r:embed="rId2"/>
          <a:stretch>
            <a:fillRect/>
          </a:stretch>
        </p:blipFill>
        <p:spPr>
          <a:xfrm>
            <a:off x="1560178" y="1594534"/>
            <a:ext cx="8115300" cy="4581525"/>
          </a:xfrm>
          <a:prstGeom prst="rect">
            <a:avLst/>
          </a:prstGeom>
        </p:spPr>
      </p:pic>
    </p:spTree>
    <p:extLst>
      <p:ext uri="{BB962C8B-B14F-4D97-AF65-F5344CB8AC3E}">
        <p14:creationId xmlns:p14="http://schemas.microsoft.com/office/powerpoint/2010/main" val="154755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pic>
        <p:nvPicPr>
          <p:cNvPr id="4" name="Picture 3">
            <a:extLst>
              <a:ext uri="{FF2B5EF4-FFF2-40B4-BE49-F238E27FC236}">
                <a16:creationId xmlns:a16="http://schemas.microsoft.com/office/drawing/2014/main" id="{1B2A28CC-368B-4975-8085-43B3D6DA5A95}"/>
              </a:ext>
            </a:extLst>
          </p:cNvPr>
          <p:cNvPicPr>
            <a:picLocks noChangeAspect="1"/>
          </p:cNvPicPr>
          <p:nvPr/>
        </p:nvPicPr>
        <p:blipFill>
          <a:blip r:embed="rId2"/>
          <a:stretch>
            <a:fillRect/>
          </a:stretch>
        </p:blipFill>
        <p:spPr>
          <a:xfrm>
            <a:off x="1791769" y="1513572"/>
            <a:ext cx="8048625" cy="4743450"/>
          </a:xfrm>
          <a:prstGeom prst="rect">
            <a:avLst/>
          </a:prstGeom>
        </p:spPr>
      </p:pic>
    </p:spTree>
    <p:extLst>
      <p:ext uri="{BB962C8B-B14F-4D97-AF65-F5344CB8AC3E}">
        <p14:creationId xmlns:p14="http://schemas.microsoft.com/office/powerpoint/2010/main" val="418756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866E-C623-4BE1-89D7-64DC73195DD9}"/>
              </a:ext>
            </a:extLst>
          </p:cNvPr>
          <p:cNvSpPr>
            <a:spLocks noGrp="1"/>
          </p:cNvSpPr>
          <p:nvPr>
            <p:ph type="title"/>
          </p:nvPr>
        </p:nvSpPr>
        <p:spPr>
          <a:xfrm>
            <a:off x="581192" y="702156"/>
            <a:ext cx="11029616" cy="799473"/>
          </a:xfrm>
        </p:spPr>
        <p:txBody>
          <a:bodyPr>
            <a:normAutofit/>
          </a:bodyPr>
          <a:lstStyle/>
          <a:p>
            <a:r>
              <a:rPr lang="en-US" dirty="0"/>
              <a:t>Basic Syntax of python</a:t>
            </a:r>
          </a:p>
        </p:txBody>
      </p:sp>
      <p:sp>
        <p:nvSpPr>
          <p:cNvPr id="3" name="Content Placeholder 2">
            <a:extLst>
              <a:ext uri="{FF2B5EF4-FFF2-40B4-BE49-F238E27FC236}">
                <a16:creationId xmlns:a16="http://schemas.microsoft.com/office/drawing/2014/main" id="{87C297B3-CD1A-494D-9BD0-058A7DF7A8C0}"/>
              </a:ext>
            </a:extLst>
          </p:cNvPr>
          <p:cNvSpPr>
            <a:spLocks noGrp="1"/>
          </p:cNvSpPr>
          <p:nvPr>
            <p:ph idx="1"/>
          </p:nvPr>
        </p:nvSpPr>
        <p:spPr>
          <a:xfrm>
            <a:off x="581192" y="1795244"/>
            <a:ext cx="11029615" cy="4180106"/>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dirty="0"/>
          </a:p>
        </p:txBody>
      </p:sp>
      <p:pic>
        <p:nvPicPr>
          <p:cNvPr id="5" name="Picture 4">
            <a:extLst>
              <a:ext uri="{FF2B5EF4-FFF2-40B4-BE49-F238E27FC236}">
                <a16:creationId xmlns:a16="http://schemas.microsoft.com/office/drawing/2014/main" id="{D3E59422-9F15-4D9C-B860-BDC3FDD641AF}"/>
              </a:ext>
            </a:extLst>
          </p:cNvPr>
          <p:cNvPicPr>
            <a:picLocks noChangeAspect="1"/>
          </p:cNvPicPr>
          <p:nvPr/>
        </p:nvPicPr>
        <p:blipFill>
          <a:blip r:embed="rId2"/>
          <a:stretch>
            <a:fillRect/>
          </a:stretch>
        </p:blipFill>
        <p:spPr>
          <a:xfrm>
            <a:off x="1847946" y="1501629"/>
            <a:ext cx="8029575" cy="4924425"/>
          </a:xfrm>
          <a:prstGeom prst="rect">
            <a:avLst/>
          </a:prstGeom>
        </p:spPr>
      </p:pic>
    </p:spTree>
    <p:extLst>
      <p:ext uri="{BB962C8B-B14F-4D97-AF65-F5344CB8AC3E}">
        <p14:creationId xmlns:p14="http://schemas.microsoft.com/office/powerpoint/2010/main" val="127355917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184E4CF53A92449F99C4582BFAD0DB" ma:contentTypeVersion="15" ma:contentTypeDescription="Create a new document." ma:contentTypeScope="" ma:versionID="0301f17ac60020114c627324bea27ee9">
  <xsd:schema xmlns:xsd="http://www.w3.org/2001/XMLSchema" xmlns:xs="http://www.w3.org/2001/XMLSchema" xmlns:p="http://schemas.microsoft.com/office/2006/metadata/properties" xmlns:ns1="http://schemas.microsoft.com/sharepoint/v3" xmlns:ns3="fde1c3e8-13f4-4c06-840a-bfe3347a7cc9" xmlns:ns4="1df86127-3ca4-4feb-b39b-dfac0ce587d5" targetNamespace="http://schemas.microsoft.com/office/2006/metadata/properties" ma:root="true" ma:fieldsID="c343b8e948bf2a7e8a462aeaca308509" ns1:_="" ns3:_="" ns4:_="">
    <xsd:import namespace="http://schemas.microsoft.com/sharepoint/v3"/>
    <xsd:import namespace="fde1c3e8-13f4-4c06-840a-bfe3347a7cc9"/>
    <xsd:import namespace="1df86127-3ca4-4feb-b39b-dfac0ce587d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1:_ip_UnifiedCompliancePolicyProperties" minOccurs="0"/>
                <xsd:element ref="ns1:_ip_UnifiedCompliancePolicyUIAction"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e1c3e8-13f4-4c06-840a-bfe3347a7c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f86127-3ca4-4feb-b39b-dfac0ce587d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B9A6C8-9CC1-4783-B232-D682E0A819DF}">
  <ds:schemaRefs>
    <ds:schemaRef ds:uri="http://www.w3.org/XML/1998/namespace"/>
    <ds:schemaRef ds:uri="http://schemas.openxmlformats.org/package/2006/metadata/core-properties"/>
    <ds:schemaRef ds:uri="http://purl.org/dc/dcmitype/"/>
    <ds:schemaRef ds:uri="http://purl.org/dc/terms/"/>
    <ds:schemaRef ds:uri="http://purl.org/dc/elements/1.1/"/>
    <ds:schemaRef ds:uri="http://schemas.microsoft.com/office/2006/metadata/properties"/>
    <ds:schemaRef ds:uri="http://schemas.microsoft.com/office/2006/documentManagement/types"/>
    <ds:schemaRef ds:uri="http://schemas.microsoft.com/office/infopath/2007/PartnerControls"/>
    <ds:schemaRef ds:uri="1df86127-3ca4-4feb-b39b-dfac0ce587d5"/>
    <ds:schemaRef ds:uri="fde1c3e8-13f4-4c06-840a-bfe3347a7cc9"/>
    <ds:schemaRef ds:uri="http://schemas.microsoft.com/sharepoint/v3"/>
  </ds:schemaRefs>
</ds:datastoreItem>
</file>

<file path=customXml/itemProps2.xml><?xml version="1.0" encoding="utf-8"?>
<ds:datastoreItem xmlns:ds="http://schemas.openxmlformats.org/officeDocument/2006/customXml" ds:itemID="{74AD750B-BB5F-4710-AD9C-61D7D1292E7D}">
  <ds:schemaRefs>
    <ds:schemaRef ds:uri="http://schemas.microsoft.com/sharepoint/v3/contenttype/forms"/>
  </ds:schemaRefs>
</ds:datastoreItem>
</file>

<file path=customXml/itemProps3.xml><?xml version="1.0" encoding="utf-8"?>
<ds:datastoreItem xmlns:ds="http://schemas.openxmlformats.org/officeDocument/2006/customXml" ds:itemID="{D1F5E885-7696-41D8-AFB3-6251D5A75F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de1c3e8-13f4-4c06-840a-bfe3347a7cc9"/>
    <ds:schemaRef ds:uri="1df86127-3ca4-4feb-b39b-dfac0ce587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84</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Franklin Gothic Book</vt:lpstr>
      <vt:lpstr>Franklin Gothic Demi</vt:lpstr>
      <vt:lpstr>Wingdings 2</vt:lpstr>
      <vt:lpstr>DividendVTI</vt:lpstr>
      <vt:lpstr>Learning Python from 0 to 0.1</vt:lpstr>
      <vt:lpstr>Lesson 1  Hello python!</vt:lpstr>
      <vt:lpstr>Homework of lesson 01</vt:lpstr>
      <vt:lpstr>Basic Syntax of python</vt:lpstr>
      <vt:lpstr>Basic Syntax of python</vt:lpstr>
      <vt:lpstr>Basic Syntax of python</vt:lpstr>
      <vt:lpstr>Basic Syntax of python</vt:lpstr>
      <vt:lpstr>Basic Syntax of python</vt:lpstr>
      <vt:lpstr>Basic Syntax of python</vt:lpstr>
      <vt:lpstr>Basic Syntax of python</vt:lpstr>
      <vt:lpstr>Write and read Excel file through pandas</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2020-03-17T14:07:50Z</dcterms:created>
  <dcterms:modified xsi:type="dcterms:W3CDTF">2020-03-20T14:08:37Z</dcterms:modified>
</cp:coreProperties>
</file>