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4" r:id="rId2"/>
    <p:sldId id="350" r:id="rId3"/>
    <p:sldId id="357" r:id="rId4"/>
    <p:sldId id="361" r:id="rId5"/>
    <p:sldId id="362" r:id="rId6"/>
    <p:sldId id="360" r:id="rId7"/>
    <p:sldId id="354" r:id="rId8"/>
    <p:sldId id="358" r:id="rId9"/>
    <p:sldId id="363" r:id="rId10"/>
    <p:sldId id="364" r:id="rId11"/>
    <p:sldId id="365" r:id="rId12"/>
    <p:sldId id="366" r:id="rId13"/>
    <p:sldId id="369" r:id="rId14"/>
    <p:sldId id="367" r:id="rId15"/>
    <p:sldId id="368" r:id="rId16"/>
    <p:sldId id="359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2DB"/>
    <a:srgbClr val="F79600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48" autoAdjust="0"/>
    <p:restoredTop sz="99881" autoAdjust="0"/>
  </p:normalViewPr>
  <p:slideViewPr>
    <p:cSldViewPr>
      <p:cViewPr>
        <p:scale>
          <a:sx n="86" d="100"/>
          <a:sy n="86" d="100"/>
        </p:scale>
        <p:origin x="-1866" y="-61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65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76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6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8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275606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339753" y="1955220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39753" y="3416682"/>
            <a:ext cx="894259" cy="523220"/>
            <a:chOff x="2215144" y="3018134"/>
            <a:chExt cx="1244730" cy="959255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339753" y="4151849"/>
            <a:ext cx="894259" cy="523220"/>
            <a:chOff x="2215144" y="4047039"/>
            <a:chExt cx="1244730" cy="959256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959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288917"/>
            <a:ext cx="3857250" cy="1096718"/>
            <a:chOff x="4315150" y="953426"/>
            <a:chExt cx="3857250" cy="1288456"/>
          </a:xfrm>
        </p:grpSpPr>
        <p:sp>
          <p:nvSpPr>
            <p:cNvPr id="61" name="矩形 60"/>
            <p:cNvSpPr/>
            <p:nvPr/>
          </p:nvSpPr>
          <p:spPr>
            <a:xfrm>
              <a:off x="4841196" y="1836049"/>
              <a:ext cx="2827147" cy="40583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各厂家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AEB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系统介绍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19006" y="1983070"/>
            <a:ext cx="3857250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019006" y="3509793"/>
            <a:ext cx="3857250" cy="1133562"/>
            <a:chOff x="4315150" y="2244200"/>
            <a:chExt cx="3857250" cy="1331741"/>
          </a:xfrm>
        </p:grpSpPr>
        <p:sp>
          <p:nvSpPr>
            <p:cNvPr id="70" name="矩形 69"/>
            <p:cNvSpPr/>
            <p:nvPr/>
          </p:nvSpPr>
          <p:spPr>
            <a:xfrm>
              <a:off x="4841196" y="224420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小结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828380" y="3146641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019006" y="1345637"/>
            <a:ext cx="3857250" cy="2566764"/>
            <a:chOff x="4315150" y="-133720"/>
            <a:chExt cx="3857250" cy="3015508"/>
          </a:xfrm>
        </p:grpSpPr>
        <p:sp>
          <p:nvSpPr>
            <p:cNvPr id="6" name="矩形 5"/>
            <p:cNvSpPr/>
            <p:nvPr/>
          </p:nvSpPr>
          <p:spPr>
            <a:xfrm>
              <a:off x="4876171" y="-133720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AEB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系统介绍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339753" y="2679737"/>
            <a:ext cx="894259" cy="496081"/>
            <a:chOff x="2215144" y="3018134"/>
            <a:chExt cx="1244730" cy="909499"/>
          </a:xfrm>
        </p:grpSpPr>
        <p:sp>
          <p:nvSpPr>
            <p:cNvPr id="58" name="平行四边形 57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9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19006" y="2715766"/>
            <a:ext cx="3857250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6" y="2424395"/>
              <a:ext cx="321825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519763" y="277458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各厂家系统方案对比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xyp00142\Desktop\备用资料\untitle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9" t="59941" r="18951"/>
          <a:stretch/>
        </p:blipFill>
        <p:spPr bwMode="auto">
          <a:xfrm>
            <a:off x="5522637" y="3003798"/>
            <a:ext cx="331236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 txBox="1"/>
          <p:nvPr/>
        </p:nvSpPr>
        <p:spPr>
          <a:xfrm>
            <a:off x="683568" y="209992"/>
            <a:ext cx="30243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各厂家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AEB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系统介绍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03848" y="771550"/>
            <a:ext cx="2337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六、本田</a:t>
            </a:r>
            <a:r>
              <a:rPr lang="en-US" altLang="zh-CN" sz="2000" dirty="0"/>
              <a:t>CMBS</a:t>
            </a:r>
            <a:r>
              <a:rPr lang="zh-CN" altLang="en-US" sz="2000" dirty="0"/>
              <a:t>系统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1208267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CMBS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Collision Mitigation Brake System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2003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年最初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装备美版雅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阁， 随后讴歌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的部分车型上（包括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ZDX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1923678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当驾驶者所在车辆的车速高于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英里（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公里），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CMBS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系统启动，通过车头的传感器探测与前车之间的距离，当系统认为有可能导致追尾时，除开提醒驾驶者和制动之外，也会自动收紧安全带（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E--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Pretensioner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系统），确保对前排乘客的约束作用。同时，在车辆自动制动时，也会点亮刹车灯，提示后车保持安全距离。当本车与前车车速的差距小于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英里（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公里）时，这套系统将不起作用。</a:t>
            </a:r>
          </a:p>
        </p:txBody>
      </p:sp>
    </p:spTree>
    <p:extLst>
      <p:ext uri="{BB962C8B-B14F-4D97-AF65-F5344CB8AC3E}">
        <p14:creationId xmlns:p14="http://schemas.microsoft.com/office/powerpoint/2010/main" val="334097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xyp00142\Desktop\备用资料\1027237-120F31132195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15566"/>
            <a:ext cx="5370980" cy="36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/>
          <p:nvPr/>
        </p:nvSpPr>
        <p:spPr>
          <a:xfrm>
            <a:off x="719572" y="209992"/>
            <a:ext cx="237626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b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系统操作过程</a:t>
            </a:r>
            <a:endParaRPr lang="en-US" altLang="zh-CN" sz="18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29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686" y="1180326"/>
            <a:ext cx="76127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该系统由前车追随功能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的自动制动器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0.25G)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和避免碰撞的自动制动器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组合而成。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683568" y="209992"/>
            <a:ext cx="30243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各厂家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AEB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系统介绍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19872" y="771550"/>
            <a:ext cx="21066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七、日产</a:t>
            </a:r>
            <a:r>
              <a:rPr lang="en-US" altLang="zh-CN" sz="2000" dirty="0"/>
              <a:t>FEB</a:t>
            </a:r>
            <a:r>
              <a:rPr lang="zh-CN" altLang="en-US" sz="2000" dirty="0"/>
              <a:t>系统</a:t>
            </a:r>
          </a:p>
        </p:txBody>
      </p:sp>
      <p:sp>
        <p:nvSpPr>
          <p:cNvPr id="5" name="矩形 4"/>
          <p:cNvSpPr/>
          <p:nvPr/>
        </p:nvSpPr>
        <p:spPr>
          <a:xfrm>
            <a:off x="737058" y="1941438"/>
            <a:ext cx="75608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日产结合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概念的避免碰撞安全系统，优点不仅仅在于能够支持较高的时速。由于在早期进行弱制动，因此在碰撞前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内启动的自动制动器即使制动力弱也没关系。因此，不仅能够减轻紧急制动时对乘客的影响，还能够减小被后方车辆追尾的危险性，由于启动时间早，传感器也可以不采用高性能产品，这样有利于节省研发成本。</a:t>
            </a:r>
          </a:p>
        </p:txBody>
      </p:sp>
    </p:spTree>
    <p:extLst>
      <p:ext uri="{BB962C8B-B14F-4D97-AF65-F5344CB8AC3E}">
        <p14:creationId xmlns:p14="http://schemas.microsoft.com/office/powerpoint/2010/main" val="44864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yp00142\Desktop\备用资料\1027237-120F311314H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82" y="806701"/>
            <a:ext cx="8784038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/>
          <p:nvPr/>
        </p:nvSpPr>
        <p:spPr>
          <a:xfrm>
            <a:off x="755576" y="220320"/>
            <a:ext cx="288032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厂家系统方案对比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19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755576" y="220320"/>
            <a:ext cx="288032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厂家系统方案对比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36349"/>
              </p:ext>
            </p:extLst>
          </p:nvPr>
        </p:nvGraphicFramePr>
        <p:xfrm>
          <a:off x="611560" y="915565"/>
          <a:ext cx="7758082" cy="3096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330"/>
                <a:gridCol w="954886"/>
                <a:gridCol w="792088"/>
                <a:gridCol w="1008112"/>
                <a:gridCol w="1008112"/>
                <a:gridCol w="936104"/>
                <a:gridCol w="1008112"/>
                <a:gridCol w="1061338"/>
              </a:tblGrid>
              <a:tr h="3312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厂家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丰田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奔驰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大众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沃尔沃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斯巴鲁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日产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312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感知方案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毫米波雷达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摄像机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微波探测器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毫米波雷达</a:t>
                      </a:r>
                    </a:p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毫米波雷达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摄像头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毫米波雷达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毫米波雷达</a:t>
                      </a:r>
                    </a:p>
                  </a:txBody>
                  <a:tcPr anchor="ctr"/>
                </a:tc>
              </a:tr>
              <a:tr h="3312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控制方案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312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执行方案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312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控制策略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低速行驶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低速行驶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高于</a:t>
                      </a:r>
                      <a:r>
                        <a:rPr lang="en-US" altLang="zh-CN" sz="1200" dirty="0" smtClean="0"/>
                        <a:t>15</a:t>
                      </a:r>
                      <a:r>
                        <a:rPr lang="zh-CN" altLang="en-US" sz="1200" dirty="0" smtClean="0"/>
                        <a:t>公里</a:t>
                      </a:r>
                      <a:r>
                        <a:rPr lang="en-US" altLang="zh-CN" sz="1200" dirty="0" smtClean="0"/>
                        <a:t>/h</a:t>
                      </a:r>
                      <a:r>
                        <a:rPr lang="zh-CN" altLang="en-US" sz="1200" dirty="0" smtClean="0"/>
                        <a:t>系统启动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碰撞前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1.4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秒内制动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312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辅助控制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刹车辅助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预碰撞座椅安全带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预碰撞制动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预碰撞辅助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悬架控制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ESP</a:t>
                      </a:r>
                    </a:p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刹车辅助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安全带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自动制动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点亮刹车灯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7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693184" y="209990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小结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826962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对预警和紧急制动的控制可以基于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距离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3995936" y="915566"/>
            <a:ext cx="72008" cy="648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8600" y="1862428"/>
            <a:ext cx="74058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依据速度范围启动系统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，并确定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工作有效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的速度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AEB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的最佳工况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公里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</a:t>
            </a:r>
          </a:p>
          <a:p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②时间：经验值 碰撞前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2.6s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 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碰撞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1.6s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部分制动 预警安全带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碰撞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0.6s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完全制动 收紧安全带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若驾驶员正确反映（通过转向避开碰撞）后续的紧急制动取消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③距离：可以设计安全距离模型，与雷达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测出的距离进行对比来确定安全状态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根据物理公式，已知试验车的基本参数可推算制动所需的距离信息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0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57880" y="200199"/>
            <a:ext cx="371412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5.Question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843558"/>
            <a:ext cx="7920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根据以上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各厂家方案的初步研究，现有如下的问题待进一步解决：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大部分厂家用的感知部件都是毫米波雷达，相对来说有什么优势；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是否根据速度范围启动与关闭系统，有什么依据；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根据时间或距离来设定控制策略，哪个方案的结果会更加准确；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在我们的小车没有任何辅助系统的条件下，如何来实现制动。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130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AEB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</a:p>
        </p:txBody>
      </p:sp>
      <p:sp>
        <p:nvSpPr>
          <p:cNvPr id="9" name="矩形 8"/>
          <p:cNvSpPr/>
          <p:nvPr/>
        </p:nvSpPr>
        <p:spPr>
          <a:xfrm>
            <a:off x="853429" y="699542"/>
            <a:ext cx="6048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即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Autonomous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Emergency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Braking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紧急刹车系统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感知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   循环的闭环过程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250056"/>
            <a:ext cx="5071220" cy="363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853429" y="1496780"/>
            <a:ext cx="2684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并不是独立的装置，而是众多主动和被动安全系统的集合。</a:t>
            </a:r>
          </a:p>
        </p:txBody>
      </p:sp>
    </p:spTree>
    <p:extLst>
      <p:ext uri="{BB962C8B-B14F-4D97-AF65-F5344CB8AC3E}">
        <p14:creationId xmlns:p14="http://schemas.microsoft.com/office/powerpoint/2010/main" val="35471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683568" y="209992"/>
            <a:ext cx="30243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各厂家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AEB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系统介绍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27784" y="771550"/>
            <a:ext cx="33168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一</a:t>
            </a:r>
            <a:r>
              <a:rPr lang="zh-CN" altLang="en-US" sz="2000" dirty="0"/>
              <a:t>、</a:t>
            </a:r>
            <a:r>
              <a:rPr lang="zh-CN" altLang="en-US" sz="2000" dirty="0" smtClean="0"/>
              <a:t>丰田</a:t>
            </a:r>
            <a:r>
              <a:rPr lang="en-US" altLang="zh-CN" sz="2000" dirty="0"/>
              <a:t>Pre-Collision System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862750" y="1136010"/>
            <a:ext cx="54726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Pre-Collision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预碰撞安全系统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PCS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2750" y="1517117"/>
            <a:ext cx="74042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，雷克萨斯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车型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2750" y="1995686"/>
            <a:ext cx="73448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改进之后，系统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主要由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个系统组成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碰撞座椅安全带、预碰撞制动、预碰撞辅助制动和悬架控制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制动系统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已经可以实现即使驾驶员还没踩刹车踏板，刹车系统便可以施加一部分制动力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悬架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控制系统可以抑制车辆在全力刹车时的点头现象。</a:t>
            </a:r>
          </a:p>
        </p:txBody>
      </p:sp>
    </p:spTree>
    <p:extLst>
      <p:ext uri="{BB962C8B-B14F-4D97-AF65-F5344CB8AC3E}">
        <p14:creationId xmlns:p14="http://schemas.microsoft.com/office/powerpoint/2010/main" val="329744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xyp00142\Desktop\微信截图_201803261425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78812"/>
            <a:ext cx="6894571" cy="424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899592" y="195486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碰撞发生前</a:t>
            </a:r>
            <a:r>
              <a:rPr lang="en-US" altLang="zh-CN" b="1" dirty="0"/>
              <a:t>PCS</a:t>
            </a:r>
            <a:r>
              <a:rPr lang="zh-CN" altLang="en-US" b="1" dirty="0"/>
              <a:t>系统操作</a:t>
            </a:r>
          </a:p>
        </p:txBody>
      </p:sp>
    </p:spTree>
    <p:extLst>
      <p:ext uri="{BB962C8B-B14F-4D97-AF65-F5344CB8AC3E}">
        <p14:creationId xmlns:p14="http://schemas.microsoft.com/office/powerpoint/2010/main" val="324223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xyp00142\Desktop\备用资料\微信截图_2018032614401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24875" r="9670" b="5453"/>
          <a:stretch/>
        </p:blipFill>
        <p:spPr bwMode="auto">
          <a:xfrm>
            <a:off x="721207" y="1347613"/>
            <a:ext cx="7705020" cy="320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 txBox="1">
            <a:spLocks/>
          </p:cNvSpPr>
          <p:nvPr/>
        </p:nvSpPr>
        <p:spPr>
          <a:xfrm>
            <a:off x="458917" y="699542"/>
            <a:ext cx="8229600" cy="108012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b="1" dirty="0">
                <a:latin typeface="+mn-lt"/>
                <a:ea typeface="+mn-ea"/>
                <a:cs typeface="+mn-cs"/>
              </a:rPr>
              <a:t>转向躲避支持</a:t>
            </a:r>
            <a:r>
              <a:rPr lang="zh-CN" altLang="en-US" sz="1800" b="1" dirty="0" smtClean="0">
                <a:latin typeface="+mn-lt"/>
                <a:ea typeface="+mn-ea"/>
                <a:cs typeface="+mn-cs"/>
              </a:rPr>
              <a:t>系统综合</a:t>
            </a:r>
            <a:r>
              <a:rPr lang="zh-CN" altLang="en-US" sz="1800" b="1" dirty="0">
                <a:latin typeface="+mn-lt"/>
                <a:ea typeface="+mn-ea"/>
                <a:cs typeface="+mn-cs"/>
              </a:rPr>
              <a:t>控制</a:t>
            </a:r>
            <a:r>
              <a:rPr lang="en-US" altLang="zh-CN" sz="1800" b="1" dirty="0">
                <a:latin typeface="+mn-lt"/>
                <a:ea typeface="+mn-ea"/>
                <a:cs typeface="+mn-cs"/>
              </a:rPr>
              <a:t>VDIM</a:t>
            </a:r>
            <a:r>
              <a:rPr lang="zh-CN" altLang="en-US" sz="1800" b="1" dirty="0">
                <a:latin typeface="+mn-lt"/>
                <a:ea typeface="+mn-ea"/>
                <a:cs typeface="+mn-cs"/>
              </a:rPr>
              <a:t>（车辆动态综合管理系统）</a:t>
            </a:r>
            <a:r>
              <a:rPr lang="zh-CN" altLang="en-US" sz="1800" b="1" dirty="0" smtClean="0">
                <a:latin typeface="+mn-lt"/>
                <a:ea typeface="+mn-ea"/>
                <a:cs typeface="+mn-cs"/>
              </a:rPr>
              <a:t>、</a:t>
            </a:r>
            <a:endParaRPr lang="en-US" altLang="zh-CN" sz="1800" b="1" dirty="0" smtClean="0">
              <a:latin typeface="+mn-lt"/>
              <a:ea typeface="+mn-ea"/>
              <a:cs typeface="+mn-cs"/>
            </a:endParaRPr>
          </a:p>
          <a:p>
            <a:r>
              <a:rPr lang="en-US" altLang="zh-CN" sz="1800" b="1" dirty="0" smtClean="0">
                <a:latin typeface="+mn-lt"/>
                <a:ea typeface="+mn-ea"/>
                <a:cs typeface="+mn-cs"/>
              </a:rPr>
              <a:t>VGRS</a:t>
            </a:r>
            <a:r>
              <a:rPr lang="zh-CN" altLang="en-US" sz="1800" b="1" dirty="0">
                <a:latin typeface="+mn-lt"/>
                <a:ea typeface="+mn-ea"/>
                <a:cs typeface="+mn-cs"/>
              </a:rPr>
              <a:t>（变速齿轮传动比操控）以及</a:t>
            </a:r>
            <a:r>
              <a:rPr lang="en-US" altLang="zh-CN" sz="1800" b="1" dirty="0">
                <a:latin typeface="+mn-lt"/>
                <a:ea typeface="+mn-ea"/>
                <a:cs typeface="+mn-cs"/>
              </a:rPr>
              <a:t>AVS</a:t>
            </a:r>
            <a:r>
              <a:rPr lang="en-US" altLang="zh-CN" sz="3400" b="1" dirty="0">
                <a:latin typeface="+mn-lt"/>
                <a:ea typeface="+mn-ea"/>
                <a:cs typeface="+mn-cs"/>
              </a:rPr>
              <a:t/>
            </a:r>
            <a:br>
              <a:rPr lang="en-US" altLang="zh-CN" sz="3400" b="1" dirty="0">
                <a:latin typeface="+mn-lt"/>
                <a:ea typeface="+mn-ea"/>
                <a:cs typeface="+mn-cs"/>
              </a:rPr>
            </a:br>
            <a:endParaRPr lang="zh-CN" altLang="en-US" sz="34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980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683568" y="209992"/>
            <a:ext cx="30243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各厂家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AEB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系统介绍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03848" y="771550"/>
            <a:ext cx="25746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二、奔驰</a:t>
            </a:r>
            <a:r>
              <a:rPr lang="en-US" altLang="zh-CN" sz="2000" dirty="0"/>
              <a:t>pre-safe</a:t>
            </a:r>
            <a:r>
              <a:rPr lang="zh-CN" altLang="en-US" sz="2000" dirty="0"/>
              <a:t>系统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1214502"/>
            <a:ext cx="7704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最早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pre-safe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预碰撞安全系统已经普及到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级上。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635646"/>
            <a:ext cx="77953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安全性分为四个阶段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，主动安全系统减少事故发生的概率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阶段，如果检测到了危险，多项预防性措施都会降低伤害风险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阶段，事故发生时，被动安全系统为驾驶员提供保护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第四阶段，包括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事故后采取的进一步措施方便救援工作展开。</a:t>
            </a:r>
          </a:p>
        </p:txBody>
      </p:sp>
      <p:sp>
        <p:nvSpPr>
          <p:cNvPr id="6" name="矩形 5"/>
          <p:cNvSpPr/>
          <p:nvPr/>
        </p:nvSpPr>
        <p:spPr>
          <a:xfrm>
            <a:off x="765328" y="3075806"/>
            <a:ext cx="76951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pre-safe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属于第二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。最早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款奔驰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级上，它通过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监测车辆转向角度、横向加速度和刹车力度等数据，当检测驾驶员在规避危险时，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pre-safe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可以预先收紧安全带，并把座椅调节到碰撞损伤最低的角度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pre-safe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，增加了微波探测器和刹车辅助，在检测即将发生碰撞时刹车系统可以自动施加最大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的减速度，同时车窗自动关闭。</a:t>
            </a:r>
          </a:p>
        </p:txBody>
      </p:sp>
    </p:spTree>
    <p:extLst>
      <p:ext uri="{BB962C8B-B14F-4D97-AF65-F5344CB8AC3E}">
        <p14:creationId xmlns:p14="http://schemas.microsoft.com/office/powerpoint/2010/main" val="238482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683568" y="209992"/>
            <a:ext cx="30243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各厂家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AEB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系统介绍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3808" y="771550"/>
            <a:ext cx="3447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三、大众迈腾</a:t>
            </a:r>
            <a:r>
              <a:rPr lang="en-US" altLang="zh-CN" sz="2000" dirty="0"/>
              <a:t>Front Assist</a:t>
            </a:r>
            <a:r>
              <a:rPr lang="zh-CN" altLang="en-US" sz="2000" dirty="0"/>
              <a:t>系统</a:t>
            </a:r>
          </a:p>
        </p:txBody>
      </p:sp>
      <p:sp>
        <p:nvSpPr>
          <p:cNvPr id="7" name="矩形 6"/>
          <p:cNvSpPr/>
          <p:nvPr/>
        </p:nvSpPr>
        <p:spPr>
          <a:xfrm>
            <a:off x="899592" y="1012399"/>
            <a:ext cx="756084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车距警告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 km/h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250 km/h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的车速范围内通过组合仪表显示屏的显示向驾驶员示警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 km/h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250 km/h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的车速范围内通过组合仪表显示屏的显示向驾驶员示警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。同时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轿车为可能的紧急制动作好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紧急警告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如果驾驶员仍未对此预警作出反应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 km/h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250 km/h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的车速范围内通过系统的一次主动制动干预施加短暂的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制动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自动制动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km/h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250 km/h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以逐渐增强的制动力自动制动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汽车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制动辅助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驾驶员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施加的制动力不足，则系统会在从约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km/h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250 km/h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的车速范围内自动提高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制动力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城市紧急制动功能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km/h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 km/h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车速范围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内驾驶员未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对可能发生的碰撞作出反应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，逐级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增大的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制动力。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53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683568" y="209992"/>
            <a:ext cx="30243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各厂家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AEB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系统介绍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1800" y="771550"/>
            <a:ext cx="3365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四、沃尔沃</a:t>
            </a:r>
            <a:r>
              <a:rPr lang="en-US" altLang="zh-CN" sz="2000" dirty="0"/>
              <a:t>city-safe</a:t>
            </a:r>
            <a:r>
              <a:rPr lang="zh-CN" altLang="en-US" sz="2000" dirty="0"/>
              <a:t>安全系统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1214174"/>
            <a:ext cx="7704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安全系统也是在低速行驶的时候才会发挥作用，相当于替代驾驶员进行制动。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1635646"/>
            <a:ext cx="7416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CWBA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Collision Warning with Brake 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Assist”2006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年的沃尔沃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S80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轿车上</a:t>
            </a:r>
          </a:p>
        </p:txBody>
      </p:sp>
      <p:sp>
        <p:nvSpPr>
          <p:cNvPr id="8" name="矩形 7"/>
          <p:cNvSpPr/>
          <p:nvPr/>
        </p:nvSpPr>
        <p:spPr>
          <a:xfrm>
            <a:off x="755576" y="2067694"/>
            <a:ext cx="748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2007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年套系统升级，“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CWBA”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VOLVO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官方缩写为“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CWAB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012" y="2499742"/>
            <a:ext cx="7633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CWAB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了自动刹车的功能，也就是当驾驶员对警示没有反应时，系统检测到与前车的碰撞已经在所难免，这时车辆会自动实施制动。最终的效果是，车辆会以一个相对较低的速度与前车发生碰撞。</a:t>
            </a:r>
          </a:p>
        </p:txBody>
      </p:sp>
    </p:spTree>
    <p:extLst>
      <p:ext uri="{BB962C8B-B14F-4D97-AF65-F5344CB8AC3E}">
        <p14:creationId xmlns:p14="http://schemas.microsoft.com/office/powerpoint/2010/main" val="231013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42548" y="771550"/>
            <a:ext cx="39978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五、斯巴鲁</a:t>
            </a:r>
            <a:r>
              <a:rPr lang="en-US" altLang="zh-CN" sz="2000" dirty="0" err="1"/>
              <a:t>EyeSight</a:t>
            </a:r>
            <a:r>
              <a:rPr lang="en-US" altLang="zh-CN" sz="2000" dirty="0"/>
              <a:t> </a:t>
            </a:r>
            <a:r>
              <a:rPr lang="zh-CN" altLang="en-US" sz="2000" dirty="0"/>
              <a:t>驾驶辅助系统 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683568" y="209992"/>
            <a:ext cx="30243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各厂家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AEB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系统介绍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1580" y="1275606"/>
            <a:ext cx="77408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斯巴鲁的防碰撞制动系统（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驾驶者没有继续踩油门的情况下才会启动，将更大的控制权交还给了驾驶者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。与前车速度小于约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50km/h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，可以预防碰撞或降低伤害。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682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1089</Words>
  <Application>Microsoft Office PowerPoint</Application>
  <PresentationFormat>全屏显示(16:9)</PresentationFormat>
  <Paragraphs>118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subject>丫丫精饰</dc:subject>
  <dc:creator>丫丫精饰</dc:creator>
  <cp:keywords>https:/cyppt.taobao.com</cp:keywords>
  <dc:description>https://cyppt.taobao.com/</dc:description>
  <cp:lastModifiedBy>兴云动力科技-李贞</cp:lastModifiedBy>
  <cp:revision>387</cp:revision>
  <dcterms:created xsi:type="dcterms:W3CDTF">2015-12-11T17:46:00Z</dcterms:created>
  <dcterms:modified xsi:type="dcterms:W3CDTF">2018-03-29T09:04:56Z</dcterms:modified>
  <cp:category>https://cyppt.taobao.com/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2052-10.1.0.7022</vt:lpwstr>
  </property>
</Properties>
</file>