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84" r:id="rId10"/>
    <p:sldId id="362" r:id="rId11"/>
    <p:sldId id="378" r:id="rId12"/>
    <p:sldId id="361" r:id="rId13"/>
    <p:sldId id="379" r:id="rId14"/>
    <p:sldId id="360" r:id="rId15"/>
    <p:sldId id="359" r:id="rId16"/>
    <p:sldId id="346" r:id="rId17"/>
    <p:sldId id="343" r:id="rId1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4" autoAdjust="0"/>
    <p:restoredTop sz="94262" autoAdjust="0"/>
  </p:normalViewPr>
  <p:slideViewPr>
    <p:cSldViewPr>
      <p:cViewPr varScale="1">
        <p:scale>
          <a:sx n="107" d="100"/>
          <a:sy n="107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571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</a:t>
            </a:r>
            <a:r>
              <a:rPr lang="zh-CN" altLang="en-US" sz="1400" dirty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</a:t>
            </a:r>
            <a:r>
              <a:rPr lang="en-US" altLang="zh-CN" sz="1400" dirty="0" err="1" smtClean="0"/>
              <a:t>TxRxMatrix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40720"/>
              </p:ext>
            </p:extLst>
          </p:nvPr>
        </p:nvGraphicFramePr>
        <p:xfrm>
          <a:off x="1184820" y="908720"/>
          <a:ext cx="6555532" cy="518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4405438"/>
                <a:gridCol w="250337"/>
                <a:gridCol w="250337"/>
                <a:gridCol w="250337"/>
                <a:gridCol w="250337"/>
                <a:gridCol w="250337"/>
                <a:gridCol w="250337"/>
              </a:tblGrid>
              <a:tr h="43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Tx</a:t>
                      </a:r>
                      <a:r>
                        <a:rPr lang="en-US" sz="1200" u="none" strike="noStrike" dirty="0">
                          <a:effectLst/>
                        </a:rPr>
                        <a:t>\Rx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MCU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BCM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转向（角度）控制指令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加速度信号（集成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驻车指令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刹车指令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驾驶员干预状态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转向角度信号（集成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开关状态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MCU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油门踏板信号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挡位信号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制动踏板信号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上电信号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电机电压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BCM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车外环境温度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灯光控制信号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HMI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人工设定指令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地图路径信号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10875</TotalTime>
  <Words>2208</Words>
  <Application>Microsoft Office PowerPoint</Application>
  <PresentationFormat>全屏显示(4:3)</PresentationFormat>
  <Paragraphs>632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1012</cp:revision>
  <cp:lastPrinted>2017-12-14T09:30:40Z</cp:lastPrinted>
  <dcterms:created xsi:type="dcterms:W3CDTF">2016-04-15T08:21:51Z</dcterms:created>
  <dcterms:modified xsi:type="dcterms:W3CDTF">2018-03-09T07:24:24Z</dcterms:modified>
</cp:coreProperties>
</file>