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39" r:id="rId2"/>
    <p:sldId id="341" r:id="rId3"/>
    <p:sldId id="340" r:id="rId4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5" autoAdjust="0"/>
  </p:normalViewPr>
  <p:slideViewPr>
    <p:cSldViewPr>
      <p:cViewPr>
        <p:scale>
          <a:sx n="100" d="100"/>
          <a:sy n="100" d="100"/>
        </p:scale>
        <p:origin x="-1980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三</a:t>
            </a:r>
            <a:r>
              <a:rPr lang="zh-CN" altLang="en-US" sz="1400" dirty="0" smtClean="0"/>
              <a:t>、关键零件技术要求（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580112" y="2132856"/>
            <a:ext cx="3216246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/>
              <a:t>四种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状态定义：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/>
              <a:t>“Permanently Failed” </a:t>
            </a:r>
            <a:r>
              <a:rPr lang="zh-CN" altLang="zh-CN" sz="1200" dirty="0" smtClean="0"/>
              <a:t>状态</a:t>
            </a:r>
            <a:endParaRPr lang="zh-CN" altLang="zh-CN" sz="1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/>
              <a:t>“Temporary Inhibited” </a:t>
            </a:r>
            <a:r>
              <a:rPr lang="zh-CN" altLang="zh-CN" sz="1200" dirty="0" smtClean="0"/>
              <a:t>状态</a:t>
            </a:r>
            <a:endParaRPr lang="zh-CN" altLang="zh-CN" sz="1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/>
              <a:t>“Available for Control” </a:t>
            </a:r>
            <a:r>
              <a:rPr lang="zh-CN" altLang="zh-CN" sz="1200" dirty="0" smtClean="0"/>
              <a:t>状态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smtClean="0"/>
              <a:t>“</a:t>
            </a:r>
            <a:r>
              <a:rPr lang="en-US" altLang="zh-CN" sz="1200" dirty="0"/>
              <a:t>Active” </a:t>
            </a:r>
            <a:r>
              <a:rPr lang="zh-CN" altLang="zh-CN" sz="1200" dirty="0" smtClean="0"/>
              <a:t>状态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/>
              <a:t>六个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状态相互转换条件：</a:t>
            </a:r>
            <a:endParaRPr lang="en-US" altLang="zh-CN" sz="1200" dirty="0" smtClean="0"/>
          </a:p>
          <a:p>
            <a:r>
              <a:rPr lang="en-US" altLang="zh-CN" sz="1200" dirty="0"/>
              <a:t>C1</a:t>
            </a:r>
          </a:p>
          <a:p>
            <a:r>
              <a:rPr lang="en-US" altLang="zh-CN" sz="1200" dirty="0"/>
              <a:t>C2</a:t>
            </a:r>
          </a:p>
          <a:p>
            <a:r>
              <a:rPr lang="en-US" altLang="zh-CN" sz="1200" dirty="0"/>
              <a:t>C3</a:t>
            </a:r>
          </a:p>
          <a:p>
            <a:r>
              <a:rPr lang="en-US" altLang="zh-CN" sz="1200" dirty="0"/>
              <a:t>C4</a:t>
            </a:r>
          </a:p>
          <a:p>
            <a:r>
              <a:rPr lang="en-US" altLang="zh-CN" sz="1200" dirty="0"/>
              <a:t>C5</a:t>
            </a:r>
          </a:p>
          <a:p>
            <a:r>
              <a:rPr lang="en-US" altLang="zh-CN" sz="1200" dirty="0"/>
              <a:t>C6</a:t>
            </a:r>
            <a:endParaRPr lang="zh-CN" altLang="zh-CN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32" y="1628800"/>
            <a:ext cx="3971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9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三</a:t>
            </a:r>
            <a:r>
              <a:rPr lang="zh-CN" altLang="en-US" sz="1400" dirty="0" smtClean="0"/>
              <a:t>、关键零件技术要求（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4" y="1556792"/>
            <a:ext cx="436540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5292080" y="1700808"/>
            <a:ext cx="321624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当</a:t>
            </a:r>
            <a:r>
              <a:rPr lang="en-US" altLang="zh-CN" sz="1200" dirty="0" smtClean="0"/>
              <a:t>APU(Auto-Pilot Unit)</a:t>
            </a:r>
            <a:r>
              <a:rPr lang="zh-CN" altLang="en-US" sz="1200" dirty="0" smtClean="0"/>
              <a:t>获得对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的控制后，即</a:t>
            </a:r>
            <a:r>
              <a:rPr lang="en-US" altLang="zh-CN" sz="1200" dirty="0" smtClean="0"/>
              <a:t>APU</a:t>
            </a:r>
            <a:r>
              <a:rPr lang="zh-CN" altLang="en-US" sz="1200" dirty="0" smtClean="0"/>
              <a:t>控制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使能信号为真，</a:t>
            </a:r>
            <a:r>
              <a:rPr lang="en-US" altLang="zh-CN" sz="1200" dirty="0" smtClean="0"/>
              <a:t>APU</a:t>
            </a:r>
            <a:r>
              <a:rPr lang="zh-CN" altLang="en-US" sz="1200" dirty="0" smtClean="0"/>
              <a:t>模块采用左图引导的</a:t>
            </a:r>
            <a:r>
              <a:rPr lang="zh-CN" altLang="en-US" sz="1200" dirty="0"/>
              <a:t>方式实现转向</a:t>
            </a:r>
            <a:r>
              <a:rPr lang="zh-CN" altLang="en-US" sz="1200" dirty="0" smtClean="0"/>
              <a:t>角度从当前值到目标值。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左图蓝线表示目标角度，黄线表示当前实际角度。如图示，当前角度</a:t>
            </a:r>
            <a:r>
              <a:rPr lang="en-US" altLang="zh-CN" sz="1200" dirty="0" smtClean="0"/>
              <a:t>-470°</a:t>
            </a:r>
            <a:r>
              <a:rPr lang="zh-CN" altLang="en-US" sz="1200" dirty="0" smtClean="0"/>
              <a:t>，最终目标角度</a:t>
            </a:r>
            <a:r>
              <a:rPr lang="en-US" altLang="zh-CN" sz="1200" dirty="0" smtClean="0"/>
              <a:t>400°</a:t>
            </a:r>
            <a:r>
              <a:rPr lang="zh-CN" altLang="en-US" sz="1200" dirty="0" smtClean="0"/>
              <a:t>。为达到目标角度，首先，需对转向盘角度进行</a:t>
            </a:r>
            <a:r>
              <a:rPr lang="en-US" altLang="zh-CN" sz="1200" dirty="0"/>
              <a:t>“Steering Wheel Angle Control Step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预处理，如左图进行预处理后，目标角度等于</a:t>
            </a:r>
            <a:r>
              <a:rPr lang="en-US" altLang="zh-CN" sz="1200" dirty="0" smtClean="0"/>
              <a:t>-400°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=-470°+70°</a:t>
            </a:r>
            <a:r>
              <a:rPr lang="zh-CN" altLang="en-US" sz="1200" dirty="0" smtClean="0"/>
              <a:t>）。然后，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模块处理完成，方向盘开始转动。随着当前角度的增加，目标角度也同时以一个不同的定值增加直至达到最终目标值。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86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三</a:t>
            </a:r>
            <a:r>
              <a:rPr lang="zh-CN" altLang="en-US" sz="1400" dirty="0" smtClean="0"/>
              <a:t>、关键零件技术要求（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775598"/>
              </p:ext>
            </p:extLst>
          </p:nvPr>
        </p:nvGraphicFramePr>
        <p:xfrm>
          <a:off x="347642" y="1556792"/>
          <a:ext cx="86409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592288"/>
                <a:gridCol w="2304256"/>
                <a:gridCol w="33123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project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re.</a:t>
                      </a:r>
                      <a:endParaRPr lang="zh-CN" altLang="en-US" sz="1400" dirty="0"/>
                    </a:p>
                  </a:txBody>
                  <a:tcPr/>
                </a:tc>
              </a:tr>
              <a:tr h="1240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angle resolution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0.1deg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转向角度精度，即</a:t>
                      </a:r>
                      <a:r>
                        <a:rPr lang="en-US" altLang="zh-CN" sz="1000" dirty="0" smtClean="0"/>
                        <a:t>CAN</a:t>
                      </a:r>
                      <a:r>
                        <a:rPr lang="zh-CN" altLang="en-US" sz="1000" dirty="0" smtClean="0"/>
                        <a:t>通信中的分辨率</a:t>
                      </a:r>
                    </a:p>
                  </a:txBody>
                  <a:tcPr anchor="ctr"/>
                </a:tc>
              </a:tr>
              <a:tr h="1793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2</a:t>
                      </a:r>
                      <a:endParaRPr lang="zh-CN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Update rate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10ms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更新速率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3</a:t>
                      </a:r>
                      <a:endParaRPr lang="zh-CN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control step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＜</a:t>
                      </a:r>
                      <a:r>
                        <a:rPr lang="en-US" altLang="zh-CN" sz="1000" dirty="0" smtClean="0"/>
                        <a:t>90deg</a:t>
                      </a:r>
                      <a:r>
                        <a:rPr lang="zh-CN" altLang="en-US" sz="1000" dirty="0" smtClean="0"/>
                        <a:t>（≤</a:t>
                      </a:r>
                      <a:r>
                        <a:rPr lang="en-US" altLang="zh-CN" sz="1000" dirty="0" smtClean="0"/>
                        <a:t>50deg more better</a:t>
                      </a:r>
                      <a:r>
                        <a:rPr lang="zh-CN" altLang="en-US" sz="10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转向盘角度控制步长，即目标角度预处理时的初始角度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Dead</a:t>
                      </a:r>
                      <a:r>
                        <a:rPr lang="en-US" altLang="zh-CN" sz="1000" baseline="0" dirty="0" smtClean="0"/>
                        <a:t> time/EPS individual processing time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dirty="0" smtClean="0"/>
                        <a:t>70ms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响应时间，即从</a:t>
                      </a:r>
                      <a:r>
                        <a:rPr lang="en-US" altLang="zh-CN" sz="1000" baseline="0" dirty="0" smtClean="0"/>
                        <a:t>EPS</a:t>
                      </a:r>
                      <a:r>
                        <a:rPr lang="zh-CN" altLang="en-US" sz="1000" baseline="0" dirty="0" smtClean="0"/>
                        <a:t>获得指令至触动器工作满负荷的时间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acceleration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≥</a:t>
                      </a:r>
                      <a:r>
                        <a:rPr lang="en-US" altLang="zh-CN" sz="1000" dirty="0" smtClean="0"/>
                        <a:t>1200deg/s^2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转向盘角度加速度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velocity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500deg/s</a:t>
                      </a:r>
                      <a:r>
                        <a:rPr lang="zh-CN" altLang="en-US" sz="1000" dirty="0" smtClean="0"/>
                        <a:t>＞</a:t>
                      </a:r>
                      <a:r>
                        <a:rPr lang="en-US" altLang="zh-CN" sz="1000" dirty="0" smtClean="0"/>
                        <a:t>V</a:t>
                      </a:r>
                      <a:r>
                        <a:rPr lang="zh-CN" altLang="en-US" sz="1000" dirty="0" smtClean="0"/>
                        <a:t>≥</a:t>
                      </a:r>
                      <a:r>
                        <a:rPr lang="en-US" altLang="zh-CN" sz="1000" dirty="0" smtClean="0"/>
                        <a:t>450deg/s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转向盘角速度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steering wheel angle velocity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/>
                        <a:t>Vmax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zh-CN" altLang="en-US" sz="1000" dirty="0" smtClean="0"/>
                        <a:t>≤ </a:t>
                      </a:r>
                      <a:r>
                        <a:rPr lang="en-US" altLang="zh-CN" sz="1000" dirty="0" smtClean="0"/>
                        <a:t>500deg/s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最大转向盘角速度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adjusted</a:t>
                      </a:r>
                      <a:r>
                        <a:rPr lang="en-US" altLang="zh-CN" sz="1000" baseline="0" dirty="0" smtClean="0"/>
                        <a:t> time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dirty="0" smtClean="0"/>
                        <a:t>1s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转向盘角度调整时间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Fluctuation angle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dirty="0" smtClean="0"/>
                        <a:t>20deg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波动角度，即调整期间，当前角度与稳定目标角度差值的绝对值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controlled</a:t>
                      </a:r>
                      <a:r>
                        <a:rPr lang="en-US" altLang="zh-CN" sz="1000" baseline="0" dirty="0" smtClean="0"/>
                        <a:t> deviation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dirty="0" smtClean="0"/>
                        <a:t>1deg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转向盘角度偏差，即稳定后，转向盘当前角度与最终目标角度差值的绝对值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controlled</a:t>
                      </a:r>
                      <a:r>
                        <a:rPr lang="en-US" altLang="zh-CN" sz="1000" baseline="0" dirty="0" smtClean="0"/>
                        <a:t> angle range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 ~ 95% of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PSW</a:t>
                      </a:r>
                      <a:endParaRPr lang="zh-CN" alt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转向盘控制角度范围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physical steering wheel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PSW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最大方向盘转角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Vehicle’s minimum turning radius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</a:t>
                      </a:r>
                      <a:endParaRPr lang="zh-CN" alt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车辆最小转弯半径</a:t>
                      </a: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Jump signal(Optional)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90deg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zh-CN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continous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EPS exit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Active</a:t>
                      </a:r>
                      <a:endParaRPr lang="zh-CN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阶跃信号（可选项目</a:t>
                      </a:r>
                      <a:r>
                        <a:rPr lang="zh-CN" altLang="en-US" sz="1000" dirty="0" smtClean="0"/>
                        <a:t>），</a:t>
                      </a:r>
                      <a:r>
                        <a:rPr lang="en-US" altLang="zh-CN" sz="1000" dirty="0" smtClean="0"/>
                        <a:t>EPS</a:t>
                      </a:r>
                      <a:r>
                        <a:rPr lang="zh-CN" altLang="en-US" sz="1000" dirty="0" smtClean="0"/>
                        <a:t>永久失效的一种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1810"/>
              </p:ext>
            </p:extLst>
          </p:nvPr>
        </p:nvGraphicFramePr>
        <p:xfrm>
          <a:off x="7740352" y="62793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showAsIcon="1" r:id="rId3" imgW="914400" imgH="828720" progId="AcroExch.Document.11">
                  <p:embed/>
                </p:oleObj>
              </mc:Choice>
              <mc:Fallback>
                <p:oleObj name="Acrobat Document" showAsIcon="1" r:id="rId3" imgW="914400" imgH="82872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0352" y="62793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8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7833</TotalTime>
  <Words>457</Words>
  <Application>Microsoft Office PowerPoint</Application>
  <PresentationFormat>全屏显示(4:3)</PresentationFormat>
  <Paragraphs>75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自定义设计方案</vt:lpstr>
      <vt:lpstr>Adobe Acrobat Document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655</cp:revision>
  <cp:lastPrinted>2017-12-19T05:58:37Z</cp:lastPrinted>
  <dcterms:created xsi:type="dcterms:W3CDTF">2016-04-15T08:21:51Z</dcterms:created>
  <dcterms:modified xsi:type="dcterms:W3CDTF">2018-02-22T09:11:56Z</dcterms:modified>
</cp:coreProperties>
</file>