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37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 autoAdjust="0"/>
    <p:restoredTop sz="99881" autoAdjust="0"/>
  </p:normalViewPr>
  <p:slideViewPr>
    <p:cSldViewPr>
      <p:cViewPr>
        <p:scale>
          <a:sx n="125" d="100"/>
          <a:sy n="125" d="100"/>
        </p:scale>
        <p:origin x="-858" y="-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1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9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7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3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4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4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9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0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5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66249"/>
              </p:ext>
            </p:extLst>
          </p:nvPr>
        </p:nvGraphicFramePr>
        <p:xfrm>
          <a:off x="2442156" y="714802"/>
          <a:ext cx="3714020" cy="423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32"/>
                <a:gridCol w="1700691"/>
                <a:gridCol w="891597"/>
              </a:tblGrid>
              <a:tr h="293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Remark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项目立项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7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项目批准</a:t>
                      </a:r>
                      <a:r>
                        <a:rPr lang="en-US" altLang="zh-CN" sz="900" dirty="0" smtClean="0"/>
                        <a:t>&amp;</a:t>
                      </a:r>
                      <a:r>
                        <a:rPr lang="zh-CN" altLang="en-US" sz="900" dirty="0" smtClean="0"/>
                        <a:t>启动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功能及方案确认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厂家搜寻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厂家报价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招标定厂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0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预算提报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0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合同协议定稿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33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合同协议签订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采购付款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功能及方案变更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软件及算法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零部件改制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样车改制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样车调试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11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Demo</a:t>
                      </a:r>
                      <a:r>
                        <a:rPr lang="zh-CN" altLang="en-US" sz="900" dirty="0" smtClean="0"/>
                        <a:t>演示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Result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27584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3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54</Words>
  <Application>Microsoft Office PowerPoint</Application>
  <PresentationFormat>全屏显示(16:9)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兴云动力科技-石振凯</dc:creator>
  <dc:description>https://cyppt.taobao.com/</dc:description>
  <cp:lastModifiedBy>兴云动力科技-李贞</cp:lastModifiedBy>
  <cp:revision>453</cp:revision>
  <dcterms:created xsi:type="dcterms:W3CDTF">2015-12-11T17:46:00Z</dcterms:created>
  <dcterms:modified xsi:type="dcterms:W3CDTF">2018-03-21T09:53:31Z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