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3"/>
  </p:notesMasterIdLst>
  <p:handoutMasterIdLst>
    <p:handoutMasterId r:id="rId4"/>
  </p:handoutMasterIdLst>
  <p:sldIdLst>
    <p:sldId id="37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00"/>
    <a:srgbClr val="3992DB"/>
    <a:srgbClr val="005DA2"/>
    <a:srgbClr val="0F1836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2" autoAdjust="0"/>
    <p:restoredTop sz="99881" autoAdjust="0"/>
  </p:normalViewPr>
  <p:slideViewPr>
    <p:cSldViewPr>
      <p:cViewPr>
        <p:scale>
          <a:sx n="125" d="100"/>
          <a:sy n="125" d="100"/>
        </p:scale>
        <p:origin x="-858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65"/>
        <p:guide pos="21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476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62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7820"/>
            <a:ext cx="58293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41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8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5980"/>
            <a:ext cx="154305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980"/>
            <a:ext cx="451485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890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r>
              <a:rPr lang="zh-CN" altLang="en-US" sz="1800" b="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1800" b="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270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82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53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74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64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74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89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204789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076327"/>
            <a:ext cx="2256235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80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1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4"/>
            <a:ext cx="41148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35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4"/>
            <a:ext cx="16002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783"/>
              <a:t>3/21/2018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4"/>
            <a:ext cx="21717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4"/>
            <a:ext cx="16002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38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</p:sldLayoutIdLst>
  <p:txStyles>
    <p:titleStyle>
      <a:lvl1pPr algn="ctr" defTabSz="68578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3453111"/>
              </p:ext>
            </p:extLst>
          </p:nvPr>
        </p:nvGraphicFramePr>
        <p:xfrm>
          <a:off x="827584" y="699542"/>
          <a:ext cx="7458436" cy="4233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732"/>
                <a:gridCol w="1872208"/>
                <a:gridCol w="1872208"/>
                <a:gridCol w="1700691"/>
                <a:gridCol w="891597"/>
              </a:tblGrid>
              <a:tr h="2932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Item</a:t>
                      </a:r>
                      <a:endParaRPr lang="zh-CN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Remark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0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项目立项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strike="noStrik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27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项目批准</a:t>
                      </a:r>
                      <a:r>
                        <a:rPr lang="en-US" altLang="zh-CN" sz="900" dirty="0" smtClean="0"/>
                        <a:t>&amp;</a:t>
                      </a:r>
                      <a:r>
                        <a:rPr lang="zh-CN" altLang="en-US" sz="900" dirty="0" smtClean="0"/>
                        <a:t>启动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strike="noStrik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功能及方案确认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厂家搜寻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厂家报价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招标定厂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08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预算提报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908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合同协议定稿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900" strike="noStrik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233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合同协议签订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900" strike="noStrik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6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采购付款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38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功能及方案变更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sngStrike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软件及算法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sngStrike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零部件改制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样车改制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900" strike="noStrik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样车调试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711">
                <a:tc>
                  <a:txBody>
                    <a:bodyPr/>
                    <a:lstStyle/>
                    <a:p>
                      <a:pPr marL="0" marR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Demo</a:t>
                      </a:r>
                      <a:r>
                        <a:rPr lang="zh-CN" altLang="en-US" sz="900" dirty="0" smtClean="0"/>
                        <a:t>演示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81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Result</a:t>
                      </a:r>
                      <a:endParaRPr lang="zh-CN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827584" y="195486"/>
            <a:ext cx="2167895" cy="377024"/>
          </a:xfrm>
          <a:prstGeom prst="rect">
            <a:avLst/>
          </a:prstGeom>
        </p:spPr>
        <p:txBody>
          <a:bodyPr wrap="none" lIns="68577" tIns="34289" rIns="68577" bIns="34289">
            <a:spAutoFit/>
          </a:bodyPr>
          <a:lstStyle/>
          <a:p>
            <a:pPr defTabSz="685766"/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项目进展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感知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36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54</Words>
  <Application>Microsoft Office PowerPoint</Application>
  <PresentationFormat>全屏显示(16:9)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1_Office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丫丫精饰</dc:title>
  <dc:subject>丫丫精饰</dc:subject>
  <dc:creator>兴云动力科技-石振凯</dc:creator>
  <dc:description>https://cyppt.taobao.com/</dc:description>
  <cp:lastModifiedBy>兴云动力科技-李贞</cp:lastModifiedBy>
  <cp:revision>451</cp:revision>
  <dcterms:created xsi:type="dcterms:W3CDTF">2015-12-11T17:46:00Z</dcterms:created>
  <dcterms:modified xsi:type="dcterms:W3CDTF">2018-03-21T09:52:35Z</dcterms:modified>
  <cp:category>https://cyppt.taobao.com/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2052-10.1.0.7022</vt:lpwstr>
  </property>
</Properties>
</file>