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 b="def" i="def"/>
      <a:tcStyle>
        <a:tcBdr/>
        <a:fill>
          <a:solidFill>
            <a:srgbClr val="F3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 b="def" i="def"/>
      <a:tcStyle>
        <a:tcBdr/>
        <a:fill>
          <a:solidFill>
            <a:srgbClr val="F3EB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 b="def" i="def"/>
      <a:tcStyle>
        <a:tcBdr/>
        <a:fill>
          <a:solidFill>
            <a:srgbClr val="EA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417778" y="802297"/>
            <a:ext cx="8637074" cy="254143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cap="all" sz="1800"/>
            </a:lvl1pPr>
            <a:lvl2pPr marL="0" indent="457200">
              <a:buClrTx/>
              <a:buSzTx/>
              <a:buFontTx/>
              <a:buNone/>
              <a:defRPr cap="all" sz="1800"/>
            </a:lvl2pPr>
            <a:lvl3pPr marL="0" indent="914400">
              <a:buClrTx/>
              <a:buSzTx/>
              <a:buFontTx/>
              <a:buNone/>
              <a:defRPr cap="all" sz="1800"/>
            </a:lvl3pPr>
            <a:lvl4pPr marL="0" indent="1371600">
              <a:buClrTx/>
              <a:buSzTx/>
              <a:buFontTx/>
              <a:buNone/>
              <a:defRPr cap="all" sz="1800"/>
            </a:lvl4pPr>
            <a:lvl5pPr marL="0" indent="1828800">
              <a:buClrTx/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traight Connector 14"/>
          <p:cNvSpPr/>
          <p:nvPr/>
        </p:nvSpPr>
        <p:spPr>
          <a:xfrm>
            <a:off x="1777463" y="3437466"/>
            <a:ext cx="863707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1749007" y="798972"/>
            <a:ext cx="499676" cy="523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traight Connector 32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454239" y="1756130"/>
            <a:ext cx="8643154" cy="188795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454239" y="3806195"/>
            <a:ext cx="8630447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traight Connector 14"/>
          <p:cNvSpPr/>
          <p:nvPr/>
        </p:nvSpPr>
        <p:spPr>
          <a:xfrm>
            <a:off x="1454239" y="3804985"/>
            <a:ext cx="8630447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449216" y="804889"/>
            <a:ext cx="9605636" cy="105930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traight Connector 3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1447191" y="804162"/>
            <a:ext cx="9607661" cy="10563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6412362" y="2023003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pPr>
          </a:p>
        </p:txBody>
      </p:sp>
      <p:sp>
        <p:nvSpPr>
          <p:cNvPr id="72" name="Straight Connector 28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traight Connector 2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1444671" y="798972"/>
            <a:ext cx="3273100" cy="224711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half" idx="1"/>
          </p:nvPr>
        </p:nvSpPr>
        <p:spPr>
          <a:xfrm>
            <a:off x="5043713" y="798974"/>
            <a:ext cx="6012471" cy="4658827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/>
          <p:nvPr>
            <p:ph type="body" sz="quarter" idx="13"/>
          </p:nvPr>
        </p:nvSpPr>
        <p:spPr>
          <a:xfrm>
            <a:off x="1444671" y="3205490"/>
            <a:ext cx="3275013" cy="224818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105" name="Straight Connector 16"/>
          <p:cNvSpPr/>
          <p:nvPr/>
        </p:nvSpPr>
        <p:spPr>
          <a:xfrm>
            <a:off x="1448280" y="3205490"/>
            <a:ext cx="3269491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228600" dir="474000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9" name="Title Text"/>
          <p:cNvSpPr txBox="1"/>
          <p:nvPr>
            <p:ph type="title"/>
          </p:nvPr>
        </p:nvSpPr>
        <p:spPr>
          <a:xfrm>
            <a:off x="1446367" y="343079"/>
            <a:ext cx="5532328" cy="1830585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0" name="Picture Placeholder 2"/>
          <p:cNvSpPr/>
          <p:nvPr>
            <p:ph type="pic" sz="quarter" idx="13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450329" y="2589546"/>
            <a:ext cx="5524404" cy="20037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traight Connector 30"/>
          <p:cNvSpPr/>
          <p:nvPr/>
        </p:nvSpPr>
        <p:spPr>
          <a:xfrm>
            <a:off x="1453694" y="2381605"/>
            <a:ext cx="5527352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791403" y="798972"/>
            <a:ext cx="49967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Faceless Chat App"/>
          <p:cNvSpPr txBox="1"/>
          <p:nvPr/>
        </p:nvSpPr>
        <p:spPr>
          <a:xfrm>
            <a:off x="3378821" y="2354580"/>
            <a:ext cx="5434358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Faceless Chat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otential fix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Potential fixes</a:t>
            </a:r>
          </a:p>
        </p:txBody>
      </p:sp>
      <p:sp>
        <p:nvSpPr>
          <p:cNvPr id="162" name="Have to rebuild the messages and user object to include these new featur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Have to rebuild the messages and user object to include these new features</a:t>
            </a:r>
          </a:p>
          <a:p>
            <a:pPr/>
            <a:r>
              <a:t>Must integrated into firebase to store these new states</a:t>
            </a:r>
          </a:p>
          <a:p>
            <a:pPr/>
            <a:r>
              <a:t>Change the logic of how users and messages are displayed</a:t>
            </a:r>
          </a:p>
          <a:p>
            <a:pPr/>
          </a:p>
          <a:p>
            <a:pPr/>
            <a:r>
              <a:t>Limited time, decided to skip to have a viable 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Q and A"/>
          <p:cNvSpPr txBox="1"/>
          <p:nvPr>
            <p:ph type="ctrTitle"/>
          </p:nvPr>
        </p:nvSpPr>
        <p:spPr>
          <a:xfrm>
            <a:off x="1777463" y="802297"/>
            <a:ext cx="8637074" cy="254143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Q and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19-04-30 at 12.00.01 PM.png" descr="Screen Shot 2019-04-30 at 12.00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3372" y="4464"/>
            <a:ext cx="3981636" cy="654885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A messaging app with one chat room in which every users ID…"/>
          <p:cNvSpPr txBox="1"/>
          <p:nvPr/>
        </p:nvSpPr>
        <p:spPr>
          <a:xfrm>
            <a:off x="605892" y="2273299"/>
            <a:ext cx="7036183" cy="1874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defRPr sz="2000"/>
            </a:pPr>
            <a:r>
              <a:t>A messaging app with one chat room in which every users ID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000"/>
            </a:pPr>
            <a:r>
              <a:t>is random making them anonymous.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000"/>
            </a:pPr>
          </a:p>
          <a:p>
            <a:pPr defTabSz="914400">
              <a:lnSpc>
                <a:spcPct val="120000"/>
              </a:lnSpc>
              <a:spcBef>
                <a:spcPts val="1000"/>
              </a:spcBef>
              <a:defRPr sz="2000"/>
            </a:pPr>
            <a:r>
              <a:t>Why this app ?</a:t>
            </a:r>
          </a:p>
        </p:txBody>
      </p:sp>
      <p:sp>
        <p:nvSpPr>
          <p:cNvPr id="137" name="The app"/>
          <p:cNvSpPr txBox="1"/>
          <p:nvPr/>
        </p:nvSpPr>
        <p:spPr>
          <a:xfrm>
            <a:off x="658361" y="1605279"/>
            <a:ext cx="128436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cap="all" sz="2200">
                <a:solidFill>
                  <a:schemeClr val="accent1"/>
                </a:solidFill>
              </a:defRPr>
            </a:lvl1pPr>
          </a:lstStyle>
          <a:p>
            <a:pPr/>
            <a:r>
              <a:t>The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</p:spPr>
        <p:txBody>
          <a:bodyPr/>
          <a:lstStyle/>
          <a:p>
            <a:pPr/>
            <a:r>
              <a:t>Challenges </a:t>
            </a:r>
          </a:p>
        </p:txBody>
      </p:sp>
      <p:sp>
        <p:nvSpPr>
          <p:cNvPr id="140" name="Text Placeholder 2"/>
          <p:cNvSpPr txBox="1"/>
          <p:nvPr>
            <p:ph type="body" sz="quarter" idx="1"/>
          </p:nvPr>
        </p:nvSpPr>
        <p:spPr>
          <a:xfrm>
            <a:off x="1447190" y="2019549"/>
            <a:ext cx="4645154" cy="80194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000"/>
            </a:lvl1pPr>
          </a:lstStyle>
          <a:p>
            <a:pPr/>
            <a:r>
              <a:t>Planning stage</a:t>
            </a:r>
          </a:p>
        </p:txBody>
      </p:sp>
      <p:sp>
        <p:nvSpPr>
          <p:cNvPr id="141" name="Content Placeholder 3"/>
          <p:cNvSpPr txBox="1"/>
          <p:nvPr/>
        </p:nvSpPr>
        <p:spPr>
          <a:xfrm>
            <a:off x="1447190" y="2821490"/>
            <a:ext cx="4645154" cy="264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/>
            </a:pPr>
            <a:r>
              <a:t>Deciding what to do / create.</a:t>
            </a:r>
          </a:p>
          <a:p>
            <a:pPr lvl="1"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t>Choosing platform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/>
            </a:pPr>
            <a:r>
              <a:t>How we were overachievers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/>
            </a:pPr>
            <a:r>
              <a:t>Swift</a:t>
            </a:r>
          </a:p>
          <a:p>
            <a:pPr lvl="1"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t>New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44" name="Text Placeholder 2"/>
          <p:cNvSpPr txBox="1"/>
          <p:nvPr>
            <p:ph type="body" sz="quarter" idx="1"/>
          </p:nvPr>
        </p:nvSpPr>
        <p:spPr>
          <a:xfrm>
            <a:off x="1447190" y="2037346"/>
            <a:ext cx="9607662" cy="784146"/>
          </a:xfrm>
          <a:prstGeom prst="rect">
            <a:avLst/>
          </a:prstGeom>
        </p:spPr>
        <p:txBody>
          <a:bodyPr/>
          <a:lstStyle/>
          <a:p>
            <a:pPr/>
            <a:r>
              <a:t>app development</a:t>
            </a:r>
          </a:p>
        </p:txBody>
      </p:sp>
      <p:sp>
        <p:nvSpPr>
          <p:cNvPr id="145" name="Content Placeholder 3"/>
          <p:cNvSpPr txBox="1"/>
          <p:nvPr/>
        </p:nvSpPr>
        <p:spPr>
          <a:xfrm>
            <a:off x="1447190" y="2998356"/>
            <a:ext cx="9607662" cy="2470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/>
            </a:pPr>
            <a:r>
              <a:t>Swift is restrictive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/>
            </a:pPr>
            <a:r>
              <a:t>Leaning new language within a short time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/>
            </a:pPr>
            <a:r>
              <a:t>Swift compared to languages we are familiar 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EMO the app"/>
          <p:cNvSpPr txBox="1"/>
          <p:nvPr>
            <p:ph type="ctrTitle"/>
          </p:nvPr>
        </p:nvSpPr>
        <p:spPr>
          <a:xfrm>
            <a:off x="1777463" y="789597"/>
            <a:ext cx="8637074" cy="254143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DEMO the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creen Shot 2019-04-30 at 12.12.07 PM.png" descr="Screen Shot 2019-04-30 at 12.12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893" y="0"/>
            <a:ext cx="2080518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19-04-30 at 12.08.54 PM.png" descr="Screen Shot 2019-04-30 at 12.08.5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0460" y="287833"/>
            <a:ext cx="7042082" cy="5512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Features</a:t>
            </a:r>
          </a:p>
        </p:txBody>
      </p:sp>
      <p:sp>
        <p:nvSpPr>
          <p:cNvPr id="153" name="Sign up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Sign up</a:t>
            </a:r>
          </a:p>
          <a:p>
            <a:pPr/>
            <a:r>
              <a:t>Log in</a:t>
            </a:r>
          </a:p>
          <a:p>
            <a:pPr/>
            <a:r>
              <a:t>Enter Chat Room</a:t>
            </a:r>
          </a:p>
          <a:p>
            <a:pPr/>
            <a:r>
              <a:t>Color coordinated messages</a:t>
            </a:r>
          </a:p>
          <a:p>
            <a:pPr/>
            <a:r>
              <a:t>Unique ID for each user</a:t>
            </a:r>
          </a:p>
          <a:p>
            <a:pPr/>
            <a:r>
              <a:t>Messages being synced even after logout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The code</a:t>
            </a:r>
          </a:p>
        </p:txBody>
      </p:sp>
      <p:sp>
        <p:nvSpPr>
          <p:cNvPr id="156" name="Content Placeholder 2"/>
          <p:cNvSpPr txBox="1"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App runs on collection of objective c, ruby on rails, and swift. </a:t>
            </a:r>
          </a:p>
          <a:p>
            <a:pPr/>
            <a:r>
              <a:t>Backend is Firebase (google database service)</a:t>
            </a:r>
          </a:p>
          <a:p>
            <a:pPr/>
            <a:r>
              <a:t>Dynamic, will work on any iOS device</a:t>
            </a:r>
          </a:p>
          <a:p>
            <a:pPr/>
            <a:r>
              <a:t>Can be integrated to any android device, as firebase is device agnostic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mprom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Compromises</a:t>
            </a:r>
          </a:p>
        </p:txBody>
      </p:sp>
      <p:sp>
        <p:nvSpPr>
          <p:cNvPr id="159" name="Was unable to do hashing func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Was unable to do hashing function</a:t>
            </a:r>
          </a:p>
          <a:p>
            <a:pPr lvl="1" marL="685800" indent="-228600"/>
            <a:r>
              <a:t>Interfered with color coordinated messages</a:t>
            </a:r>
          </a:p>
          <a:p>
            <a:pPr/>
          </a:p>
          <a:p>
            <a:pPr/>
            <a:r>
              <a:t>No 1-1 messaging </a:t>
            </a:r>
          </a:p>
          <a:p>
            <a:pPr/>
          </a:p>
          <a:p>
            <a:pPr/>
            <a:r>
              <a:t>No temporary messages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